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2"/>
  </p:notesMasterIdLst>
  <p:sldIdLst>
    <p:sldId id="330" r:id="rId3"/>
    <p:sldId id="326" r:id="rId4"/>
    <p:sldId id="291" r:id="rId5"/>
    <p:sldId id="293" r:id="rId6"/>
    <p:sldId id="292" r:id="rId7"/>
    <p:sldId id="294" r:id="rId8"/>
    <p:sldId id="295" r:id="rId9"/>
    <p:sldId id="265" r:id="rId10"/>
    <p:sldId id="266" r:id="rId11"/>
    <p:sldId id="296" r:id="rId12"/>
    <p:sldId id="299" r:id="rId13"/>
    <p:sldId id="267" r:id="rId14"/>
    <p:sldId id="297" r:id="rId15"/>
    <p:sldId id="298" r:id="rId16"/>
    <p:sldId id="301" r:id="rId17"/>
    <p:sldId id="302" r:id="rId18"/>
    <p:sldId id="303" r:id="rId19"/>
    <p:sldId id="304" r:id="rId20"/>
    <p:sldId id="305" r:id="rId21"/>
    <p:sldId id="306" r:id="rId22"/>
    <p:sldId id="307" r:id="rId23"/>
    <p:sldId id="310" r:id="rId24"/>
    <p:sldId id="311" r:id="rId25"/>
    <p:sldId id="312" r:id="rId26"/>
    <p:sldId id="331" r:id="rId27"/>
    <p:sldId id="314" r:id="rId28"/>
    <p:sldId id="332" r:id="rId29"/>
    <p:sldId id="328" r:id="rId30"/>
    <p:sldId id="28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E9A6E-8664-4004-9878-672B1CFD12CB}" type="datetimeFigureOut">
              <a:rPr lang="en-US" smtClean="0"/>
              <a:t>10/05/2025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64AAA-2B4B-4C19-A8DB-E24ED83158D7}" type="slidenum">
              <a:rPr lang="en-US" smtClean="0"/>
              <a:t>‹#›</a:t>
            </a:fld>
            <a:endParaRPr lang="en-US"/>
          </a:p>
        </p:txBody>
      </p:sp>
    </p:spTree>
    <p:extLst>
      <p:ext uri="{BB962C8B-B14F-4D97-AF65-F5344CB8AC3E}">
        <p14:creationId xmlns:p14="http://schemas.microsoft.com/office/powerpoint/2010/main" val="2776450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Bấm</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vào</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ngôi</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sao</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để</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ra</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câu</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hỏi</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Trả</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lời</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xong</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bấm</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chú</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thỏ</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để</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học</a:t>
            </a:r>
            <a:r>
              <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 </a:t>
            </a:r>
            <a:r>
              <a:rPr lang="en-US" sz="1200" b="0" cap="none" spc="0" dirty="0" err="1">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rPr>
              <a:t>tiếp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C4FC0FE-DC28-44A5-95E1-147450A611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1067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C4FC0FE-DC28-44A5-95E1-147450A611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922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Trả</a:t>
            </a:r>
            <a:r>
              <a:rPr lang="en-US" dirty="0"/>
              <a:t> </a:t>
            </a:r>
            <a:r>
              <a:rPr lang="en-US" dirty="0" err="1"/>
              <a:t>lời</a:t>
            </a:r>
            <a:r>
              <a:rPr lang="en-US" dirty="0"/>
              <a:t> </a:t>
            </a:r>
            <a:r>
              <a:rPr lang="en-US" dirty="0" err="1"/>
              <a:t>xong</a:t>
            </a:r>
            <a:r>
              <a:rPr lang="en-US" dirty="0"/>
              <a:t> </a:t>
            </a:r>
            <a:r>
              <a:rPr lang="en-US" dirty="0" err="1"/>
              <a:t>bấm</a:t>
            </a:r>
            <a:r>
              <a:rPr lang="en-US" dirty="0"/>
              <a:t> </a:t>
            </a:r>
            <a:r>
              <a:rPr lang="en-US" dirty="0" err="1"/>
              <a:t>mũi</a:t>
            </a:r>
            <a:r>
              <a:rPr lang="en-US" dirty="0"/>
              <a:t> </a:t>
            </a:r>
            <a:r>
              <a:rPr lang="en-US" dirty="0" err="1"/>
              <a:t>tên</a:t>
            </a:r>
            <a:r>
              <a:rPr lang="en-US" dirty="0"/>
              <a:t> quay </a:t>
            </a:r>
            <a:r>
              <a:rPr lang="en-US" dirty="0" err="1"/>
              <a:t>về</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C4FC0FE-DC28-44A5-95E1-147450A611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4292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C4FC0FE-DC28-44A5-95E1-147450A611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8482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200" b="0" cap="none" spc="0" dirty="0">
              <a:ln w="0"/>
              <a:solidFill>
                <a:srgbClr val="002060"/>
              </a:solidFill>
              <a:effectLst>
                <a:outerShdw blurRad="38100" dist="19050" dir="2700000" algn="tl" rotWithShape="0">
                  <a:schemeClr val="dk1">
                    <a:alpha val="40000"/>
                  </a:schemeClr>
                </a:outerShdw>
              </a:effectLst>
              <a:latin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C4FC0FE-DC28-44A5-95E1-147450A611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157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1473102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3888288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116534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3152014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946711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16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3228407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3316696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21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1952520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264AAA-2B4B-4C19-A8DB-E24ED83158D7}" type="slidenum">
              <a:rPr lang="en-US" smtClean="0"/>
              <a:t>23</a:t>
            </a:fld>
            <a:endParaRPr lang="en-US"/>
          </a:p>
        </p:txBody>
      </p:sp>
    </p:spTree>
    <p:extLst>
      <p:ext uri="{BB962C8B-B14F-4D97-AF65-F5344CB8AC3E}">
        <p14:creationId xmlns:p14="http://schemas.microsoft.com/office/powerpoint/2010/main" val="2749073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24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705078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 </a:t>
            </a:r>
            <a:r>
              <a:rPr lang="en-US" altLang="zh-CN" dirty="0" err="1"/>
              <a:t>Các</a:t>
            </a:r>
            <a:r>
              <a:rPr lang="en-US" altLang="zh-CN" dirty="0"/>
              <a:t> </a:t>
            </a:r>
            <a:r>
              <a:rPr lang="en-US" altLang="zh-CN" dirty="0" err="1"/>
              <a:t>tài</a:t>
            </a:r>
            <a:r>
              <a:rPr lang="en-US" altLang="zh-CN" dirty="0"/>
              <a:t> </a:t>
            </a:r>
            <a:r>
              <a:rPr lang="en-US" altLang="zh-CN" dirty="0" err="1"/>
              <a:t>khoản</a:t>
            </a:r>
            <a:r>
              <a:rPr lang="en-US" altLang="zh-CN" dirty="0"/>
              <a:t> </a:t>
            </a:r>
            <a:r>
              <a:rPr lang="en-US" altLang="zh-CN" dirty="0" err="1"/>
              <a:t>đều</a:t>
            </a:r>
            <a:r>
              <a:rPr lang="en-US" altLang="zh-CN" dirty="0"/>
              <a:t> </a:t>
            </a:r>
            <a:r>
              <a:rPr lang="en-US" altLang="zh-CN" dirty="0" err="1"/>
              <a:t>là</a:t>
            </a:r>
            <a:r>
              <a:rPr lang="en-US" altLang="zh-CN" dirty="0"/>
              <a:t> </a:t>
            </a:r>
            <a:r>
              <a:rPr lang="en-US" altLang="zh-CN" dirty="0" err="1"/>
              <a:t>giả</a:t>
            </a:r>
            <a:r>
              <a:rPr lang="en-US" altLang="zh-CN" dirty="0"/>
              <a:t> </a:t>
            </a:r>
            <a:r>
              <a:rPr lang="en-US" altLang="zh-CN" dirty="0" err="1"/>
              <a:t>mạo</a:t>
            </a:r>
            <a:r>
              <a:rPr lang="en-US" altLang="zh-CN" dirty="0"/>
              <a:t>, </a:t>
            </a:r>
            <a:r>
              <a:rPr lang="en-US" altLang="zh-CN" dirty="0" err="1"/>
              <a:t>ăn</a:t>
            </a:r>
            <a:r>
              <a:rPr lang="en-US" altLang="zh-CN" dirty="0"/>
              <a:t> </a:t>
            </a:r>
            <a:r>
              <a:rPr lang="en-US" altLang="zh-CN" dirty="0" err="1"/>
              <a:t>cắp</a:t>
            </a:r>
            <a:r>
              <a:rPr lang="en-US" altLang="zh-CN" dirty="0"/>
              <a:t> </a:t>
            </a:r>
            <a:r>
              <a:rPr lang="en-US" altLang="zh-CN" dirty="0" err="1"/>
              <a:t>chất</a:t>
            </a:r>
            <a:r>
              <a:rPr lang="en-US" altLang="zh-CN" dirty="0"/>
              <a:t> </a:t>
            </a:r>
            <a:r>
              <a:rPr lang="en-US" altLang="zh-CN" dirty="0" err="1"/>
              <a:t>xám</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t>29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904133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5C9545-7308-9027-0F5A-A43CD1D3F3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095DF7F7-6A7F-1769-95A3-405D391696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CFBF0BB4-4F6B-5800-5CF6-EA2621F65A12}"/>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5" name="Footer Placeholder 4">
            <a:extLst>
              <a:ext uri="{FF2B5EF4-FFF2-40B4-BE49-F238E27FC236}">
                <a16:creationId xmlns="" xmlns:a16="http://schemas.microsoft.com/office/drawing/2014/main" id="{3B6DCBD5-BC3B-06B5-A93B-31B3A09290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345CFBA-DD09-6228-593C-CDC2D9D4AAD5}"/>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332867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D181CD-E92F-4ACB-E673-FA72BFB636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7676327F-2940-F301-CC23-7DEC0F2DD1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CA5BB14-AB78-4212-77DD-90560C546DD3}"/>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5" name="Footer Placeholder 4">
            <a:extLst>
              <a:ext uri="{FF2B5EF4-FFF2-40B4-BE49-F238E27FC236}">
                <a16:creationId xmlns="" xmlns:a16="http://schemas.microsoft.com/office/drawing/2014/main" id="{D6F37D5E-B0FC-C0AC-663A-2316940D13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AB2A309-90C3-456B-CE1C-BC196658CBE5}"/>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965769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49F9B4-FA00-8485-C819-72BA88D4EE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8F68BE62-C300-40CD-106E-A0D499D0C83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BFB303E-18C5-A7AB-B308-FD95BA4E90B5}"/>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5" name="Footer Placeholder 4">
            <a:extLst>
              <a:ext uri="{FF2B5EF4-FFF2-40B4-BE49-F238E27FC236}">
                <a16:creationId xmlns="" xmlns:a16="http://schemas.microsoft.com/office/drawing/2014/main" id="{E1A74F73-89A3-EC15-BFBD-C8706F76D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4B1DD11-D966-525D-CD21-E2B61BD8C97D}"/>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3972145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BFAB41-9D6D-BD8C-62D0-CEDDC80A2F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450E1FC2-309A-26E5-22BA-B4CB117BAE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80B4C2D5-E195-355E-3D68-DC220FBDFB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9FB4C2F4-BBA0-B90B-15F8-62D3AD2FADEF}"/>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6" name="Footer Placeholder 5">
            <a:extLst>
              <a:ext uri="{FF2B5EF4-FFF2-40B4-BE49-F238E27FC236}">
                <a16:creationId xmlns="" xmlns:a16="http://schemas.microsoft.com/office/drawing/2014/main" id="{89ACD1BE-FE36-37E3-B64B-8A41CA7D54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B3D0D69D-E088-4146-EE62-4DEFDDB899F3}"/>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1544687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87804B-B3A1-6763-EB62-68F73AF63C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42168B8D-B0CF-A37D-D5CD-19C6997047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C8AF560-E551-7724-2010-70FA5431CC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24C97096-A370-9CB2-940C-8EFA23A7B6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1FC747F1-7DC7-805D-3F9E-963D1C9FC5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F914124C-CB80-ECB7-E3E8-AA693A2A50A8}"/>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8" name="Footer Placeholder 7">
            <a:extLst>
              <a:ext uri="{FF2B5EF4-FFF2-40B4-BE49-F238E27FC236}">
                <a16:creationId xmlns="" xmlns:a16="http://schemas.microsoft.com/office/drawing/2014/main" id="{E7CBFB2F-9B59-6849-4E7C-871AA86E80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89C66FBF-E6D0-BA67-6959-A0FE5C4C2547}"/>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2628134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13BDC5-B181-E977-81C8-FE0E6B6596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2A05EB3C-8845-9073-7FAB-F07D06484363}"/>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4" name="Footer Placeholder 3">
            <a:extLst>
              <a:ext uri="{FF2B5EF4-FFF2-40B4-BE49-F238E27FC236}">
                <a16:creationId xmlns="" xmlns:a16="http://schemas.microsoft.com/office/drawing/2014/main" id="{42E58E49-7EBD-32D2-DC95-B8E75DD61D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1FFBCCCA-E6A6-9442-67D1-601FBA013A1B}"/>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1885290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79EB700-6553-C07C-5510-AEDE8F33FA38}"/>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3" name="Footer Placeholder 2">
            <a:extLst>
              <a:ext uri="{FF2B5EF4-FFF2-40B4-BE49-F238E27FC236}">
                <a16:creationId xmlns="" xmlns:a16="http://schemas.microsoft.com/office/drawing/2014/main" id="{4C507EA7-BED7-A34B-B8C0-2C11C3968D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C7A0D5E1-A695-C9D8-F22A-0D0747B356C1}"/>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3552451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6FE4CC-EA6F-DD5C-6CA3-97B18DCF1C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80BD029F-7BBF-CD37-2209-0D588E1BF6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7E433DD2-7EA8-1AE3-0C37-C84B1523D7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02EA588D-046D-AEBD-1430-6DD412676826}"/>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6" name="Footer Placeholder 5">
            <a:extLst>
              <a:ext uri="{FF2B5EF4-FFF2-40B4-BE49-F238E27FC236}">
                <a16:creationId xmlns="" xmlns:a16="http://schemas.microsoft.com/office/drawing/2014/main" id="{0EB49B1C-5029-1F2D-C7FE-888EE3B4C7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0E9062E-A73A-2566-A9E4-07F7502C39A8}"/>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3101117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2F34D4-918E-6D46-768B-EA2CBC1704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748C2982-F9BF-85CE-8D71-F795D868BC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289F17DE-C414-0CC9-885A-B800166A9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712C04B9-D4CB-9F27-48B3-F93B900E9654}"/>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6" name="Footer Placeholder 5">
            <a:extLst>
              <a:ext uri="{FF2B5EF4-FFF2-40B4-BE49-F238E27FC236}">
                <a16:creationId xmlns="" xmlns:a16="http://schemas.microsoft.com/office/drawing/2014/main" id="{7BEED634-8590-1BE6-10D2-7650A21508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9B17240-C4DF-037A-E189-59D44FC9119A}"/>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2701439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61738D-9CDE-C75F-EFA9-8F981F63E9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4F50A902-E0E5-6658-B70E-9F3C2B663A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3944502-BCDD-2B1E-EC6C-ACF70A50C3A1}"/>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5" name="Footer Placeholder 4">
            <a:extLst>
              <a:ext uri="{FF2B5EF4-FFF2-40B4-BE49-F238E27FC236}">
                <a16:creationId xmlns="" xmlns:a16="http://schemas.microsoft.com/office/drawing/2014/main" id="{A6452D35-E2EE-761A-3BE8-0C60C3B52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9E32B0F-8F2F-6F07-D246-807CE275F0F1}"/>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680653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096FAA8C-4A7F-8D1F-FFE2-0FB9436BEB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DC8F5830-14D2-ECD8-686B-84459BFF97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BB92FB8-0402-744C-8312-70464601B719}"/>
              </a:ext>
            </a:extLst>
          </p:cNvPr>
          <p:cNvSpPr>
            <a:spLocks noGrp="1"/>
          </p:cNvSpPr>
          <p:nvPr>
            <p:ph type="dt" sz="half" idx="10"/>
          </p:nvPr>
        </p:nvSpPr>
        <p:spPr/>
        <p:txBody>
          <a:bodyPr/>
          <a:lstStyle/>
          <a:p>
            <a:fld id="{6BE5989B-C60E-4987-B5A4-C9BF5B20B29E}" type="datetimeFigureOut">
              <a:rPr lang="en-US" smtClean="0"/>
              <a:t>10/05/2025</a:t>
            </a:fld>
            <a:endParaRPr lang="en-US"/>
          </a:p>
        </p:txBody>
      </p:sp>
      <p:sp>
        <p:nvSpPr>
          <p:cNvPr id="5" name="Footer Placeholder 4">
            <a:extLst>
              <a:ext uri="{FF2B5EF4-FFF2-40B4-BE49-F238E27FC236}">
                <a16:creationId xmlns="" xmlns:a16="http://schemas.microsoft.com/office/drawing/2014/main" id="{96AA6006-1F1B-9B8D-141D-C7EEE6868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4E56E62-1EA9-2346-8141-DAE5F8138990}"/>
              </a:ext>
            </a:extLst>
          </p:cNvPr>
          <p:cNvSpPr>
            <a:spLocks noGrp="1"/>
          </p:cNvSpPr>
          <p:nvPr>
            <p:ph type="sldNum" sz="quarter" idx="12"/>
          </p:nvPr>
        </p:nvSpPr>
        <p:spPr/>
        <p:txBody>
          <a:bodyPr/>
          <a:lstStyle/>
          <a:p>
            <a:fld id="{8D12AA50-B9FD-47D7-B0DA-F3D90C82A104}" type="slidenum">
              <a:rPr lang="en-US" smtClean="0"/>
              <a:t>‹#›</a:t>
            </a:fld>
            <a:endParaRPr lang="en-US"/>
          </a:p>
        </p:txBody>
      </p:sp>
    </p:spTree>
    <p:extLst>
      <p:ext uri="{BB962C8B-B14F-4D97-AF65-F5344CB8AC3E}">
        <p14:creationId xmlns:p14="http://schemas.microsoft.com/office/powerpoint/2010/main" val="304878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3670058"/>
      </p:ext>
    </p:extLst>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2">
            <a:extLst>
              <a:ext uri="{FF2B5EF4-FFF2-40B4-BE49-F238E27FC236}">
                <a16:creationId xmlns="" xmlns:a16="http://schemas.microsoft.com/office/drawing/2014/main" id="{178B0AD7-34EE-020B-86F7-03E1BE8EA02E}"/>
              </a:ext>
            </a:extLst>
          </p:cNvPr>
          <p:cNvSpPr>
            <a:spLocks noChangeArrowheads="1"/>
          </p:cNvSpPr>
          <p:nvPr/>
        </p:nvSpPr>
        <p:spPr bwMode="auto">
          <a:xfrm>
            <a:off x="4233" y="1143000"/>
            <a:ext cx="12192000" cy="5715000"/>
          </a:xfrm>
          <a:prstGeom prst="rect">
            <a:avLst/>
          </a:prstGeom>
          <a:solidFill>
            <a:srgbClr val="64007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sz="1800">
              <a:effectLst>
                <a:outerShdw blurRad="38100" dist="38100" dir="2700000" algn="tl">
                  <a:srgbClr val="000000">
                    <a:alpha val="43137"/>
                  </a:srgbClr>
                </a:outerShdw>
              </a:effectLst>
              <a:ea typeface="+mn-ea"/>
            </a:endParaRPr>
          </a:p>
        </p:txBody>
      </p:sp>
      <p:grpSp>
        <p:nvGrpSpPr>
          <p:cNvPr id="3" name="Group 3">
            <a:extLst>
              <a:ext uri="{FF2B5EF4-FFF2-40B4-BE49-F238E27FC236}">
                <a16:creationId xmlns="" xmlns:a16="http://schemas.microsoft.com/office/drawing/2014/main" id="{8C1E59F4-F2EF-2D83-760E-5B9EC98E9CC1}"/>
              </a:ext>
            </a:extLst>
          </p:cNvPr>
          <p:cNvGrpSpPr>
            <a:grpSpLocks/>
          </p:cNvGrpSpPr>
          <p:nvPr/>
        </p:nvGrpSpPr>
        <p:grpSpPr bwMode="auto">
          <a:xfrm>
            <a:off x="203201" y="1450976"/>
            <a:ext cx="588433" cy="454025"/>
            <a:chOff x="5136" y="192"/>
            <a:chExt cx="278" cy="286"/>
          </a:xfrm>
        </p:grpSpPr>
        <p:sp>
          <p:nvSpPr>
            <p:cNvPr id="4" name="Freeform 4">
              <a:extLst>
                <a:ext uri="{FF2B5EF4-FFF2-40B4-BE49-F238E27FC236}">
                  <a16:creationId xmlns="" xmlns:a16="http://schemas.microsoft.com/office/drawing/2014/main" id="{6B3742F3-C5EE-790E-41C1-412C16209F7A}"/>
                </a:ext>
              </a:extLst>
            </p:cNvPr>
            <p:cNvSpPr>
              <a:spLocks noEditPoints="1"/>
            </p:cNvSpPr>
            <p:nvPr/>
          </p:nvSpPr>
          <p:spPr bwMode="auto">
            <a:xfrm>
              <a:off x="5136" y="199"/>
              <a:ext cx="275" cy="279"/>
            </a:xfrm>
            <a:custGeom>
              <a:avLst/>
              <a:gdLst>
                <a:gd name="T0" fmla="*/ 79 w 169"/>
                <a:gd name="T1" fmla="*/ 1 h 172"/>
                <a:gd name="T2" fmla="*/ 53 w 169"/>
                <a:gd name="T3" fmla="*/ 27 h 172"/>
                <a:gd name="T4" fmla="*/ 52 w 169"/>
                <a:gd name="T5" fmla="*/ 29 h 172"/>
                <a:gd name="T6" fmla="*/ 52 w 169"/>
                <a:gd name="T7" fmla="*/ 30 h 172"/>
                <a:gd name="T8" fmla="*/ 79 w 169"/>
                <a:gd name="T9" fmla="*/ 66 h 172"/>
                <a:gd name="T10" fmla="*/ 2 w 169"/>
                <a:gd name="T11" fmla="*/ 52 h 172"/>
                <a:gd name="T12" fmla="*/ 0 w 169"/>
                <a:gd name="T13" fmla="*/ 52 h 172"/>
                <a:gd name="T14" fmla="*/ 0 w 169"/>
                <a:gd name="T15" fmla="*/ 54 h 172"/>
                <a:gd name="T16" fmla="*/ 3 w 169"/>
                <a:gd name="T17" fmla="*/ 95 h 172"/>
                <a:gd name="T18" fmla="*/ 5 w 169"/>
                <a:gd name="T19" fmla="*/ 97 h 172"/>
                <a:gd name="T20" fmla="*/ 81 w 169"/>
                <a:gd name="T21" fmla="*/ 118 h 172"/>
                <a:gd name="T22" fmla="*/ 57 w 169"/>
                <a:gd name="T23" fmla="*/ 137 h 172"/>
                <a:gd name="T24" fmla="*/ 56 w 169"/>
                <a:gd name="T25" fmla="*/ 138 h 172"/>
                <a:gd name="T26" fmla="*/ 56 w 169"/>
                <a:gd name="T27" fmla="*/ 139 h 172"/>
                <a:gd name="T28" fmla="*/ 57 w 169"/>
                <a:gd name="T29" fmla="*/ 140 h 172"/>
                <a:gd name="T30" fmla="*/ 83 w 169"/>
                <a:gd name="T31" fmla="*/ 171 h 172"/>
                <a:gd name="T32" fmla="*/ 86 w 169"/>
                <a:gd name="T33" fmla="*/ 171 h 172"/>
                <a:gd name="T34" fmla="*/ 168 w 169"/>
                <a:gd name="T35" fmla="*/ 115 h 172"/>
                <a:gd name="T36" fmla="*/ 169 w 169"/>
                <a:gd name="T37" fmla="*/ 114 h 172"/>
                <a:gd name="T38" fmla="*/ 168 w 169"/>
                <a:gd name="T39" fmla="*/ 112 h 172"/>
                <a:gd name="T40" fmla="*/ 83 w 169"/>
                <a:gd name="T41" fmla="*/ 1 h 172"/>
                <a:gd name="T42" fmla="*/ 81 w 169"/>
                <a:gd name="T43" fmla="*/ 0 h 172"/>
                <a:gd name="T44" fmla="*/ 79 w 169"/>
                <a:gd name="T45" fmla="*/ 1 h 172"/>
                <a:gd name="T46" fmla="*/ 81 w 169"/>
                <a:gd name="T47" fmla="*/ 5 h 172"/>
                <a:gd name="T48" fmla="*/ 164 w 169"/>
                <a:gd name="T49" fmla="*/ 113 h 172"/>
                <a:gd name="T50" fmla="*/ 85 w 169"/>
                <a:gd name="T51" fmla="*/ 167 h 172"/>
                <a:gd name="T52" fmla="*/ 62 w 169"/>
                <a:gd name="T53" fmla="*/ 139 h 172"/>
                <a:gd name="T54" fmla="*/ 87 w 169"/>
                <a:gd name="T55" fmla="*/ 118 h 172"/>
                <a:gd name="T56" fmla="*/ 88 w 169"/>
                <a:gd name="T57" fmla="*/ 117 h 172"/>
                <a:gd name="T58" fmla="*/ 88 w 169"/>
                <a:gd name="T59" fmla="*/ 116 h 172"/>
                <a:gd name="T60" fmla="*/ 86 w 169"/>
                <a:gd name="T61" fmla="*/ 115 h 172"/>
                <a:gd name="T62" fmla="*/ 7 w 169"/>
                <a:gd name="T63" fmla="*/ 93 h 172"/>
                <a:gd name="T64" fmla="*/ 4 w 169"/>
                <a:gd name="T65" fmla="*/ 56 h 172"/>
                <a:gd name="T66" fmla="*/ 83 w 169"/>
                <a:gd name="T67" fmla="*/ 71 h 172"/>
                <a:gd name="T68" fmla="*/ 86 w 169"/>
                <a:gd name="T69" fmla="*/ 70 h 172"/>
                <a:gd name="T70" fmla="*/ 86 w 169"/>
                <a:gd name="T71" fmla="*/ 69 h 172"/>
                <a:gd name="T72" fmla="*/ 85 w 169"/>
                <a:gd name="T73" fmla="*/ 68 h 172"/>
                <a:gd name="T74" fmla="*/ 57 w 169"/>
                <a:gd name="T75" fmla="*/ 29 h 172"/>
                <a:gd name="T76" fmla="*/ 81 w 169"/>
                <a:gd name="T77" fmla="*/ 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72">
                  <a:moveTo>
                    <a:pt x="79" y="1"/>
                  </a:moveTo>
                  <a:lnTo>
                    <a:pt x="53" y="27"/>
                  </a:lnTo>
                  <a:cubicBezTo>
                    <a:pt x="52" y="28"/>
                    <a:pt x="52" y="28"/>
                    <a:pt x="52" y="29"/>
                  </a:cubicBezTo>
                  <a:cubicBezTo>
                    <a:pt x="52" y="29"/>
                    <a:pt x="52" y="30"/>
                    <a:pt x="52" y="30"/>
                  </a:cubicBezTo>
                  <a:cubicBezTo>
                    <a:pt x="52" y="30"/>
                    <a:pt x="74" y="59"/>
                    <a:pt x="79" y="66"/>
                  </a:cubicBezTo>
                  <a:cubicBezTo>
                    <a:pt x="70" y="64"/>
                    <a:pt x="2" y="52"/>
                    <a:pt x="2" y="52"/>
                  </a:cubicBezTo>
                  <a:cubicBezTo>
                    <a:pt x="1" y="52"/>
                    <a:pt x="1" y="52"/>
                    <a:pt x="0" y="52"/>
                  </a:cubicBezTo>
                  <a:cubicBezTo>
                    <a:pt x="0" y="53"/>
                    <a:pt x="0" y="53"/>
                    <a:pt x="0" y="54"/>
                  </a:cubicBezTo>
                  <a:cubicBezTo>
                    <a:pt x="0" y="54"/>
                    <a:pt x="3" y="95"/>
                    <a:pt x="3" y="95"/>
                  </a:cubicBezTo>
                  <a:cubicBezTo>
                    <a:pt x="3" y="96"/>
                    <a:pt x="4" y="96"/>
                    <a:pt x="5" y="97"/>
                  </a:cubicBezTo>
                  <a:cubicBezTo>
                    <a:pt x="5" y="97"/>
                    <a:pt x="74" y="116"/>
                    <a:pt x="81" y="118"/>
                  </a:cubicBezTo>
                  <a:cubicBezTo>
                    <a:pt x="76" y="122"/>
                    <a:pt x="57" y="137"/>
                    <a:pt x="57" y="137"/>
                  </a:cubicBezTo>
                  <a:cubicBezTo>
                    <a:pt x="57" y="137"/>
                    <a:pt x="56" y="138"/>
                    <a:pt x="56" y="138"/>
                  </a:cubicBezTo>
                  <a:cubicBezTo>
                    <a:pt x="56" y="138"/>
                    <a:pt x="56" y="138"/>
                    <a:pt x="56" y="139"/>
                  </a:cubicBezTo>
                  <a:cubicBezTo>
                    <a:pt x="56" y="139"/>
                    <a:pt x="57" y="140"/>
                    <a:pt x="57" y="140"/>
                  </a:cubicBezTo>
                  <a:lnTo>
                    <a:pt x="83" y="171"/>
                  </a:lnTo>
                  <a:cubicBezTo>
                    <a:pt x="84" y="172"/>
                    <a:pt x="85" y="172"/>
                    <a:pt x="86" y="171"/>
                  </a:cubicBezTo>
                  <a:lnTo>
                    <a:pt x="168" y="115"/>
                  </a:lnTo>
                  <a:cubicBezTo>
                    <a:pt x="168" y="115"/>
                    <a:pt x="169" y="114"/>
                    <a:pt x="169" y="114"/>
                  </a:cubicBezTo>
                  <a:cubicBezTo>
                    <a:pt x="169" y="113"/>
                    <a:pt x="169" y="112"/>
                    <a:pt x="168" y="112"/>
                  </a:cubicBezTo>
                  <a:lnTo>
                    <a:pt x="83" y="1"/>
                  </a:lnTo>
                  <a:cubicBezTo>
                    <a:pt x="82" y="0"/>
                    <a:pt x="82" y="0"/>
                    <a:pt x="81" y="0"/>
                  </a:cubicBezTo>
                  <a:cubicBezTo>
                    <a:pt x="80" y="0"/>
                    <a:pt x="80" y="0"/>
                    <a:pt x="79" y="1"/>
                  </a:cubicBezTo>
                  <a:close/>
                  <a:moveTo>
                    <a:pt x="81" y="5"/>
                  </a:moveTo>
                  <a:cubicBezTo>
                    <a:pt x="83" y="9"/>
                    <a:pt x="161" y="109"/>
                    <a:pt x="164" y="113"/>
                  </a:cubicBezTo>
                  <a:cubicBezTo>
                    <a:pt x="160" y="115"/>
                    <a:pt x="88" y="164"/>
                    <a:pt x="85" y="167"/>
                  </a:cubicBezTo>
                  <a:cubicBezTo>
                    <a:pt x="83" y="164"/>
                    <a:pt x="64" y="142"/>
                    <a:pt x="62" y="139"/>
                  </a:cubicBezTo>
                  <a:cubicBezTo>
                    <a:pt x="64" y="136"/>
                    <a:pt x="87" y="118"/>
                    <a:pt x="87" y="118"/>
                  </a:cubicBezTo>
                  <a:cubicBezTo>
                    <a:pt x="87" y="118"/>
                    <a:pt x="88" y="117"/>
                    <a:pt x="88" y="117"/>
                  </a:cubicBezTo>
                  <a:cubicBezTo>
                    <a:pt x="88" y="116"/>
                    <a:pt x="88" y="116"/>
                    <a:pt x="88" y="116"/>
                  </a:cubicBezTo>
                  <a:cubicBezTo>
                    <a:pt x="88" y="115"/>
                    <a:pt x="87" y="115"/>
                    <a:pt x="86" y="115"/>
                  </a:cubicBezTo>
                  <a:cubicBezTo>
                    <a:pt x="86" y="115"/>
                    <a:pt x="10" y="94"/>
                    <a:pt x="7" y="93"/>
                  </a:cubicBezTo>
                  <a:cubicBezTo>
                    <a:pt x="7" y="90"/>
                    <a:pt x="4" y="61"/>
                    <a:pt x="4" y="56"/>
                  </a:cubicBezTo>
                  <a:cubicBezTo>
                    <a:pt x="9" y="57"/>
                    <a:pt x="83" y="71"/>
                    <a:pt x="83" y="71"/>
                  </a:cubicBezTo>
                  <a:cubicBezTo>
                    <a:pt x="84" y="72"/>
                    <a:pt x="85" y="71"/>
                    <a:pt x="86" y="70"/>
                  </a:cubicBezTo>
                  <a:cubicBezTo>
                    <a:pt x="86" y="70"/>
                    <a:pt x="86" y="70"/>
                    <a:pt x="86" y="69"/>
                  </a:cubicBezTo>
                  <a:cubicBezTo>
                    <a:pt x="86" y="69"/>
                    <a:pt x="86" y="68"/>
                    <a:pt x="85" y="68"/>
                  </a:cubicBezTo>
                  <a:cubicBezTo>
                    <a:pt x="85" y="68"/>
                    <a:pt x="59" y="32"/>
                    <a:pt x="57" y="29"/>
                  </a:cubicBezTo>
                  <a:cubicBezTo>
                    <a:pt x="59" y="27"/>
                    <a:pt x="78" y="8"/>
                    <a:pt x="81" y="5"/>
                  </a:cubicBezTo>
                  <a:close/>
                </a:path>
              </a:pathLst>
            </a:custGeom>
            <a:solidFill>
              <a:srgbClr val="844EA6">
                <a:alpha val="50000"/>
              </a:srgbClr>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5" name="Freeform 5">
              <a:extLst>
                <a:ext uri="{FF2B5EF4-FFF2-40B4-BE49-F238E27FC236}">
                  <a16:creationId xmlns="" xmlns:a16="http://schemas.microsoft.com/office/drawing/2014/main" id="{4DEBFC77-A229-B923-3393-7ED0CCE1C8A3}"/>
                </a:ext>
              </a:extLst>
            </p:cNvPr>
            <p:cNvSpPr>
              <a:spLocks/>
            </p:cNvSpPr>
            <p:nvPr/>
          </p:nvSpPr>
          <p:spPr bwMode="auto">
            <a:xfrm>
              <a:off x="5263" y="192"/>
              <a:ext cx="151" cy="193"/>
            </a:xfrm>
            <a:custGeom>
              <a:avLst/>
              <a:gdLst>
                <a:gd name="T0" fmla="*/ 21 w 93"/>
                <a:gd name="T1" fmla="*/ 0 h 119"/>
                <a:gd name="T2" fmla="*/ 2 w 93"/>
                <a:gd name="T3" fmla="*/ 4 h 119"/>
                <a:gd name="T4" fmla="*/ 1 w 93"/>
                <a:gd name="T5" fmla="*/ 7 h 119"/>
                <a:gd name="T6" fmla="*/ 3 w 93"/>
                <a:gd name="T7" fmla="*/ 8 h 119"/>
                <a:gd name="T8" fmla="*/ 21 w 93"/>
                <a:gd name="T9" fmla="*/ 4 h 119"/>
                <a:gd name="T10" fmla="*/ 89 w 93"/>
                <a:gd name="T11" fmla="*/ 91 h 119"/>
                <a:gd name="T12" fmla="*/ 86 w 93"/>
                <a:gd name="T13" fmla="*/ 117 h 119"/>
                <a:gd name="T14" fmla="*/ 88 w 93"/>
                <a:gd name="T15" fmla="*/ 119 h 119"/>
                <a:gd name="T16" fmla="*/ 91 w 93"/>
                <a:gd name="T17" fmla="*/ 117 h 119"/>
                <a:gd name="T18" fmla="*/ 93 w 93"/>
                <a:gd name="T19" fmla="*/ 90 h 119"/>
                <a:gd name="T20" fmla="*/ 92 w 93"/>
                <a:gd name="T21" fmla="*/ 89 h 119"/>
                <a:gd name="T22" fmla="*/ 23 w 93"/>
                <a:gd name="T23" fmla="*/ 0 h 119"/>
                <a:gd name="T24" fmla="*/ 21 w 93"/>
                <a:gd name="T2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19">
                  <a:moveTo>
                    <a:pt x="21" y="0"/>
                  </a:moveTo>
                  <a:lnTo>
                    <a:pt x="2" y="4"/>
                  </a:lnTo>
                  <a:cubicBezTo>
                    <a:pt x="1" y="4"/>
                    <a:pt x="0" y="6"/>
                    <a:pt x="1" y="7"/>
                  </a:cubicBezTo>
                  <a:cubicBezTo>
                    <a:pt x="1" y="8"/>
                    <a:pt x="2" y="9"/>
                    <a:pt x="3" y="8"/>
                  </a:cubicBezTo>
                  <a:cubicBezTo>
                    <a:pt x="3" y="8"/>
                    <a:pt x="18" y="5"/>
                    <a:pt x="21" y="4"/>
                  </a:cubicBezTo>
                  <a:cubicBezTo>
                    <a:pt x="22" y="6"/>
                    <a:pt x="88" y="89"/>
                    <a:pt x="89" y="91"/>
                  </a:cubicBezTo>
                  <a:cubicBezTo>
                    <a:pt x="88" y="92"/>
                    <a:pt x="86" y="117"/>
                    <a:pt x="86" y="117"/>
                  </a:cubicBezTo>
                  <a:cubicBezTo>
                    <a:pt x="86" y="118"/>
                    <a:pt x="87" y="119"/>
                    <a:pt x="88" y="119"/>
                  </a:cubicBezTo>
                  <a:cubicBezTo>
                    <a:pt x="90" y="119"/>
                    <a:pt x="91" y="119"/>
                    <a:pt x="91" y="117"/>
                  </a:cubicBezTo>
                  <a:lnTo>
                    <a:pt x="93" y="90"/>
                  </a:lnTo>
                  <a:cubicBezTo>
                    <a:pt x="93" y="90"/>
                    <a:pt x="93" y="89"/>
                    <a:pt x="92" y="89"/>
                  </a:cubicBezTo>
                  <a:lnTo>
                    <a:pt x="23" y="0"/>
                  </a:lnTo>
                  <a:cubicBezTo>
                    <a:pt x="23" y="0"/>
                    <a:pt x="22" y="0"/>
                    <a:pt x="21" y="0"/>
                  </a:cubicBezTo>
                  <a:close/>
                </a:path>
              </a:pathLst>
            </a:custGeom>
            <a:solidFill>
              <a:srgbClr val="844EA6"/>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6" name="Freeform 6">
              <a:extLst>
                <a:ext uri="{FF2B5EF4-FFF2-40B4-BE49-F238E27FC236}">
                  <a16:creationId xmlns="" xmlns:a16="http://schemas.microsoft.com/office/drawing/2014/main" id="{0DED65E6-90AF-66F9-3440-0AF1836DAF8C}"/>
                </a:ext>
              </a:extLst>
            </p:cNvPr>
            <p:cNvSpPr>
              <a:spLocks/>
            </p:cNvSpPr>
            <p:nvPr/>
          </p:nvSpPr>
          <p:spPr bwMode="auto">
            <a:xfrm>
              <a:off x="5227" y="380"/>
              <a:ext cx="38" cy="48"/>
            </a:xfrm>
            <a:custGeom>
              <a:avLst/>
              <a:gdLst>
                <a:gd name="T0" fmla="*/ 19 w 23"/>
                <a:gd name="T1" fmla="*/ 1 h 29"/>
                <a:gd name="T2" fmla="*/ 10 w 23"/>
                <a:gd name="T3" fmla="*/ 10 h 29"/>
                <a:gd name="T4" fmla="*/ 1 w 23"/>
                <a:gd name="T5" fmla="*/ 25 h 29"/>
                <a:gd name="T6" fmla="*/ 1 w 23"/>
                <a:gd name="T7" fmla="*/ 28 h 29"/>
                <a:gd name="T8" fmla="*/ 4 w 23"/>
                <a:gd name="T9" fmla="*/ 28 h 29"/>
                <a:gd name="T10" fmla="*/ 13 w 23"/>
                <a:gd name="T11" fmla="*/ 13 h 29"/>
                <a:gd name="T12" fmla="*/ 22 w 23"/>
                <a:gd name="T13" fmla="*/ 3 h 29"/>
                <a:gd name="T14" fmla="*/ 22 w 23"/>
                <a:gd name="T15" fmla="*/ 0 h 29"/>
                <a:gd name="T16" fmla="*/ 19 w 23"/>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9">
                  <a:moveTo>
                    <a:pt x="19" y="1"/>
                  </a:moveTo>
                  <a:lnTo>
                    <a:pt x="10" y="10"/>
                  </a:lnTo>
                  <a:cubicBezTo>
                    <a:pt x="10" y="10"/>
                    <a:pt x="1" y="25"/>
                    <a:pt x="1" y="25"/>
                  </a:cubicBezTo>
                  <a:cubicBezTo>
                    <a:pt x="0" y="26"/>
                    <a:pt x="0" y="28"/>
                    <a:pt x="1" y="28"/>
                  </a:cubicBezTo>
                  <a:cubicBezTo>
                    <a:pt x="2" y="29"/>
                    <a:pt x="4" y="29"/>
                    <a:pt x="4" y="28"/>
                  </a:cubicBezTo>
                  <a:cubicBezTo>
                    <a:pt x="4" y="28"/>
                    <a:pt x="13" y="13"/>
                    <a:pt x="13" y="13"/>
                  </a:cubicBezTo>
                  <a:cubicBezTo>
                    <a:pt x="13" y="13"/>
                    <a:pt x="22" y="3"/>
                    <a:pt x="22" y="3"/>
                  </a:cubicBezTo>
                  <a:cubicBezTo>
                    <a:pt x="23" y="3"/>
                    <a:pt x="23" y="1"/>
                    <a:pt x="22" y="0"/>
                  </a:cubicBezTo>
                  <a:cubicBezTo>
                    <a:pt x="21" y="0"/>
                    <a:pt x="20" y="0"/>
                    <a:pt x="19" y="1"/>
                  </a:cubicBezTo>
                  <a:close/>
                </a:path>
              </a:pathLst>
            </a:custGeom>
            <a:solidFill>
              <a:srgbClr val="844EA6"/>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7" name="Freeform 7">
              <a:extLst>
                <a:ext uri="{FF2B5EF4-FFF2-40B4-BE49-F238E27FC236}">
                  <a16:creationId xmlns="" xmlns:a16="http://schemas.microsoft.com/office/drawing/2014/main" id="{8735F945-C4FB-4527-C66A-8697EF28DADA}"/>
                </a:ext>
              </a:extLst>
            </p:cNvPr>
            <p:cNvSpPr>
              <a:spLocks/>
            </p:cNvSpPr>
            <p:nvPr/>
          </p:nvSpPr>
          <p:spPr bwMode="auto">
            <a:xfrm>
              <a:off x="5136" y="264"/>
              <a:ext cx="114" cy="25"/>
            </a:xfrm>
            <a:custGeom>
              <a:avLst/>
              <a:gdLst>
                <a:gd name="T0" fmla="*/ 26 w 70"/>
                <a:gd name="T1" fmla="*/ 0 h 16"/>
                <a:gd name="T2" fmla="*/ 1 w 70"/>
                <a:gd name="T3" fmla="*/ 12 h 16"/>
                <a:gd name="T4" fmla="*/ 0 w 70"/>
                <a:gd name="T5" fmla="*/ 15 h 16"/>
                <a:gd name="T6" fmla="*/ 3 w 70"/>
                <a:gd name="T7" fmla="*/ 16 h 16"/>
                <a:gd name="T8" fmla="*/ 28 w 70"/>
                <a:gd name="T9" fmla="*/ 4 h 16"/>
                <a:gd name="T10" fmla="*/ 68 w 70"/>
                <a:gd name="T11" fmla="*/ 10 h 16"/>
                <a:gd name="T12" fmla="*/ 70 w 70"/>
                <a:gd name="T13" fmla="*/ 8 h 16"/>
                <a:gd name="T14" fmla="*/ 68 w 70"/>
                <a:gd name="T15" fmla="*/ 6 h 16"/>
                <a:gd name="T16" fmla="*/ 28 w 70"/>
                <a:gd name="T17" fmla="*/ 0 h 16"/>
                <a:gd name="T18" fmla="*/ 26 w 70"/>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6">
                  <a:moveTo>
                    <a:pt x="26" y="0"/>
                  </a:moveTo>
                  <a:lnTo>
                    <a:pt x="1" y="12"/>
                  </a:lnTo>
                  <a:cubicBezTo>
                    <a:pt x="0" y="12"/>
                    <a:pt x="0" y="14"/>
                    <a:pt x="0" y="15"/>
                  </a:cubicBezTo>
                  <a:cubicBezTo>
                    <a:pt x="0" y="16"/>
                    <a:pt x="1" y="16"/>
                    <a:pt x="3" y="16"/>
                  </a:cubicBezTo>
                  <a:cubicBezTo>
                    <a:pt x="3" y="16"/>
                    <a:pt x="27" y="4"/>
                    <a:pt x="28" y="4"/>
                  </a:cubicBezTo>
                  <a:cubicBezTo>
                    <a:pt x="29" y="4"/>
                    <a:pt x="68" y="10"/>
                    <a:pt x="68" y="10"/>
                  </a:cubicBezTo>
                  <a:cubicBezTo>
                    <a:pt x="69" y="10"/>
                    <a:pt x="70" y="9"/>
                    <a:pt x="70" y="8"/>
                  </a:cubicBezTo>
                  <a:cubicBezTo>
                    <a:pt x="70" y="7"/>
                    <a:pt x="69" y="6"/>
                    <a:pt x="68" y="6"/>
                  </a:cubicBezTo>
                  <a:lnTo>
                    <a:pt x="28" y="0"/>
                  </a:lnTo>
                  <a:cubicBezTo>
                    <a:pt x="27" y="0"/>
                    <a:pt x="27" y="0"/>
                    <a:pt x="26" y="0"/>
                  </a:cubicBezTo>
                  <a:close/>
                </a:path>
              </a:pathLst>
            </a:custGeom>
            <a:solidFill>
              <a:srgbClr val="844EA6"/>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grpSp>
      <p:grpSp>
        <p:nvGrpSpPr>
          <p:cNvPr id="8" name="Group 8">
            <a:extLst>
              <a:ext uri="{FF2B5EF4-FFF2-40B4-BE49-F238E27FC236}">
                <a16:creationId xmlns="" xmlns:a16="http://schemas.microsoft.com/office/drawing/2014/main" id="{90BCA9A7-9BBC-F50E-2E20-5E09C3088BED}"/>
              </a:ext>
            </a:extLst>
          </p:cNvPr>
          <p:cNvGrpSpPr>
            <a:grpSpLocks/>
          </p:cNvGrpSpPr>
          <p:nvPr/>
        </p:nvGrpSpPr>
        <p:grpSpPr bwMode="auto">
          <a:xfrm>
            <a:off x="0" y="1447801"/>
            <a:ext cx="12183533" cy="428625"/>
            <a:chOff x="0" y="978"/>
            <a:chExt cx="5756" cy="270"/>
          </a:xfrm>
        </p:grpSpPr>
        <p:sp>
          <p:nvSpPr>
            <p:cNvPr id="9" name="Line 9">
              <a:extLst>
                <a:ext uri="{FF2B5EF4-FFF2-40B4-BE49-F238E27FC236}">
                  <a16:creationId xmlns="" xmlns:a16="http://schemas.microsoft.com/office/drawing/2014/main" id="{25FFB7D3-0551-36EA-1906-451016391611}"/>
                </a:ext>
              </a:extLst>
            </p:cNvPr>
            <p:cNvSpPr>
              <a:spLocks noChangeShapeType="1"/>
            </p:cNvSpPr>
            <p:nvPr/>
          </p:nvSpPr>
          <p:spPr bwMode="auto">
            <a:xfrm>
              <a:off x="0" y="103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0" name="Line 10">
              <a:extLst>
                <a:ext uri="{FF2B5EF4-FFF2-40B4-BE49-F238E27FC236}">
                  <a16:creationId xmlns="" xmlns:a16="http://schemas.microsoft.com/office/drawing/2014/main" id="{04980518-7734-6E2B-B481-9DBFA2332610}"/>
                </a:ext>
              </a:extLst>
            </p:cNvPr>
            <p:cNvSpPr>
              <a:spLocks noChangeShapeType="1"/>
            </p:cNvSpPr>
            <p:nvPr/>
          </p:nvSpPr>
          <p:spPr bwMode="auto">
            <a:xfrm>
              <a:off x="0" y="106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1" name="Line 11">
              <a:extLst>
                <a:ext uri="{FF2B5EF4-FFF2-40B4-BE49-F238E27FC236}">
                  <a16:creationId xmlns="" xmlns:a16="http://schemas.microsoft.com/office/drawing/2014/main" id="{049DD03C-31A8-804A-7C27-1558A820A6C3}"/>
                </a:ext>
              </a:extLst>
            </p:cNvPr>
            <p:cNvSpPr>
              <a:spLocks noChangeShapeType="1"/>
            </p:cNvSpPr>
            <p:nvPr/>
          </p:nvSpPr>
          <p:spPr bwMode="auto">
            <a:xfrm>
              <a:off x="0" y="97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2" name="Line 12">
              <a:extLst>
                <a:ext uri="{FF2B5EF4-FFF2-40B4-BE49-F238E27FC236}">
                  <a16:creationId xmlns="" xmlns:a16="http://schemas.microsoft.com/office/drawing/2014/main" id="{FE8AA12A-8E52-93D9-765C-A4886F396836}"/>
                </a:ext>
              </a:extLst>
            </p:cNvPr>
            <p:cNvSpPr>
              <a:spLocks noChangeShapeType="1"/>
            </p:cNvSpPr>
            <p:nvPr/>
          </p:nvSpPr>
          <p:spPr bwMode="auto">
            <a:xfrm>
              <a:off x="0" y="1097"/>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 name="Line 13">
              <a:extLst>
                <a:ext uri="{FF2B5EF4-FFF2-40B4-BE49-F238E27FC236}">
                  <a16:creationId xmlns="" xmlns:a16="http://schemas.microsoft.com/office/drawing/2014/main" id="{26A1FFC9-EEF3-D3BB-5E1B-C7E6FD65AA4B}"/>
                </a:ext>
              </a:extLst>
            </p:cNvPr>
            <p:cNvSpPr>
              <a:spLocks noChangeShapeType="1"/>
            </p:cNvSpPr>
            <p:nvPr/>
          </p:nvSpPr>
          <p:spPr bwMode="auto">
            <a:xfrm>
              <a:off x="0" y="1009"/>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 name="Line 14">
              <a:extLst>
                <a:ext uri="{FF2B5EF4-FFF2-40B4-BE49-F238E27FC236}">
                  <a16:creationId xmlns="" xmlns:a16="http://schemas.microsoft.com/office/drawing/2014/main" id="{66F876D6-8161-EFC9-FAE7-7558FD3C62C8}"/>
                </a:ext>
              </a:extLst>
            </p:cNvPr>
            <p:cNvSpPr>
              <a:spLocks noChangeShapeType="1"/>
            </p:cNvSpPr>
            <p:nvPr/>
          </p:nvSpPr>
          <p:spPr bwMode="auto">
            <a:xfrm>
              <a:off x="0" y="1129"/>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5" name="Line 15">
              <a:extLst>
                <a:ext uri="{FF2B5EF4-FFF2-40B4-BE49-F238E27FC236}">
                  <a16:creationId xmlns="" xmlns:a16="http://schemas.microsoft.com/office/drawing/2014/main" id="{D395975C-F732-156F-A238-A61ABD5D0DF5}"/>
                </a:ext>
              </a:extLst>
            </p:cNvPr>
            <p:cNvSpPr>
              <a:spLocks noChangeShapeType="1"/>
            </p:cNvSpPr>
            <p:nvPr/>
          </p:nvSpPr>
          <p:spPr bwMode="auto">
            <a:xfrm>
              <a:off x="0" y="115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6" name="Line 16">
              <a:extLst>
                <a:ext uri="{FF2B5EF4-FFF2-40B4-BE49-F238E27FC236}">
                  <a16:creationId xmlns="" xmlns:a16="http://schemas.microsoft.com/office/drawing/2014/main" id="{A83269C3-3AD7-FDAC-6E33-835CEF271512}"/>
                </a:ext>
              </a:extLst>
            </p:cNvPr>
            <p:cNvSpPr>
              <a:spLocks noChangeShapeType="1"/>
            </p:cNvSpPr>
            <p:nvPr/>
          </p:nvSpPr>
          <p:spPr bwMode="auto">
            <a:xfrm>
              <a:off x="0" y="1189"/>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7" name="Line 17">
              <a:extLst>
                <a:ext uri="{FF2B5EF4-FFF2-40B4-BE49-F238E27FC236}">
                  <a16:creationId xmlns="" xmlns:a16="http://schemas.microsoft.com/office/drawing/2014/main" id="{8003B3A3-C8F0-ABF4-5D08-1E291EE4FD2C}"/>
                </a:ext>
              </a:extLst>
            </p:cNvPr>
            <p:cNvSpPr>
              <a:spLocks noChangeShapeType="1"/>
            </p:cNvSpPr>
            <p:nvPr/>
          </p:nvSpPr>
          <p:spPr bwMode="auto">
            <a:xfrm>
              <a:off x="0" y="121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8" name="Line 18">
              <a:extLst>
                <a:ext uri="{FF2B5EF4-FFF2-40B4-BE49-F238E27FC236}">
                  <a16:creationId xmlns="" xmlns:a16="http://schemas.microsoft.com/office/drawing/2014/main" id="{2741BC2A-5867-4CB9-25AF-4B167DC467F0}"/>
                </a:ext>
              </a:extLst>
            </p:cNvPr>
            <p:cNvSpPr>
              <a:spLocks noChangeShapeType="1"/>
            </p:cNvSpPr>
            <p:nvPr/>
          </p:nvSpPr>
          <p:spPr bwMode="auto">
            <a:xfrm>
              <a:off x="0" y="124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9" name="Rectangle 19">
            <a:extLst>
              <a:ext uri="{FF2B5EF4-FFF2-40B4-BE49-F238E27FC236}">
                <a16:creationId xmlns="" xmlns:a16="http://schemas.microsoft.com/office/drawing/2014/main" id="{8237BF7B-0134-8EAE-54A7-70A9552B4583}"/>
              </a:ext>
            </a:extLst>
          </p:cNvPr>
          <p:cNvSpPr>
            <a:spLocks noChangeArrowheads="1"/>
          </p:cNvSpPr>
          <p:nvPr/>
        </p:nvSpPr>
        <p:spPr bwMode="auto">
          <a:xfrm>
            <a:off x="0" y="2133600"/>
            <a:ext cx="12192000" cy="3733800"/>
          </a:xfrm>
          <a:prstGeom prst="rect">
            <a:avLst/>
          </a:prstGeom>
          <a:gradFill rotWithShape="0">
            <a:gsLst>
              <a:gs pos="0">
                <a:srgbClr val="FFFFFF"/>
              </a:gs>
              <a:gs pos="100000">
                <a:srgbClr val="BEA6D0"/>
              </a:gs>
            </a:gsLst>
            <a:lin ang="5400000" scaled="1"/>
          </a:gradFill>
          <a:ln w="0">
            <a:solidFill>
              <a:srgbClr val="000000"/>
            </a:solidFill>
            <a:miter lim="800000"/>
            <a:headEnd/>
            <a:tailEnd/>
          </a:ln>
        </p:spPr>
        <p:txBody>
          <a:bodyPr/>
          <a:lstStyle/>
          <a:p>
            <a:pPr>
              <a:defRPr/>
            </a:pPr>
            <a:endParaRPr lang="en-US" sz="1800">
              <a:effectLst>
                <a:outerShdw blurRad="38100" dist="38100" dir="2700000" algn="tl">
                  <a:srgbClr val="000000">
                    <a:alpha val="43137"/>
                  </a:srgbClr>
                </a:outerShdw>
              </a:effectLst>
              <a:ea typeface="+mn-ea"/>
            </a:endParaRPr>
          </a:p>
        </p:txBody>
      </p:sp>
      <p:pic>
        <p:nvPicPr>
          <p:cNvPr id="20" name="Picture 20" descr="Image-0010">
            <a:extLst>
              <a:ext uri="{FF2B5EF4-FFF2-40B4-BE49-F238E27FC236}">
                <a16:creationId xmlns="" xmlns:a16="http://schemas.microsoft.com/office/drawing/2014/main" id="{59D6E625-6AA6-7C7E-6B73-FFF757391B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Line 21">
            <a:extLst>
              <a:ext uri="{FF2B5EF4-FFF2-40B4-BE49-F238E27FC236}">
                <a16:creationId xmlns="" xmlns:a16="http://schemas.microsoft.com/office/drawing/2014/main" id="{926364E7-99A5-F1EC-1AEC-83183EA191C8}"/>
              </a:ext>
            </a:extLst>
          </p:cNvPr>
          <p:cNvSpPr>
            <a:spLocks noChangeShapeType="1"/>
          </p:cNvSpPr>
          <p:nvPr/>
        </p:nvSpPr>
        <p:spPr bwMode="auto">
          <a:xfrm>
            <a:off x="0" y="64420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2" name="Line 22">
            <a:extLst>
              <a:ext uri="{FF2B5EF4-FFF2-40B4-BE49-F238E27FC236}">
                <a16:creationId xmlns="" xmlns:a16="http://schemas.microsoft.com/office/drawing/2014/main" id="{F78F82D4-99C8-C5A8-C675-134D4AF3AF32}"/>
              </a:ext>
            </a:extLst>
          </p:cNvPr>
          <p:cNvSpPr>
            <a:spLocks noChangeShapeType="1"/>
          </p:cNvSpPr>
          <p:nvPr/>
        </p:nvSpPr>
        <p:spPr bwMode="auto">
          <a:xfrm>
            <a:off x="0" y="64897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3" name="Line 23">
            <a:extLst>
              <a:ext uri="{FF2B5EF4-FFF2-40B4-BE49-F238E27FC236}">
                <a16:creationId xmlns="" xmlns:a16="http://schemas.microsoft.com/office/drawing/2014/main" id="{AA7024DC-28E4-90FF-40E7-B8889F5CEB2A}"/>
              </a:ext>
            </a:extLst>
          </p:cNvPr>
          <p:cNvSpPr>
            <a:spLocks noChangeShapeType="1"/>
          </p:cNvSpPr>
          <p:nvPr/>
        </p:nvSpPr>
        <p:spPr bwMode="auto">
          <a:xfrm>
            <a:off x="0" y="63436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4" name="Line 24">
            <a:extLst>
              <a:ext uri="{FF2B5EF4-FFF2-40B4-BE49-F238E27FC236}">
                <a16:creationId xmlns="" xmlns:a16="http://schemas.microsoft.com/office/drawing/2014/main" id="{5206893A-1DFE-79EE-A7BC-E1C9BE34AB0B}"/>
              </a:ext>
            </a:extLst>
          </p:cNvPr>
          <p:cNvSpPr>
            <a:spLocks noChangeShapeType="1"/>
          </p:cNvSpPr>
          <p:nvPr/>
        </p:nvSpPr>
        <p:spPr bwMode="auto">
          <a:xfrm>
            <a:off x="0" y="65341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5" name="Line 25">
            <a:extLst>
              <a:ext uri="{FF2B5EF4-FFF2-40B4-BE49-F238E27FC236}">
                <a16:creationId xmlns="" xmlns:a16="http://schemas.microsoft.com/office/drawing/2014/main" id="{835DEF62-217B-AF50-DF2C-59B8A961EE3B}"/>
              </a:ext>
            </a:extLst>
          </p:cNvPr>
          <p:cNvSpPr>
            <a:spLocks noChangeShapeType="1"/>
          </p:cNvSpPr>
          <p:nvPr/>
        </p:nvSpPr>
        <p:spPr bwMode="auto">
          <a:xfrm>
            <a:off x="0" y="63865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6" name="Line 26">
            <a:extLst>
              <a:ext uri="{FF2B5EF4-FFF2-40B4-BE49-F238E27FC236}">
                <a16:creationId xmlns="" xmlns:a16="http://schemas.microsoft.com/office/drawing/2014/main" id="{78414098-5254-E4E3-505E-8ACBA248FAB0}"/>
              </a:ext>
            </a:extLst>
          </p:cNvPr>
          <p:cNvSpPr>
            <a:spLocks noChangeShapeType="1"/>
          </p:cNvSpPr>
          <p:nvPr/>
        </p:nvSpPr>
        <p:spPr bwMode="auto">
          <a:xfrm>
            <a:off x="0" y="65897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7" name="Line 27">
            <a:extLst>
              <a:ext uri="{FF2B5EF4-FFF2-40B4-BE49-F238E27FC236}">
                <a16:creationId xmlns="" xmlns:a16="http://schemas.microsoft.com/office/drawing/2014/main" id="{05E57DCF-1EDD-5310-85E1-00E15ECC247A}"/>
              </a:ext>
            </a:extLst>
          </p:cNvPr>
          <p:cNvSpPr>
            <a:spLocks noChangeShapeType="1"/>
          </p:cNvSpPr>
          <p:nvPr/>
        </p:nvSpPr>
        <p:spPr bwMode="auto">
          <a:xfrm>
            <a:off x="0" y="66357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8" name="Line 28">
            <a:extLst>
              <a:ext uri="{FF2B5EF4-FFF2-40B4-BE49-F238E27FC236}">
                <a16:creationId xmlns="" xmlns:a16="http://schemas.microsoft.com/office/drawing/2014/main" id="{0D0B4396-5E04-00D6-4DB3-FF81F44E6391}"/>
              </a:ext>
            </a:extLst>
          </p:cNvPr>
          <p:cNvSpPr>
            <a:spLocks noChangeShapeType="1"/>
          </p:cNvSpPr>
          <p:nvPr/>
        </p:nvSpPr>
        <p:spPr bwMode="auto">
          <a:xfrm>
            <a:off x="0" y="668972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9" name="Line 29">
            <a:extLst>
              <a:ext uri="{FF2B5EF4-FFF2-40B4-BE49-F238E27FC236}">
                <a16:creationId xmlns="" xmlns:a16="http://schemas.microsoft.com/office/drawing/2014/main" id="{0BB49D53-855C-145B-103B-3886A6E05E47}"/>
              </a:ext>
            </a:extLst>
          </p:cNvPr>
          <p:cNvSpPr>
            <a:spLocks noChangeShapeType="1"/>
          </p:cNvSpPr>
          <p:nvPr/>
        </p:nvSpPr>
        <p:spPr bwMode="auto">
          <a:xfrm>
            <a:off x="8467" y="67341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30" name="Line 30">
            <a:extLst>
              <a:ext uri="{FF2B5EF4-FFF2-40B4-BE49-F238E27FC236}">
                <a16:creationId xmlns="" xmlns:a16="http://schemas.microsoft.com/office/drawing/2014/main" id="{49FA2909-0EAF-9FBB-D500-A8864A95277F}"/>
              </a:ext>
            </a:extLst>
          </p:cNvPr>
          <p:cNvSpPr>
            <a:spLocks noChangeShapeType="1"/>
          </p:cNvSpPr>
          <p:nvPr/>
        </p:nvSpPr>
        <p:spPr bwMode="auto">
          <a:xfrm>
            <a:off x="0" y="67818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grpSp>
        <p:nvGrpSpPr>
          <p:cNvPr id="31" name="Group 31">
            <a:extLst>
              <a:ext uri="{FF2B5EF4-FFF2-40B4-BE49-F238E27FC236}">
                <a16:creationId xmlns="" xmlns:a16="http://schemas.microsoft.com/office/drawing/2014/main" id="{6EE6F3D7-F973-413A-89CE-7FEF9EB4F0BD}"/>
              </a:ext>
            </a:extLst>
          </p:cNvPr>
          <p:cNvGrpSpPr>
            <a:grpSpLocks/>
          </p:cNvGrpSpPr>
          <p:nvPr/>
        </p:nvGrpSpPr>
        <p:grpSpPr bwMode="auto">
          <a:xfrm>
            <a:off x="266701" y="6589714"/>
            <a:ext cx="11417300" cy="211137"/>
            <a:chOff x="96" y="4049"/>
            <a:chExt cx="5394" cy="156"/>
          </a:xfrm>
        </p:grpSpPr>
        <p:sp>
          <p:nvSpPr>
            <p:cNvPr id="14368" name="Rectangle 32">
              <a:extLst>
                <a:ext uri="{FF2B5EF4-FFF2-40B4-BE49-F238E27FC236}">
                  <a16:creationId xmlns="" xmlns:a16="http://schemas.microsoft.com/office/drawing/2014/main" id="{F1DAFC2F-DDE2-1406-2BFB-400F07B02E78}"/>
                </a:ext>
              </a:extLst>
            </p:cNvPr>
            <p:cNvSpPr>
              <a:spLocks noChangeArrowheads="1"/>
            </p:cNvSpPr>
            <p:nvPr/>
          </p:nvSpPr>
          <p:spPr bwMode="auto">
            <a:xfrm>
              <a:off x="96" y="4055"/>
              <a:ext cx="94" cy="144"/>
            </a:xfrm>
            <a:prstGeom prst="rect">
              <a:avLst/>
            </a:prstGeom>
            <a:solidFill>
              <a:srgbClr val="A5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69" name="Rectangle 33">
              <a:extLst>
                <a:ext uri="{FF2B5EF4-FFF2-40B4-BE49-F238E27FC236}">
                  <a16:creationId xmlns="" xmlns:a16="http://schemas.microsoft.com/office/drawing/2014/main" id="{DD3777A3-1DBF-0D2D-B49B-8345A35B4BBE}"/>
                </a:ext>
              </a:extLst>
            </p:cNvPr>
            <p:cNvSpPr>
              <a:spLocks noChangeArrowheads="1"/>
            </p:cNvSpPr>
            <p:nvPr/>
          </p:nvSpPr>
          <p:spPr bwMode="auto">
            <a:xfrm>
              <a:off x="558" y="4055"/>
              <a:ext cx="95" cy="144"/>
            </a:xfrm>
            <a:prstGeom prst="rect">
              <a:avLst/>
            </a:prstGeom>
            <a:solidFill>
              <a:srgbClr val="AC8DC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0" name="Rectangle 34">
              <a:extLst>
                <a:ext uri="{FF2B5EF4-FFF2-40B4-BE49-F238E27FC236}">
                  <a16:creationId xmlns="" xmlns:a16="http://schemas.microsoft.com/office/drawing/2014/main" id="{4FC8F903-985D-F892-8091-7EE801867BBF}"/>
                </a:ext>
              </a:extLst>
            </p:cNvPr>
            <p:cNvSpPr>
              <a:spLocks noChangeArrowheads="1"/>
            </p:cNvSpPr>
            <p:nvPr/>
          </p:nvSpPr>
          <p:spPr bwMode="auto">
            <a:xfrm>
              <a:off x="634" y="4055"/>
              <a:ext cx="95"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1" name="Rectangle 35">
              <a:extLst>
                <a:ext uri="{FF2B5EF4-FFF2-40B4-BE49-F238E27FC236}">
                  <a16:creationId xmlns="" xmlns:a16="http://schemas.microsoft.com/office/drawing/2014/main" id="{D11902B8-7ECC-F753-0FFA-5FADD4B5C486}"/>
                </a:ext>
              </a:extLst>
            </p:cNvPr>
            <p:cNvSpPr>
              <a:spLocks noChangeArrowheads="1"/>
            </p:cNvSpPr>
            <p:nvPr/>
          </p:nvSpPr>
          <p:spPr bwMode="auto">
            <a:xfrm>
              <a:off x="672" y="4055"/>
              <a:ext cx="88"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2" name="Rectangle 36">
              <a:extLst>
                <a:ext uri="{FF2B5EF4-FFF2-40B4-BE49-F238E27FC236}">
                  <a16:creationId xmlns="" xmlns:a16="http://schemas.microsoft.com/office/drawing/2014/main" id="{8033BFF7-DB1A-6D79-3889-31898DFA6506}"/>
                </a:ext>
              </a:extLst>
            </p:cNvPr>
            <p:cNvSpPr>
              <a:spLocks noChangeArrowheads="1"/>
            </p:cNvSpPr>
            <p:nvPr/>
          </p:nvSpPr>
          <p:spPr bwMode="auto">
            <a:xfrm>
              <a:off x="1089" y="4049"/>
              <a:ext cx="95" cy="144"/>
            </a:xfrm>
            <a:prstGeom prst="rect">
              <a:avLst/>
            </a:prstGeom>
            <a:solidFill>
              <a:srgbClr val="8000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3" name="Rectangle 37">
              <a:extLst>
                <a:ext uri="{FF2B5EF4-FFF2-40B4-BE49-F238E27FC236}">
                  <a16:creationId xmlns="" xmlns:a16="http://schemas.microsoft.com/office/drawing/2014/main" id="{1584ED28-568D-4ED5-DBDA-C56B8F24B1FA}"/>
                </a:ext>
              </a:extLst>
            </p:cNvPr>
            <p:cNvSpPr>
              <a:spLocks noChangeArrowheads="1"/>
            </p:cNvSpPr>
            <p:nvPr/>
          </p:nvSpPr>
          <p:spPr bwMode="auto">
            <a:xfrm>
              <a:off x="1171" y="4049"/>
              <a:ext cx="89"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4" name="Rectangle 38">
              <a:extLst>
                <a:ext uri="{FF2B5EF4-FFF2-40B4-BE49-F238E27FC236}">
                  <a16:creationId xmlns="" xmlns:a16="http://schemas.microsoft.com/office/drawing/2014/main" id="{816632C9-8807-2FD2-4814-9B374FD4B0AB}"/>
                </a:ext>
              </a:extLst>
            </p:cNvPr>
            <p:cNvSpPr>
              <a:spLocks noChangeArrowheads="1"/>
            </p:cNvSpPr>
            <p:nvPr/>
          </p:nvSpPr>
          <p:spPr bwMode="auto">
            <a:xfrm>
              <a:off x="1222" y="4049"/>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5" name="Rectangle 39">
              <a:extLst>
                <a:ext uri="{FF2B5EF4-FFF2-40B4-BE49-F238E27FC236}">
                  <a16:creationId xmlns="" xmlns:a16="http://schemas.microsoft.com/office/drawing/2014/main" id="{CC311C46-E6CE-DF72-64FC-72120029E489}"/>
                </a:ext>
              </a:extLst>
            </p:cNvPr>
            <p:cNvSpPr>
              <a:spLocks noChangeArrowheads="1"/>
            </p:cNvSpPr>
            <p:nvPr/>
          </p:nvSpPr>
          <p:spPr bwMode="auto">
            <a:xfrm>
              <a:off x="1386"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6" name="Rectangle 40">
              <a:extLst>
                <a:ext uri="{FF2B5EF4-FFF2-40B4-BE49-F238E27FC236}">
                  <a16:creationId xmlns="" xmlns:a16="http://schemas.microsoft.com/office/drawing/2014/main" id="{5BB9F625-7E21-1BBB-694F-1489630EFA1F}"/>
                </a:ext>
              </a:extLst>
            </p:cNvPr>
            <p:cNvSpPr>
              <a:spLocks noChangeArrowheads="1"/>
            </p:cNvSpPr>
            <p:nvPr/>
          </p:nvSpPr>
          <p:spPr bwMode="auto">
            <a:xfrm>
              <a:off x="1424"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7" name="Rectangle 41">
              <a:extLst>
                <a:ext uri="{FF2B5EF4-FFF2-40B4-BE49-F238E27FC236}">
                  <a16:creationId xmlns="" xmlns:a16="http://schemas.microsoft.com/office/drawing/2014/main" id="{5C7B0F94-FFEA-EDC4-F8E0-E89CAB2F375D}"/>
                </a:ext>
              </a:extLst>
            </p:cNvPr>
            <p:cNvSpPr>
              <a:spLocks noChangeArrowheads="1"/>
            </p:cNvSpPr>
            <p:nvPr/>
          </p:nvSpPr>
          <p:spPr bwMode="auto">
            <a:xfrm>
              <a:off x="1468"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8" name="Rectangle 42">
              <a:extLst>
                <a:ext uri="{FF2B5EF4-FFF2-40B4-BE49-F238E27FC236}">
                  <a16:creationId xmlns="" xmlns:a16="http://schemas.microsoft.com/office/drawing/2014/main" id="{01BE7BA4-6087-7F0F-606D-0F2C34AFE2D6}"/>
                </a:ext>
              </a:extLst>
            </p:cNvPr>
            <p:cNvSpPr>
              <a:spLocks noChangeArrowheads="1"/>
            </p:cNvSpPr>
            <p:nvPr/>
          </p:nvSpPr>
          <p:spPr bwMode="auto">
            <a:xfrm>
              <a:off x="1494"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9" name="Rectangle 43">
              <a:extLst>
                <a:ext uri="{FF2B5EF4-FFF2-40B4-BE49-F238E27FC236}">
                  <a16:creationId xmlns="" xmlns:a16="http://schemas.microsoft.com/office/drawing/2014/main" id="{3E6FE078-5873-2CAF-CC2A-D51F1E8B1980}"/>
                </a:ext>
              </a:extLst>
            </p:cNvPr>
            <p:cNvSpPr>
              <a:spLocks noChangeArrowheads="1"/>
            </p:cNvSpPr>
            <p:nvPr/>
          </p:nvSpPr>
          <p:spPr bwMode="auto">
            <a:xfrm>
              <a:off x="2410"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0" name="Rectangle 44">
              <a:extLst>
                <a:ext uri="{FF2B5EF4-FFF2-40B4-BE49-F238E27FC236}">
                  <a16:creationId xmlns="" xmlns:a16="http://schemas.microsoft.com/office/drawing/2014/main" id="{66E4D58C-8552-1743-ECF3-83085815CF19}"/>
                </a:ext>
              </a:extLst>
            </p:cNvPr>
            <p:cNvSpPr>
              <a:spLocks noChangeArrowheads="1"/>
            </p:cNvSpPr>
            <p:nvPr/>
          </p:nvSpPr>
          <p:spPr bwMode="auto">
            <a:xfrm>
              <a:off x="2442"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1" name="Rectangle 45">
              <a:extLst>
                <a:ext uri="{FF2B5EF4-FFF2-40B4-BE49-F238E27FC236}">
                  <a16:creationId xmlns="" xmlns:a16="http://schemas.microsoft.com/office/drawing/2014/main" id="{CF16904E-48FC-BBA1-DB1E-F548EBB8C03D}"/>
                </a:ext>
              </a:extLst>
            </p:cNvPr>
            <p:cNvSpPr>
              <a:spLocks noChangeArrowheads="1"/>
            </p:cNvSpPr>
            <p:nvPr/>
          </p:nvSpPr>
          <p:spPr bwMode="auto">
            <a:xfrm>
              <a:off x="2493"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2" name="Rectangle 46">
              <a:extLst>
                <a:ext uri="{FF2B5EF4-FFF2-40B4-BE49-F238E27FC236}">
                  <a16:creationId xmlns="" xmlns:a16="http://schemas.microsoft.com/office/drawing/2014/main" id="{E1ED29B4-6E47-F3AD-F632-60E939839EFB}"/>
                </a:ext>
              </a:extLst>
            </p:cNvPr>
            <p:cNvSpPr>
              <a:spLocks noChangeArrowheads="1"/>
            </p:cNvSpPr>
            <p:nvPr/>
          </p:nvSpPr>
          <p:spPr bwMode="auto">
            <a:xfrm>
              <a:off x="2550"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3" name="Rectangle 47">
              <a:extLst>
                <a:ext uri="{FF2B5EF4-FFF2-40B4-BE49-F238E27FC236}">
                  <a16:creationId xmlns="" xmlns:a16="http://schemas.microsoft.com/office/drawing/2014/main" id="{628B0E25-8C90-E238-1B57-AE960B79E5F8}"/>
                </a:ext>
              </a:extLst>
            </p:cNvPr>
            <p:cNvSpPr>
              <a:spLocks noChangeArrowheads="1"/>
            </p:cNvSpPr>
            <p:nvPr/>
          </p:nvSpPr>
          <p:spPr bwMode="auto">
            <a:xfrm>
              <a:off x="5395" y="4055"/>
              <a:ext cx="63"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4" name="Rectangle 48">
              <a:extLst>
                <a:ext uri="{FF2B5EF4-FFF2-40B4-BE49-F238E27FC236}">
                  <a16:creationId xmlns="" xmlns:a16="http://schemas.microsoft.com/office/drawing/2014/main" id="{1864B6DC-7048-C7C2-EC8E-64ED50E7DCF5}"/>
                </a:ext>
              </a:extLst>
            </p:cNvPr>
            <p:cNvSpPr>
              <a:spLocks noChangeArrowheads="1"/>
            </p:cNvSpPr>
            <p:nvPr/>
          </p:nvSpPr>
          <p:spPr bwMode="auto">
            <a:xfrm>
              <a:off x="5338"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5" name="Rectangle 49">
              <a:extLst>
                <a:ext uri="{FF2B5EF4-FFF2-40B4-BE49-F238E27FC236}">
                  <a16:creationId xmlns="" xmlns:a16="http://schemas.microsoft.com/office/drawing/2014/main" id="{86647E10-67F0-49D8-6A96-7B4D946145BA}"/>
                </a:ext>
              </a:extLst>
            </p:cNvPr>
            <p:cNvSpPr>
              <a:spLocks noChangeArrowheads="1"/>
            </p:cNvSpPr>
            <p:nvPr/>
          </p:nvSpPr>
          <p:spPr bwMode="auto">
            <a:xfrm>
              <a:off x="4851" y="4061"/>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6" name="Rectangle 50">
              <a:extLst>
                <a:ext uri="{FF2B5EF4-FFF2-40B4-BE49-F238E27FC236}">
                  <a16:creationId xmlns="" xmlns:a16="http://schemas.microsoft.com/office/drawing/2014/main" id="{35051320-F6E9-2D94-03FE-66A11842415B}"/>
                </a:ext>
              </a:extLst>
            </p:cNvPr>
            <p:cNvSpPr>
              <a:spLocks noChangeArrowheads="1"/>
            </p:cNvSpPr>
            <p:nvPr/>
          </p:nvSpPr>
          <p:spPr bwMode="auto">
            <a:xfrm>
              <a:off x="5199"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7" name="Rectangle 51">
              <a:extLst>
                <a:ext uri="{FF2B5EF4-FFF2-40B4-BE49-F238E27FC236}">
                  <a16:creationId xmlns="" xmlns:a16="http://schemas.microsoft.com/office/drawing/2014/main" id="{9D0D103A-822C-2CBB-D122-FCCFE9B16523}"/>
                </a:ext>
              </a:extLst>
            </p:cNvPr>
            <p:cNvSpPr>
              <a:spLocks noChangeArrowheads="1"/>
            </p:cNvSpPr>
            <p:nvPr/>
          </p:nvSpPr>
          <p:spPr bwMode="auto">
            <a:xfrm>
              <a:off x="5167" y="4049"/>
              <a:ext cx="68" cy="156"/>
            </a:xfrm>
            <a:prstGeom prst="rect">
              <a:avLst/>
            </a:prstGeom>
            <a:solidFill>
              <a:srgbClr val="64007D"/>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8" name="Rectangle 52">
              <a:extLst>
                <a:ext uri="{FF2B5EF4-FFF2-40B4-BE49-F238E27FC236}">
                  <a16:creationId xmlns="" xmlns:a16="http://schemas.microsoft.com/office/drawing/2014/main" id="{072A4538-C803-E0B8-3C4A-83908A4EED7B}"/>
                </a:ext>
              </a:extLst>
            </p:cNvPr>
            <p:cNvSpPr>
              <a:spLocks noChangeArrowheads="1"/>
            </p:cNvSpPr>
            <p:nvPr/>
          </p:nvSpPr>
          <p:spPr bwMode="auto">
            <a:xfrm>
              <a:off x="5140" y="4055"/>
              <a:ext cx="64" cy="144"/>
            </a:xfrm>
            <a:prstGeom prst="rect">
              <a:avLst/>
            </a:prstGeom>
            <a:solidFill>
              <a:srgbClr val="B469FF"/>
            </a:solidFill>
            <a:ln>
              <a:noFill/>
            </a:ln>
            <a:extLst>
              <a:ext uri="{91240B29-F687-4F45-9708-019B960494DF}">
                <a14:hiddenLine xmlns:a14="http://schemas.microsoft.com/office/drawing/2010/main" w="0">
                  <a:solidFill>
                    <a:srgbClr val="9900CC"/>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9" name="Rectangle 53">
              <a:extLst>
                <a:ext uri="{FF2B5EF4-FFF2-40B4-BE49-F238E27FC236}">
                  <a16:creationId xmlns="" xmlns:a16="http://schemas.microsoft.com/office/drawing/2014/main" id="{72D62733-93A0-0203-BA1E-DA58B46D8588}"/>
                </a:ext>
              </a:extLst>
            </p:cNvPr>
            <p:cNvSpPr>
              <a:spLocks noChangeArrowheads="1"/>
            </p:cNvSpPr>
            <p:nvPr/>
          </p:nvSpPr>
          <p:spPr bwMode="auto">
            <a:xfrm>
              <a:off x="4352"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0" name="Rectangle 54">
              <a:extLst>
                <a:ext uri="{FF2B5EF4-FFF2-40B4-BE49-F238E27FC236}">
                  <a16:creationId xmlns="" xmlns:a16="http://schemas.microsoft.com/office/drawing/2014/main" id="{EB4751B6-2AAB-9457-E57E-770130998772}"/>
                </a:ext>
              </a:extLst>
            </p:cNvPr>
            <p:cNvSpPr>
              <a:spLocks noChangeArrowheads="1"/>
            </p:cNvSpPr>
            <p:nvPr/>
          </p:nvSpPr>
          <p:spPr bwMode="auto">
            <a:xfrm>
              <a:off x="4112"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1" name="Rectangle 55">
              <a:extLst>
                <a:ext uri="{FF2B5EF4-FFF2-40B4-BE49-F238E27FC236}">
                  <a16:creationId xmlns="" xmlns:a16="http://schemas.microsoft.com/office/drawing/2014/main" id="{8FD49A6D-2832-F9BF-A764-03F7492500C2}"/>
                </a:ext>
              </a:extLst>
            </p:cNvPr>
            <p:cNvSpPr>
              <a:spLocks noChangeArrowheads="1"/>
            </p:cNvSpPr>
            <p:nvPr/>
          </p:nvSpPr>
          <p:spPr bwMode="auto">
            <a:xfrm>
              <a:off x="3624"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2" name="Rectangle 56">
              <a:extLst>
                <a:ext uri="{FF2B5EF4-FFF2-40B4-BE49-F238E27FC236}">
                  <a16:creationId xmlns="" xmlns:a16="http://schemas.microsoft.com/office/drawing/2014/main" id="{766645BC-3BCD-60EF-D414-D18E568158C4}"/>
                </a:ext>
              </a:extLst>
            </p:cNvPr>
            <p:cNvSpPr>
              <a:spLocks noChangeArrowheads="1"/>
            </p:cNvSpPr>
            <p:nvPr/>
          </p:nvSpPr>
          <p:spPr bwMode="auto">
            <a:xfrm>
              <a:off x="3580"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3" name="Rectangle 57">
              <a:extLst>
                <a:ext uri="{FF2B5EF4-FFF2-40B4-BE49-F238E27FC236}">
                  <a16:creationId xmlns="" xmlns:a16="http://schemas.microsoft.com/office/drawing/2014/main" id="{B7F81FAD-5D58-F14E-170D-285EDF161BBA}"/>
                </a:ext>
              </a:extLst>
            </p:cNvPr>
            <p:cNvSpPr>
              <a:spLocks noChangeArrowheads="1"/>
            </p:cNvSpPr>
            <p:nvPr/>
          </p:nvSpPr>
          <p:spPr bwMode="auto">
            <a:xfrm>
              <a:off x="3536"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4" name="Rectangle 58">
              <a:extLst>
                <a:ext uri="{FF2B5EF4-FFF2-40B4-BE49-F238E27FC236}">
                  <a16:creationId xmlns="" xmlns:a16="http://schemas.microsoft.com/office/drawing/2014/main" id="{654111E9-A77A-0BC4-24B5-3ECB15EB1BF6}"/>
                </a:ext>
              </a:extLst>
            </p:cNvPr>
            <p:cNvSpPr>
              <a:spLocks noChangeArrowheads="1"/>
            </p:cNvSpPr>
            <p:nvPr/>
          </p:nvSpPr>
          <p:spPr bwMode="auto">
            <a:xfrm>
              <a:off x="5427" y="4055"/>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grpSp>
        <p:nvGrpSpPr>
          <p:cNvPr id="14397" name="Group 64">
            <a:extLst>
              <a:ext uri="{FF2B5EF4-FFF2-40B4-BE49-F238E27FC236}">
                <a16:creationId xmlns="" xmlns:a16="http://schemas.microsoft.com/office/drawing/2014/main" id="{C4DFBFF8-C64D-3B36-A3E3-215FCEF9EAC1}"/>
              </a:ext>
            </a:extLst>
          </p:cNvPr>
          <p:cNvGrpSpPr>
            <a:grpSpLocks/>
          </p:cNvGrpSpPr>
          <p:nvPr/>
        </p:nvGrpSpPr>
        <p:grpSpPr bwMode="auto">
          <a:xfrm>
            <a:off x="10469034" y="179389"/>
            <a:ext cx="1401233" cy="942975"/>
            <a:chOff x="144" y="144"/>
            <a:chExt cx="480" cy="431"/>
          </a:xfrm>
        </p:grpSpPr>
        <p:sp>
          <p:nvSpPr>
            <p:cNvPr id="14398" name="Freeform 65">
              <a:extLst>
                <a:ext uri="{FF2B5EF4-FFF2-40B4-BE49-F238E27FC236}">
                  <a16:creationId xmlns="" xmlns:a16="http://schemas.microsoft.com/office/drawing/2014/main" id="{292E3F0C-3EE5-69F5-D0F2-2769D95E5845}"/>
                </a:ext>
              </a:extLst>
            </p:cNvPr>
            <p:cNvSpPr>
              <a:spLocks/>
            </p:cNvSpPr>
            <p:nvPr/>
          </p:nvSpPr>
          <p:spPr bwMode="auto">
            <a:xfrm>
              <a:off x="397" y="156"/>
              <a:ext cx="99" cy="199"/>
            </a:xfrm>
            <a:custGeom>
              <a:avLst/>
              <a:gdLst>
                <a:gd name="T0" fmla="*/ 0 w 23"/>
                <a:gd name="T1" fmla="*/ 7 h 49"/>
                <a:gd name="T2" fmla="*/ 23 w 23"/>
                <a:gd name="T3" fmla="*/ 0 h 49"/>
                <a:gd name="T4" fmla="*/ 20 w 23"/>
                <a:gd name="T5" fmla="*/ 34 h 49"/>
                <a:gd name="T6" fmla="*/ 0 w 23"/>
                <a:gd name="T7" fmla="*/ 49 h 49"/>
                <a:gd name="T8" fmla="*/ 0 w 23"/>
                <a:gd name="T9" fmla="*/ 7 h 49"/>
              </a:gdLst>
              <a:ahLst/>
              <a:cxnLst>
                <a:cxn ang="0">
                  <a:pos x="T0" y="T1"/>
                </a:cxn>
                <a:cxn ang="0">
                  <a:pos x="T2" y="T3"/>
                </a:cxn>
                <a:cxn ang="0">
                  <a:pos x="T4" y="T5"/>
                </a:cxn>
                <a:cxn ang="0">
                  <a:pos x="T6" y="T7"/>
                </a:cxn>
                <a:cxn ang="0">
                  <a:pos x="T8" y="T9"/>
                </a:cxn>
              </a:cxnLst>
              <a:rect l="0" t="0" r="r" b="b"/>
              <a:pathLst>
                <a:path w="23" h="49">
                  <a:moveTo>
                    <a:pt x="0" y="7"/>
                  </a:moveTo>
                  <a:lnTo>
                    <a:pt x="23" y="0"/>
                  </a:lnTo>
                  <a:lnTo>
                    <a:pt x="20" y="34"/>
                  </a:lnTo>
                  <a:lnTo>
                    <a:pt x="0" y="49"/>
                  </a:lnTo>
                  <a:lnTo>
                    <a:pt x="0" y="7"/>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9" name="Freeform 66">
              <a:extLst>
                <a:ext uri="{FF2B5EF4-FFF2-40B4-BE49-F238E27FC236}">
                  <a16:creationId xmlns="" xmlns:a16="http://schemas.microsoft.com/office/drawing/2014/main" id="{1EF56668-5146-C1E7-A170-3C4FC179F932}"/>
                </a:ext>
              </a:extLst>
            </p:cNvPr>
            <p:cNvSpPr>
              <a:spLocks/>
            </p:cNvSpPr>
            <p:nvPr/>
          </p:nvSpPr>
          <p:spPr bwMode="auto">
            <a:xfrm>
              <a:off x="264" y="144"/>
              <a:ext cx="231" cy="41"/>
            </a:xfrm>
            <a:custGeom>
              <a:avLst/>
              <a:gdLst>
                <a:gd name="T0" fmla="*/ 0 w 54"/>
                <a:gd name="T1" fmla="*/ 4 h 10"/>
                <a:gd name="T2" fmla="*/ 26 w 54"/>
                <a:gd name="T3" fmla="*/ 0 h 10"/>
                <a:gd name="T4" fmla="*/ 54 w 54"/>
                <a:gd name="T5" fmla="*/ 3 h 10"/>
                <a:gd name="T6" fmla="*/ 31 w 54"/>
                <a:gd name="T7" fmla="*/ 10 h 10"/>
                <a:gd name="T8" fmla="*/ 0 w 54"/>
                <a:gd name="T9" fmla="*/ 4 h 10"/>
              </a:gdLst>
              <a:ahLst/>
              <a:cxnLst>
                <a:cxn ang="0">
                  <a:pos x="T0" y="T1"/>
                </a:cxn>
                <a:cxn ang="0">
                  <a:pos x="T2" y="T3"/>
                </a:cxn>
                <a:cxn ang="0">
                  <a:pos x="T4" y="T5"/>
                </a:cxn>
                <a:cxn ang="0">
                  <a:pos x="T6" y="T7"/>
                </a:cxn>
                <a:cxn ang="0">
                  <a:pos x="T8" y="T9"/>
                </a:cxn>
              </a:cxnLst>
              <a:rect l="0" t="0" r="r" b="b"/>
              <a:pathLst>
                <a:path w="54" h="10">
                  <a:moveTo>
                    <a:pt x="0" y="4"/>
                  </a:moveTo>
                  <a:lnTo>
                    <a:pt x="26" y="0"/>
                  </a:lnTo>
                  <a:lnTo>
                    <a:pt x="54" y="3"/>
                  </a:lnTo>
                  <a:lnTo>
                    <a:pt x="31" y="10"/>
                  </a:lnTo>
                  <a:lnTo>
                    <a:pt x="0" y="4"/>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0" name="Freeform 67">
              <a:extLst>
                <a:ext uri="{FF2B5EF4-FFF2-40B4-BE49-F238E27FC236}">
                  <a16:creationId xmlns="" xmlns:a16="http://schemas.microsoft.com/office/drawing/2014/main" id="{1BC7CD0A-4F4D-CF37-8B81-899C257A76FC}"/>
                </a:ext>
              </a:extLst>
            </p:cNvPr>
            <p:cNvSpPr>
              <a:spLocks/>
            </p:cNvSpPr>
            <p:nvPr/>
          </p:nvSpPr>
          <p:spPr bwMode="auto">
            <a:xfrm>
              <a:off x="264" y="161"/>
              <a:ext cx="133" cy="194"/>
            </a:xfrm>
            <a:custGeom>
              <a:avLst/>
              <a:gdLst>
                <a:gd name="T0" fmla="*/ 0 w 31"/>
                <a:gd name="T1" fmla="*/ 0 h 48"/>
                <a:gd name="T2" fmla="*/ 31 w 31"/>
                <a:gd name="T3" fmla="*/ 6 h 48"/>
                <a:gd name="T4" fmla="*/ 31 w 31"/>
                <a:gd name="T5" fmla="*/ 48 h 48"/>
                <a:gd name="T6" fmla="*/ 5 w 31"/>
                <a:gd name="T7" fmla="*/ 36 h 48"/>
                <a:gd name="T8" fmla="*/ 0 w 31"/>
                <a:gd name="T9" fmla="*/ 0 h 48"/>
              </a:gdLst>
              <a:ahLst/>
              <a:cxnLst>
                <a:cxn ang="0">
                  <a:pos x="T0" y="T1"/>
                </a:cxn>
                <a:cxn ang="0">
                  <a:pos x="T2" y="T3"/>
                </a:cxn>
                <a:cxn ang="0">
                  <a:pos x="T4" y="T5"/>
                </a:cxn>
                <a:cxn ang="0">
                  <a:pos x="T6" y="T7"/>
                </a:cxn>
                <a:cxn ang="0">
                  <a:pos x="T8" y="T9"/>
                </a:cxn>
              </a:cxnLst>
              <a:rect l="0" t="0" r="r" b="b"/>
              <a:pathLst>
                <a:path w="31" h="48">
                  <a:moveTo>
                    <a:pt x="0" y="0"/>
                  </a:moveTo>
                  <a:lnTo>
                    <a:pt x="31" y="6"/>
                  </a:lnTo>
                  <a:lnTo>
                    <a:pt x="31" y="48"/>
                  </a:lnTo>
                  <a:lnTo>
                    <a:pt x="5" y="36"/>
                  </a:lnTo>
                  <a:lnTo>
                    <a:pt x="0" y="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1" name="Freeform 68">
              <a:extLst>
                <a:ext uri="{FF2B5EF4-FFF2-40B4-BE49-F238E27FC236}">
                  <a16:creationId xmlns="" xmlns:a16="http://schemas.microsoft.com/office/drawing/2014/main" id="{32D2F94A-0FDC-814C-34A4-28764CC041CC}"/>
                </a:ext>
              </a:extLst>
            </p:cNvPr>
            <p:cNvSpPr>
              <a:spLocks/>
            </p:cNvSpPr>
            <p:nvPr/>
          </p:nvSpPr>
          <p:spPr bwMode="auto">
            <a:xfrm>
              <a:off x="397" y="295"/>
              <a:ext cx="227" cy="134"/>
            </a:xfrm>
            <a:custGeom>
              <a:avLst/>
              <a:gdLst>
                <a:gd name="T0" fmla="*/ 53 w 53"/>
                <a:gd name="T1" fmla="*/ 12 h 33"/>
                <a:gd name="T2" fmla="*/ 40 w 53"/>
                <a:gd name="T3" fmla="*/ 33 h 33"/>
                <a:gd name="T4" fmla="*/ 0 w 53"/>
                <a:gd name="T5" fmla="*/ 15 h 33"/>
                <a:gd name="T6" fmla="*/ 20 w 53"/>
                <a:gd name="T7" fmla="*/ 0 h 33"/>
                <a:gd name="T8" fmla="*/ 53 w 53"/>
                <a:gd name="T9" fmla="*/ 12 h 33"/>
              </a:gdLst>
              <a:ahLst/>
              <a:cxnLst>
                <a:cxn ang="0">
                  <a:pos x="T0" y="T1"/>
                </a:cxn>
                <a:cxn ang="0">
                  <a:pos x="T2" y="T3"/>
                </a:cxn>
                <a:cxn ang="0">
                  <a:pos x="T4" y="T5"/>
                </a:cxn>
                <a:cxn ang="0">
                  <a:pos x="T6" y="T7"/>
                </a:cxn>
                <a:cxn ang="0">
                  <a:pos x="T8" y="T9"/>
                </a:cxn>
              </a:cxnLst>
              <a:rect l="0" t="0" r="r" b="b"/>
              <a:pathLst>
                <a:path w="53" h="33">
                  <a:moveTo>
                    <a:pt x="53" y="12"/>
                  </a:moveTo>
                  <a:lnTo>
                    <a:pt x="40" y="33"/>
                  </a:lnTo>
                  <a:lnTo>
                    <a:pt x="0" y="15"/>
                  </a:lnTo>
                  <a:lnTo>
                    <a:pt x="20" y="0"/>
                  </a:lnTo>
                  <a:lnTo>
                    <a:pt x="53" y="12"/>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2" name="Freeform 69">
              <a:extLst>
                <a:ext uri="{FF2B5EF4-FFF2-40B4-BE49-F238E27FC236}">
                  <a16:creationId xmlns="" xmlns:a16="http://schemas.microsoft.com/office/drawing/2014/main" id="{D3123B16-66F5-CC6F-D029-1AF9527AE7DA}"/>
                </a:ext>
              </a:extLst>
            </p:cNvPr>
            <p:cNvSpPr>
              <a:spLocks/>
            </p:cNvSpPr>
            <p:nvPr/>
          </p:nvSpPr>
          <p:spPr bwMode="auto">
            <a:xfrm>
              <a:off x="144" y="307"/>
              <a:ext cx="253" cy="149"/>
            </a:xfrm>
            <a:custGeom>
              <a:avLst/>
              <a:gdLst>
                <a:gd name="T0" fmla="*/ 0 w 59"/>
                <a:gd name="T1" fmla="*/ 16 h 37"/>
                <a:gd name="T2" fmla="*/ 25 w 59"/>
                <a:gd name="T3" fmla="*/ 37 h 37"/>
                <a:gd name="T4" fmla="*/ 59 w 59"/>
                <a:gd name="T5" fmla="*/ 12 h 37"/>
                <a:gd name="T6" fmla="*/ 33 w 59"/>
                <a:gd name="T7" fmla="*/ 0 h 37"/>
                <a:gd name="T8" fmla="*/ 0 w 59"/>
                <a:gd name="T9" fmla="*/ 16 h 37"/>
              </a:gdLst>
              <a:ahLst/>
              <a:cxnLst>
                <a:cxn ang="0">
                  <a:pos x="T0" y="T1"/>
                </a:cxn>
                <a:cxn ang="0">
                  <a:pos x="T2" y="T3"/>
                </a:cxn>
                <a:cxn ang="0">
                  <a:pos x="T4" y="T5"/>
                </a:cxn>
                <a:cxn ang="0">
                  <a:pos x="T6" y="T7"/>
                </a:cxn>
                <a:cxn ang="0">
                  <a:pos x="T8" y="T9"/>
                </a:cxn>
              </a:cxnLst>
              <a:rect l="0" t="0" r="r" b="b"/>
              <a:pathLst>
                <a:path w="59" h="37">
                  <a:moveTo>
                    <a:pt x="0" y="16"/>
                  </a:moveTo>
                  <a:lnTo>
                    <a:pt x="25" y="37"/>
                  </a:lnTo>
                  <a:lnTo>
                    <a:pt x="59" y="12"/>
                  </a:lnTo>
                  <a:lnTo>
                    <a:pt x="33" y="0"/>
                  </a:lnTo>
                  <a:lnTo>
                    <a:pt x="0" y="16"/>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3" name="Freeform 70">
              <a:extLst>
                <a:ext uri="{FF2B5EF4-FFF2-40B4-BE49-F238E27FC236}">
                  <a16:creationId xmlns="" xmlns:a16="http://schemas.microsoft.com/office/drawing/2014/main" id="{B8CDA077-B4F4-B877-BCDE-88B124FD0F72}"/>
                </a:ext>
              </a:extLst>
            </p:cNvPr>
            <p:cNvSpPr>
              <a:spLocks/>
            </p:cNvSpPr>
            <p:nvPr/>
          </p:nvSpPr>
          <p:spPr bwMode="auto">
            <a:xfrm>
              <a:off x="144" y="372"/>
              <a:ext cx="141" cy="203"/>
            </a:xfrm>
            <a:custGeom>
              <a:avLst/>
              <a:gdLst>
                <a:gd name="T0" fmla="*/ 33 w 33"/>
                <a:gd name="T1" fmla="*/ 50 h 50"/>
                <a:gd name="T2" fmla="*/ 10 w 33"/>
                <a:gd name="T3" fmla="*/ 28 h 50"/>
                <a:gd name="T4" fmla="*/ 0 w 33"/>
                <a:gd name="T5" fmla="*/ 0 h 50"/>
                <a:gd name="T6" fmla="*/ 25 w 33"/>
                <a:gd name="T7" fmla="*/ 21 h 50"/>
                <a:gd name="T8" fmla="*/ 33 w 33"/>
                <a:gd name="T9" fmla="*/ 50 h 50"/>
              </a:gdLst>
              <a:ahLst/>
              <a:cxnLst>
                <a:cxn ang="0">
                  <a:pos x="T0" y="T1"/>
                </a:cxn>
                <a:cxn ang="0">
                  <a:pos x="T2" y="T3"/>
                </a:cxn>
                <a:cxn ang="0">
                  <a:pos x="T4" y="T5"/>
                </a:cxn>
                <a:cxn ang="0">
                  <a:pos x="T6" y="T7"/>
                </a:cxn>
                <a:cxn ang="0">
                  <a:pos x="T8" y="T9"/>
                </a:cxn>
              </a:cxnLst>
              <a:rect l="0" t="0" r="r" b="b"/>
              <a:pathLst>
                <a:path w="33" h="50">
                  <a:moveTo>
                    <a:pt x="33" y="50"/>
                  </a:moveTo>
                  <a:lnTo>
                    <a:pt x="10" y="28"/>
                  </a:lnTo>
                  <a:lnTo>
                    <a:pt x="0" y="0"/>
                  </a:lnTo>
                  <a:lnTo>
                    <a:pt x="25" y="21"/>
                  </a:lnTo>
                  <a:lnTo>
                    <a:pt x="33" y="5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4" name="Freeform 71">
              <a:extLst>
                <a:ext uri="{FF2B5EF4-FFF2-40B4-BE49-F238E27FC236}">
                  <a16:creationId xmlns="" xmlns:a16="http://schemas.microsoft.com/office/drawing/2014/main" id="{DBF79B7B-4B57-88E8-C46B-C24D86E78738}"/>
                </a:ext>
              </a:extLst>
            </p:cNvPr>
            <p:cNvSpPr>
              <a:spLocks/>
            </p:cNvSpPr>
            <p:nvPr/>
          </p:nvSpPr>
          <p:spPr bwMode="auto">
            <a:xfrm>
              <a:off x="397" y="355"/>
              <a:ext cx="171" cy="192"/>
            </a:xfrm>
            <a:custGeom>
              <a:avLst/>
              <a:gdLst>
                <a:gd name="T0" fmla="*/ 0 w 40"/>
                <a:gd name="T1" fmla="*/ 27 h 47"/>
                <a:gd name="T2" fmla="*/ 31 w 40"/>
                <a:gd name="T3" fmla="*/ 47 h 47"/>
                <a:gd name="T4" fmla="*/ 40 w 40"/>
                <a:gd name="T5" fmla="*/ 18 h 47"/>
                <a:gd name="T6" fmla="*/ 0 w 40"/>
                <a:gd name="T7" fmla="*/ 0 h 47"/>
                <a:gd name="T8" fmla="*/ 0 w 40"/>
                <a:gd name="T9" fmla="*/ 27 h 47"/>
              </a:gdLst>
              <a:ahLst/>
              <a:cxnLst>
                <a:cxn ang="0">
                  <a:pos x="T0" y="T1"/>
                </a:cxn>
                <a:cxn ang="0">
                  <a:pos x="T2" y="T3"/>
                </a:cxn>
                <a:cxn ang="0">
                  <a:pos x="T4" y="T5"/>
                </a:cxn>
                <a:cxn ang="0">
                  <a:pos x="T6" y="T7"/>
                </a:cxn>
                <a:cxn ang="0">
                  <a:pos x="T8" y="T9"/>
                </a:cxn>
              </a:cxnLst>
              <a:rect l="0" t="0" r="r" b="b"/>
              <a:pathLst>
                <a:path w="40" h="47">
                  <a:moveTo>
                    <a:pt x="0" y="27"/>
                  </a:moveTo>
                  <a:lnTo>
                    <a:pt x="31" y="47"/>
                  </a:lnTo>
                  <a:lnTo>
                    <a:pt x="40" y="18"/>
                  </a:lnTo>
                  <a:lnTo>
                    <a:pt x="0" y="0"/>
                  </a:lnTo>
                  <a:lnTo>
                    <a:pt x="0" y="27"/>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5" name="Freeform 72">
              <a:extLst>
                <a:ext uri="{FF2B5EF4-FFF2-40B4-BE49-F238E27FC236}">
                  <a16:creationId xmlns="" xmlns:a16="http://schemas.microsoft.com/office/drawing/2014/main" id="{FD0E2C9B-555E-DFA3-EAFB-45B19507373B}"/>
                </a:ext>
              </a:extLst>
            </p:cNvPr>
            <p:cNvSpPr>
              <a:spLocks/>
            </p:cNvSpPr>
            <p:nvPr/>
          </p:nvSpPr>
          <p:spPr bwMode="auto">
            <a:xfrm>
              <a:off x="251" y="355"/>
              <a:ext cx="146" cy="220"/>
            </a:xfrm>
            <a:custGeom>
              <a:avLst/>
              <a:gdLst>
                <a:gd name="T0" fmla="*/ 8 w 34"/>
                <a:gd name="T1" fmla="*/ 54 h 54"/>
                <a:gd name="T2" fmla="*/ 34 w 34"/>
                <a:gd name="T3" fmla="*/ 27 h 54"/>
                <a:gd name="T4" fmla="*/ 34 w 34"/>
                <a:gd name="T5" fmla="*/ 0 h 54"/>
                <a:gd name="T6" fmla="*/ 0 w 34"/>
                <a:gd name="T7" fmla="*/ 25 h 54"/>
                <a:gd name="T8" fmla="*/ 8 w 34"/>
                <a:gd name="T9" fmla="*/ 54 h 54"/>
              </a:gdLst>
              <a:ahLst/>
              <a:cxnLst>
                <a:cxn ang="0">
                  <a:pos x="T0" y="T1"/>
                </a:cxn>
                <a:cxn ang="0">
                  <a:pos x="T2" y="T3"/>
                </a:cxn>
                <a:cxn ang="0">
                  <a:pos x="T4" y="T5"/>
                </a:cxn>
                <a:cxn ang="0">
                  <a:pos x="T6" y="T7"/>
                </a:cxn>
                <a:cxn ang="0">
                  <a:pos x="T8" y="T9"/>
                </a:cxn>
              </a:cxnLst>
              <a:rect l="0" t="0" r="r" b="b"/>
              <a:pathLst>
                <a:path w="34" h="54">
                  <a:moveTo>
                    <a:pt x="8" y="54"/>
                  </a:moveTo>
                  <a:lnTo>
                    <a:pt x="34" y="27"/>
                  </a:lnTo>
                  <a:lnTo>
                    <a:pt x="34" y="0"/>
                  </a:lnTo>
                  <a:lnTo>
                    <a:pt x="0" y="25"/>
                  </a:lnTo>
                  <a:lnTo>
                    <a:pt x="8" y="54"/>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6" name="Freeform 73">
              <a:extLst>
                <a:ext uri="{FF2B5EF4-FFF2-40B4-BE49-F238E27FC236}">
                  <a16:creationId xmlns="" xmlns:a16="http://schemas.microsoft.com/office/drawing/2014/main" id="{311AA6E2-6389-3B3A-0FD1-CF416CDA652A}"/>
                </a:ext>
              </a:extLst>
            </p:cNvPr>
            <p:cNvSpPr>
              <a:spLocks/>
            </p:cNvSpPr>
            <p:nvPr/>
          </p:nvSpPr>
          <p:spPr bwMode="auto">
            <a:xfrm>
              <a:off x="530" y="343"/>
              <a:ext cx="94" cy="204"/>
            </a:xfrm>
            <a:custGeom>
              <a:avLst/>
              <a:gdLst>
                <a:gd name="T0" fmla="*/ 14 w 22"/>
                <a:gd name="T1" fmla="*/ 25 h 50"/>
                <a:gd name="T2" fmla="*/ 22 w 22"/>
                <a:gd name="T3" fmla="*/ 0 h 50"/>
                <a:gd name="T4" fmla="*/ 9 w 22"/>
                <a:gd name="T5" fmla="*/ 21 h 50"/>
                <a:gd name="T6" fmla="*/ 0 w 22"/>
                <a:gd name="T7" fmla="*/ 50 h 50"/>
                <a:gd name="T8" fmla="*/ 14 w 22"/>
                <a:gd name="T9" fmla="*/ 25 h 50"/>
              </a:gdLst>
              <a:ahLst/>
              <a:cxnLst>
                <a:cxn ang="0">
                  <a:pos x="T0" y="T1"/>
                </a:cxn>
                <a:cxn ang="0">
                  <a:pos x="T2" y="T3"/>
                </a:cxn>
                <a:cxn ang="0">
                  <a:pos x="T4" y="T5"/>
                </a:cxn>
                <a:cxn ang="0">
                  <a:pos x="T6" y="T7"/>
                </a:cxn>
                <a:cxn ang="0">
                  <a:pos x="T8" y="T9"/>
                </a:cxn>
              </a:cxnLst>
              <a:rect l="0" t="0" r="r" b="b"/>
              <a:pathLst>
                <a:path w="22" h="50">
                  <a:moveTo>
                    <a:pt x="14" y="25"/>
                  </a:moveTo>
                  <a:lnTo>
                    <a:pt x="22" y="0"/>
                  </a:lnTo>
                  <a:lnTo>
                    <a:pt x="9" y="21"/>
                  </a:lnTo>
                  <a:lnTo>
                    <a:pt x="0" y="50"/>
                  </a:lnTo>
                  <a:lnTo>
                    <a:pt x="14" y="25"/>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4395" name="Rectangle 59"/>
          <p:cNvSpPr>
            <a:spLocks noGrp="1" noChangeArrowheads="1"/>
          </p:cNvSpPr>
          <p:nvPr>
            <p:ph type="ctrTitle"/>
          </p:nvPr>
        </p:nvSpPr>
        <p:spPr>
          <a:xfrm>
            <a:off x="0" y="2819400"/>
            <a:ext cx="12192000" cy="1143000"/>
          </a:xfrm>
        </p:spPr>
        <p:txBody>
          <a:bodyPr/>
          <a:lstStyle>
            <a:lvl1pPr algn="ctr">
              <a:defRPr sz="5000"/>
            </a:lvl1pPr>
          </a:lstStyle>
          <a:p>
            <a:pPr lvl="0"/>
            <a:r>
              <a:rPr lang="ko-KR" altLang="en-US" noProof="0"/>
              <a:t>마스터 제목 스타일 편집</a:t>
            </a:r>
          </a:p>
        </p:txBody>
      </p:sp>
      <p:sp>
        <p:nvSpPr>
          <p:cNvPr id="14396" name="Rectangle 60"/>
          <p:cNvSpPr>
            <a:spLocks noGrp="1" noChangeArrowheads="1"/>
          </p:cNvSpPr>
          <p:nvPr>
            <p:ph type="subTitle" idx="1"/>
          </p:nvPr>
        </p:nvSpPr>
        <p:spPr>
          <a:xfrm>
            <a:off x="0" y="3778250"/>
            <a:ext cx="12192000" cy="838200"/>
          </a:xfrm>
        </p:spPr>
        <p:txBody>
          <a:bodyPr/>
          <a:lstStyle>
            <a:lvl1pPr marL="0" indent="0" algn="ctr">
              <a:buFontTx/>
              <a:buNone/>
              <a:defRPr sz="3600">
                <a:solidFill>
                  <a:srgbClr val="9958DA"/>
                </a:solidFill>
                <a:latin typeface="-쉬리M" pitchFamily="18" charset="-127"/>
                <a:ea typeface="-쉬리M" pitchFamily="18" charset="-127"/>
              </a:defRPr>
            </a:lvl1pPr>
          </a:lstStyle>
          <a:p>
            <a:pPr lvl="0"/>
            <a:r>
              <a:rPr lang="ko-KR" altLang="en-US" noProof="0"/>
              <a:t>마스터 부제목 스타일 편집</a:t>
            </a:r>
          </a:p>
        </p:txBody>
      </p:sp>
      <p:sp>
        <p:nvSpPr>
          <p:cNvPr id="14407" name="Rectangle 61">
            <a:extLst>
              <a:ext uri="{FF2B5EF4-FFF2-40B4-BE49-F238E27FC236}">
                <a16:creationId xmlns="" xmlns:a16="http://schemas.microsoft.com/office/drawing/2014/main" id="{C2E480E2-9109-3BCC-9BB7-091F4EADB791}"/>
              </a:ext>
            </a:extLst>
          </p:cNvPr>
          <p:cNvSpPr>
            <a:spLocks noGrp="1" noChangeArrowheads="1"/>
          </p:cNvSpPr>
          <p:nvPr>
            <p:ph type="dt" sz="half" idx="10"/>
          </p:nvPr>
        </p:nvSpPr>
        <p:spPr>
          <a:xfrm>
            <a:off x="914400" y="6172200"/>
            <a:ext cx="2540000" cy="457200"/>
          </a:xfrm>
        </p:spPr>
        <p:txBody>
          <a:bodyPr/>
          <a:lstStyle>
            <a:lvl1pPr>
              <a:defRPr/>
            </a:lvl1pPr>
          </a:lstStyle>
          <a:p>
            <a:pPr>
              <a:defRPr/>
            </a:pPr>
            <a:endParaRPr lang="en-US" altLang="ko-KR"/>
          </a:p>
        </p:txBody>
      </p:sp>
      <p:sp>
        <p:nvSpPr>
          <p:cNvPr id="14408" name="Rectangle 62">
            <a:extLst>
              <a:ext uri="{FF2B5EF4-FFF2-40B4-BE49-F238E27FC236}">
                <a16:creationId xmlns="" xmlns:a16="http://schemas.microsoft.com/office/drawing/2014/main" id="{5A4B0ED4-4543-E02C-2545-1135F06BF7E1}"/>
              </a:ext>
            </a:extLst>
          </p:cNvPr>
          <p:cNvSpPr>
            <a:spLocks noGrp="1" noChangeArrowheads="1"/>
          </p:cNvSpPr>
          <p:nvPr>
            <p:ph type="ftr" sz="quarter" idx="11"/>
          </p:nvPr>
        </p:nvSpPr>
        <p:spPr>
          <a:xfrm>
            <a:off x="4165600" y="6172200"/>
            <a:ext cx="3860800" cy="457200"/>
          </a:xfrm>
        </p:spPr>
        <p:txBody>
          <a:bodyPr/>
          <a:lstStyle>
            <a:lvl1pPr>
              <a:defRPr/>
            </a:lvl1pPr>
          </a:lstStyle>
          <a:p>
            <a:pPr>
              <a:defRPr/>
            </a:pPr>
            <a:endParaRPr lang="en-US" altLang="ko-KR"/>
          </a:p>
        </p:txBody>
      </p:sp>
      <p:sp>
        <p:nvSpPr>
          <p:cNvPr id="14409" name="Rectangle 63">
            <a:extLst>
              <a:ext uri="{FF2B5EF4-FFF2-40B4-BE49-F238E27FC236}">
                <a16:creationId xmlns="" xmlns:a16="http://schemas.microsoft.com/office/drawing/2014/main" id="{0BC2D1F6-E2CB-B346-902D-67B6F33A0A41}"/>
              </a:ext>
            </a:extLst>
          </p:cNvPr>
          <p:cNvSpPr>
            <a:spLocks noGrp="1" noChangeArrowheads="1"/>
          </p:cNvSpPr>
          <p:nvPr>
            <p:ph type="sldNum" sz="quarter" idx="12"/>
          </p:nvPr>
        </p:nvSpPr>
        <p:spPr>
          <a:xfrm>
            <a:off x="8737600" y="6172200"/>
            <a:ext cx="2540000" cy="457200"/>
          </a:xfrm>
        </p:spPr>
        <p:txBody>
          <a:bodyPr/>
          <a:lstStyle>
            <a:lvl1pPr>
              <a:defRPr/>
            </a:lvl1pPr>
          </a:lstStyle>
          <a:p>
            <a:fld id="{25653059-131F-454C-BCD6-4F9976580D08}" type="slidenum">
              <a:rPr lang="en-US" altLang="ko-KR"/>
              <a:pPr/>
              <a:t>‹#›</a:t>
            </a:fld>
            <a:endParaRPr lang="en-US" altLang="ko-KR"/>
          </a:p>
        </p:txBody>
      </p:sp>
    </p:spTree>
    <p:extLst>
      <p:ext uri="{BB962C8B-B14F-4D97-AF65-F5344CB8AC3E}">
        <p14:creationId xmlns:p14="http://schemas.microsoft.com/office/powerpoint/2010/main" val="985579542"/>
      </p:ext>
    </p:extLst>
  </p:cSld>
  <p:clrMapOvr>
    <a:masterClrMapping/>
  </p:clrMapOvr>
  <p:transition>
    <p:cover dir="d"/>
    <p:sndAc>
      <p:stSnd>
        <p:snd r:embed="rId1" name="chimes.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1">
            <a:extLst>
              <a:ext uri="{FF2B5EF4-FFF2-40B4-BE49-F238E27FC236}">
                <a16:creationId xmlns="" xmlns:a16="http://schemas.microsoft.com/office/drawing/2014/main" id="{46982DD8-089A-9861-35C0-67FEF3B2A331}"/>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 xmlns:a16="http://schemas.microsoft.com/office/drawing/2014/main" id="{89717314-A296-64A4-88DD-7550BBE0B9B8}"/>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 xmlns:a16="http://schemas.microsoft.com/office/drawing/2014/main" id="{B7EA5FAB-1A74-5926-43E6-2F5B7FAD4384}"/>
              </a:ext>
            </a:extLst>
          </p:cNvPr>
          <p:cNvSpPr>
            <a:spLocks noGrp="1" noChangeArrowheads="1"/>
          </p:cNvSpPr>
          <p:nvPr>
            <p:ph type="sldNum" sz="quarter" idx="12"/>
          </p:nvPr>
        </p:nvSpPr>
        <p:spPr>
          <a:ln/>
        </p:spPr>
        <p:txBody>
          <a:bodyPr/>
          <a:lstStyle>
            <a:lvl1pPr>
              <a:defRPr/>
            </a:lvl1pPr>
          </a:lstStyle>
          <a:p>
            <a:fld id="{4F8D395E-1123-4587-9758-A8ED339F04E6}" type="slidenum">
              <a:rPr lang="en-US" altLang="ko-KR"/>
              <a:pPr/>
              <a:t>‹#›</a:t>
            </a:fld>
            <a:endParaRPr lang="en-US" altLang="ko-KR"/>
          </a:p>
        </p:txBody>
      </p:sp>
    </p:spTree>
    <p:extLst>
      <p:ext uri="{BB962C8B-B14F-4D97-AF65-F5344CB8AC3E}">
        <p14:creationId xmlns:p14="http://schemas.microsoft.com/office/powerpoint/2010/main" val="3770965780"/>
      </p:ext>
    </p:extLst>
  </p:cSld>
  <p:clrMapOvr>
    <a:masterClrMapping/>
  </p:clrMapOvr>
  <p:transition>
    <p:cover dir="d"/>
    <p:sndAc>
      <p:stSnd>
        <p:snd r:embed="rId1" name="chimes.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1">
            <a:extLst>
              <a:ext uri="{FF2B5EF4-FFF2-40B4-BE49-F238E27FC236}">
                <a16:creationId xmlns="" xmlns:a16="http://schemas.microsoft.com/office/drawing/2014/main" id="{8FA792F5-26A7-2884-EC9B-788EF80A939A}"/>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 xmlns:a16="http://schemas.microsoft.com/office/drawing/2014/main" id="{2235770F-0281-7B72-82F2-0E27B3939F57}"/>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 xmlns:a16="http://schemas.microsoft.com/office/drawing/2014/main" id="{796AF3C8-19F3-B721-B64F-5C4155E75902}"/>
              </a:ext>
            </a:extLst>
          </p:cNvPr>
          <p:cNvSpPr>
            <a:spLocks noGrp="1" noChangeArrowheads="1"/>
          </p:cNvSpPr>
          <p:nvPr>
            <p:ph type="sldNum" sz="quarter" idx="12"/>
          </p:nvPr>
        </p:nvSpPr>
        <p:spPr>
          <a:ln/>
        </p:spPr>
        <p:txBody>
          <a:bodyPr/>
          <a:lstStyle>
            <a:lvl1pPr>
              <a:defRPr/>
            </a:lvl1pPr>
          </a:lstStyle>
          <a:p>
            <a:fld id="{24A5996A-74DE-47A9-8D19-5701288C2727}" type="slidenum">
              <a:rPr lang="en-US" altLang="ko-KR"/>
              <a:pPr/>
              <a:t>‹#›</a:t>
            </a:fld>
            <a:endParaRPr lang="en-US" altLang="ko-KR"/>
          </a:p>
        </p:txBody>
      </p:sp>
    </p:spTree>
    <p:extLst>
      <p:ext uri="{BB962C8B-B14F-4D97-AF65-F5344CB8AC3E}">
        <p14:creationId xmlns:p14="http://schemas.microsoft.com/office/powerpoint/2010/main" val="719149323"/>
      </p:ext>
    </p:extLst>
  </p:cSld>
  <p:clrMapOvr>
    <a:masterClrMapping/>
  </p:clrMapOvr>
  <p:transition>
    <p:cover dir="d"/>
    <p:sndAc>
      <p:stSnd>
        <p:snd r:embed="rId1" name="chimes.wav"/>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447800"/>
            <a:ext cx="508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47800"/>
            <a:ext cx="508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1">
            <a:extLst>
              <a:ext uri="{FF2B5EF4-FFF2-40B4-BE49-F238E27FC236}">
                <a16:creationId xmlns="" xmlns:a16="http://schemas.microsoft.com/office/drawing/2014/main" id="{9CD5A5F3-DF3D-C48F-F215-FCED56F74929}"/>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62">
            <a:extLst>
              <a:ext uri="{FF2B5EF4-FFF2-40B4-BE49-F238E27FC236}">
                <a16:creationId xmlns="" xmlns:a16="http://schemas.microsoft.com/office/drawing/2014/main" id="{1735CA99-94F7-2798-9681-65437A97455A}"/>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3">
            <a:extLst>
              <a:ext uri="{FF2B5EF4-FFF2-40B4-BE49-F238E27FC236}">
                <a16:creationId xmlns="" xmlns:a16="http://schemas.microsoft.com/office/drawing/2014/main" id="{AB78BE94-F00E-81DF-4019-735583532CDC}"/>
              </a:ext>
            </a:extLst>
          </p:cNvPr>
          <p:cNvSpPr>
            <a:spLocks noGrp="1" noChangeArrowheads="1"/>
          </p:cNvSpPr>
          <p:nvPr>
            <p:ph type="sldNum" sz="quarter" idx="12"/>
          </p:nvPr>
        </p:nvSpPr>
        <p:spPr>
          <a:ln/>
        </p:spPr>
        <p:txBody>
          <a:bodyPr/>
          <a:lstStyle>
            <a:lvl1pPr>
              <a:defRPr/>
            </a:lvl1pPr>
          </a:lstStyle>
          <a:p>
            <a:fld id="{B2F63E92-67E6-4422-A04B-C479221095F1}" type="slidenum">
              <a:rPr lang="en-US" altLang="ko-KR"/>
              <a:pPr/>
              <a:t>‹#›</a:t>
            </a:fld>
            <a:endParaRPr lang="en-US" altLang="ko-KR"/>
          </a:p>
        </p:txBody>
      </p:sp>
    </p:spTree>
    <p:extLst>
      <p:ext uri="{BB962C8B-B14F-4D97-AF65-F5344CB8AC3E}">
        <p14:creationId xmlns:p14="http://schemas.microsoft.com/office/powerpoint/2010/main" val="2906701810"/>
      </p:ext>
    </p:extLst>
  </p:cSld>
  <p:clrMapOvr>
    <a:masterClrMapping/>
  </p:clrMapOvr>
  <p:transition>
    <p:cover dir="d"/>
    <p:sndAc>
      <p:stSnd>
        <p:snd r:embed="rId1" name="chimes.wav"/>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1">
            <a:extLst>
              <a:ext uri="{FF2B5EF4-FFF2-40B4-BE49-F238E27FC236}">
                <a16:creationId xmlns="" xmlns:a16="http://schemas.microsoft.com/office/drawing/2014/main" id="{DF73BD35-FB8A-C829-3F74-FCA5C2E54749}"/>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8" name="Rectangle 62">
            <a:extLst>
              <a:ext uri="{FF2B5EF4-FFF2-40B4-BE49-F238E27FC236}">
                <a16:creationId xmlns="" xmlns:a16="http://schemas.microsoft.com/office/drawing/2014/main" id="{5E514D49-8964-5176-A0EF-A22286524895}"/>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9" name="Rectangle 63">
            <a:extLst>
              <a:ext uri="{FF2B5EF4-FFF2-40B4-BE49-F238E27FC236}">
                <a16:creationId xmlns="" xmlns:a16="http://schemas.microsoft.com/office/drawing/2014/main" id="{A1CB16C5-EB22-43D8-0E5C-91F9C6FCADBF}"/>
              </a:ext>
            </a:extLst>
          </p:cNvPr>
          <p:cNvSpPr>
            <a:spLocks noGrp="1" noChangeArrowheads="1"/>
          </p:cNvSpPr>
          <p:nvPr>
            <p:ph type="sldNum" sz="quarter" idx="12"/>
          </p:nvPr>
        </p:nvSpPr>
        <p:spPr>
          <a:ln/>
        </p:spPr>
        <p:txBody>
          <a:bodyPr/>
          <a:lstStyle>
            <a:lvl1pPr>
              <a:defRPr/>
            </a:lvl1pPr>
          </a:lstStyle>
          <a:p>
            <a:fld id="{887BF25C-C5FD-4904-973F-1A1BDC507B89}" type="slidenum">
              <a:rPr lang="en-US" altLang="ko-KR"/>
              <a:pPr/>
              <a:t>‹#›</a:t>
            </a:fld>
            <a:endParaRPr lang="en-US" altLang="ko-KR"/>
          </a:p>
        </p:txBody>
      </p:sp>
    </p:spTree>
    <p:extLst>
      <p:ext uri="{BB962C8B-B14F-4D97-AF65-F5344CB8AC3E}">
        <p14:creationId xmlns:p14="http://schemas.microsoft.com/office/powerpoint/2010/main" val="536382450"/>
      </p:ext>
    </p:extLst>
  </p:cSld>
  <p:clrMapOvr>
    <a:masterClrMapping/>
  </p:clrMapOvr>
  <p:transition>
    <p:cover dir="d"/>
    <p:sndAc>
      <p:stSnd>
        <p:snd r:embed="rId1" name="chimes.wav"/>
      </p:stSnd>
    </p:sndAc>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1">
            <a:extLst>
              <a:ext uri="{FF2B5EF4-FFF2-40B4-BE49-F238E27FC236}">
                <a16:creationId xmlns="" xmlns:a16="http://schemas.microsoft.com/office/drawing/2014/main" id="{7575DB8F-6D28-2466-4123-4C0874875B63}"/>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4" name="Rectangle 62">
            <a:extLst>
              <a:ext uri="{FF2B5EF4-FFF2-40B4-BE49-F238E27FC236}">
                <a16:creationId xmlns="" xmlns:a16="http://schemas.microsoft.com/office/drawing/2014/main" id="{887F49FC-359A-FA68-B25B-6AF1E3C14C37}"/>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5" name="Rectangle 63">
            <a:extLst>
              <a:ext uri="{FF2B5EF4-FFF2-40B4-BE49-F238E27FC236}">
                <a16:creationId xmlns="" xmlns:a16="http://schemas.microsoft.com/office/drawing/2014/main" id="{53E3C207-A959-884B-26B3-CF1052C61043}"/>
              </a:ext>
            </a:extLst>
          </p:cNvPr>
          <p:cNvSpPr>
            <a:spLocks noGrp="1" noChangeArrowheads="1"/>
          </p:cNvSpPr>
          <p:nvPr>
            <p:ph type="sldNum" sz="quarter" idx="12"/>
          </p:nvPr>
        </p:nvSpPr>
        <p:spPr>
          <a:ln/>
        </p:spPr>
        <p:txBody>
          <a:bodyPr/>
          <a:lstStyle>
            <a:lvl1pPr>
              <a:defRPr/>
            </a:lvl1pPr>
          </a:lstStyle>
          <a:p>
            <a:fld id="{099365C7-E3A0-4690-B8F8-3221061A01CF}" type="slidenum">
              <a:rPr lang="en-US" altLang="ko-KR"/>
              <a:pPr/>
              <a:t>‹#›</a:t>
            </a:fld>
            <a:endParaRPr lang="en-US" altLang="ko-KR"/>
          </a:p>
        </p:txBody>
      </p:sp>
    </p:spTree>
    <p:extLst>
      <p:ext uri="{BB962C8B-B14F-4D97-AF65-F5344CB8AC3E}">
        <p14:creationId xmlns:p14="http://schemas.microsoft.com/office/powerpoint/2010/main" val="1184775747"/>
      </p:ext>
    </p:extLst>
  </p:cSld>
  <p:clrMapOvr>
    <a:masterClrMapping/>
  </p:clrMapOvr>
  <p:transition>
    <p:cover dir="d"/>
    <p:sndAc>
      <p:stSnd>
        <p:snd r:embed="rId1" name="chimes.wav"/>
      </p:stSnd>
    </p:sndAc>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1">
            <a:extLst>
              <a:ext uri="{FF2B5EF4-FFF2-40B4-BE49-F238E27FC236}">
                <a16:creationId xmlns="" xmlns:a16="http://schemas.microsoft.com/office/drawing/2014/main" id="{8A2103BB-0C87-6429-8F8A-FAD28B253E98}"/>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3" name="Rectangle 62">
            <a:extLst>
              <a:ext uri="{FF2B5EF4-FFF2-40B4-BE49-F238E27FC236}">
                <a16:creationId xmlns="" xmlns:a16="http://schemas.microsoft.com/office/drawing/2014/main" id="{CC60B6A1-E3EB-99DB-F912-5BAF4E85C05B}"/>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4" name="Rectangle 63">
            <a:extLst>
              <a:ext uri="{FF2B5EF4-FFF2-40B4-BE49-F238E27FC236}">
                <a16:creationId xmlns="" xmlns:a16="http://schemas.microsoft.com/office/drawing/2014/main" id="{A1BD7F37-F8D7-4C9B-3076-FA01A14482CE}"/>
              </a:ext>
            </a:extLst>
          </p:cNvPr>
          <p:cNvSpPr>
            <a:spLocks noGrp="1" noChangeArrowheads="1"/>
          </p:cNvSpPr>
          <p:nvPr>
            <p:ph type="sldNum" sz="quarter" idx="12"/>
          </p:nvPr>
        </p:nvSpPr>
        <p:spPr>
          <a:ln/>
        </p:spPr>
        <p:txBody>
          <a:bodyPr/>
          <a:lstStyle>
            <a:lvl1pPr>
              <a:defRPr/>
            </a:lvl1pPr>
          </a:lstStyle>
          <a:p>
            <a:fld id="{F66368FE-FFDB-496B-9543-FF96A1CE4348}" type="slidenum">
              <a:rPr lang="en-US" altLang="ko-KR"/>
              <a:pPr/>
              <a:t>‹#›</a:t>
            </a:fld>
            <a:endParaRPr lang="en-US" altLang="ko-KR"/>
          </a:p>
        </p:txBody>
      </p:sp>
    </p:spTree>
    <p:extLst>
      <p:ext uri="{BB962C8B-B14F-4D97-AF65-F5344CB8AC3E}">
        <p14:creationId xmlns:p14="http://schemas.microsoft.com/office/powerpoint/2010/main" val="3413578364"/>
      </p:ext>
    </p:extLst>
  </p:cSld>
  <p:clrMapOvr>
    <a:masterClrMapping/>
  </p:clrMapOvr>
  <p:transition>
    <p:cover dir="d"/>
    <p:sndAc>
      <p:stSnd>
        <p:snd r:embed="rId1" name="chimes.wav"/>
      </p:stSnd>
    </p:sndAc>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1">
            <a:extLst>
              <a:ext uri="{FF2B5EF4-FFF2-40B4-BE49-F238E27FC236}">
                <a16:creationId xmlns="" xmlns:a16="http://schemas.microsoft.com/office/drawing/2014/main" id="{882A1B56-9F04-7C10-B495-27F21F1EC9F5}"/>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62">
            <a:extLst>
              <a:ext uri="{FF2B5EF4-FFF2-40B4-BE49-F238E27FC236}">
                <a16:creationId xmlns="" xmlns:a16="http://schemas.microsoft.com/office/drawing/2014/main" id="{D68AD70F-8B03-D2F8-270E-FBDBB9E52CBE}"/>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3">
            <a:extLst>
              <a:ext uri="{FF2B5EF4-FFF2-40B4-BE49-F238E27FC236}">
                <a16:creationId xmlns="" xmlns:a16="http://schemas.microsoft.com/office/drawing/2014/main" id="{410E8633-0D31-D575-58E8-124974ECAE7D}"/>
              </a:ext>
            </a:extLst>
          </p:cNvPr>
          <p:cNvSpPr>
            <a:spLocks noGrp="1" noChangeArrowheads="1"/>
          </p:cNvSpPr>
          <p:nvPr>
            <p:ph type="sldNum" sz="quarter" idx="12"/>
          </p:nvPr>
        </p:nvSpPr>
        <p:spPr>
          <a:ln/>
        </p:spPr>
        <p:txBody>
          <a:bodyPr/>
          <a:lstStyle>
            <a:lvl1pPr>
              <a:defRPr/>
            </a:lvl1pPr>
          </a:lstStyle>
          <a:p>
            <a:fld id="{1153C96F-D125-4637-BE03-0B8F9916EC85}" type="slidenum">
              <a:rPr lang="en-US" altLang="ko-KR"/>
              <a:pPr/>
              <a:t>‹#›</a:t>
            </a:fld>
            <a:endParaRPr lang="en-US" altLang="ko-KR"/>
          </a:p>
        </p:txBody>
      </p:sp>
    </p:spTree>
    <p:extLst>
      <p:ext uri="{BB962C8B-B14F-4D97-AF65-F5344CB8AC3E}">
        <p14:creationId xmlns:p14="http://schemas.microsoft.com/office/powerpoint/2010/main" val="1955316655"/>
      </p:ext>
    </p:extLst>
  </p:cSld>
  <p:clrMapOvr>
    <a:masterClrMapping/>
  </p:clrMapOvr>
  <p:transition>
    <p:cover dir="d"/>
    <p:sndAc>
      <p:stSnd>
        <p:snd r:embed="rId1" name="chimes.wav"/>
      </p:stSnd>
    </p:sndAc>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1">
            <a:extLst>
              <a:ext uri="{FF2B5EF4-FFF2-40B4-BE49-F238E27FC236}">
                <a16:creationId xmlns="" xmlns:a16="http://schemas.microsoft.com/office/drawing/2014/main" id="{09CFA250-E6F2-BC94-AD88-29F063529ED5}"/>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62">
            <a:extLst>
              <a:ext uri="{FF2B5EF4-FFF2-40B4-BE49-F238E27FC236}">
                <a16:creationId xmlns="" xmlns:a16="http://schemas.microsoft.com/office/drawing/2014/main" id="{BC7E06B4-2B62-577B-12D1-C637E4E652DE}"/>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3">
            <a:extLst>
              <a:ext uri="{FF2B5EF4-FFF2-40B4-BE49-F238E27FC236}">
                <a16:creationId xmlns="" xmlns:a16="http://schemas.microsoft.com/office/drawing/2014/main" id="{0CED4BC1-A24D-0F6F-530D-6978B6E34BDD}"/>
              </a:ext>
            </a:extLst>
          </p:cNvPr>
          <p:cNvSpPr>
            <a:spLocks noGrp="1" noChangeArrowheads="1"/>
          </p:cNvSpPr>
          <p:nvPr>
            <p:ph type="sldNum" sz="quarter" idx="12"/>
          </p:nvPr>
        </p:nvSpPr>
        <p:spPr>
          <a:ln/>
        </p:spPr>
        <p:txBody>
          <a:bodyPr/>
          <a:lstStyle>
            <a:lvl1pPr>
              <a:defRPr/>
            </a:lvl1pPr>
          </a:lstStyle>
          <a:p>
            <a:fld id="{BAF56F3C-49D9-480B-8B47-CA20A12ADDF3}" type="slidenum">
              <a:rPr lang="en-US" altLang="ko-KR"/>
              <a:pPr/>
              <a:t>‹#›</a:t>
            </a:fld>
            <a:endParaRPr lang="en-US" altLang="ko-KR"/>
          </a:p>
        </p:txBody>
      </p:sp>
    </p:spTree>
    <p:extLst>
      <p:ext uri="{BB962C8B-B14F-4D97-AF65-F5344CB8AC3E}">
        <p14:creationId xmlns:p14="http://schemas.microsoft.com/office/powerpoint/2010/main" val="3510579400"/>
      </p:ext>
    </p:extLst>
  </p:cSld>
  <p:clrMapOvr>
    <a:masterClrMapping/>
  </p:clrMapOvr>
  <p:transition>
    <p:cover dir="d"/>
    <p:sndAc>
      <p:stSnd>
        <p:snd r:embed="rId1" name="chimes.wav"/>
      </p:stSnd>
    </p:sndAc>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1">
            <a:extLst>
              <a:ext uri="{FF2B5EF4-FFF2-40B4-BE49-F238E27FC236}">
                <a16:creationId xmlns="" xmlns:a16="http://schemas.microsoft.com/office/drawing/2014/main" id="{6CC64C58-0952-8294-9C63-AC02A4B870EC}"/>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 xmlns:a16="http://schemas.microsoft.com/office/drawing/2014/main" id="{939917C4-8AFE-F4A2-E342-58B545DDA3B2}"/>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 xmlns:a16="http://schemas.microsoft.com/office/drawing/2014/main" id="{5BE9AB0C-3D65-1ACD-B33F-52902B1739CF}"/>
              </a:ext>
            </a:extLst>
          </p:cNvPr>
          <p:cNvSpPr>
            <a:spLocks noGrp="1" noChangeArrowheads="1"/>
          </p:cNvSpPr>
          <p:nvPr>
            <p:ph type="sldNum" sz="quarter" idx="12"/>
          </p:nvPr>
        </p:nvSpPr>
        <p:spPr>
          <a:ln/>
        </p:spPr>
        <p:txBody>
          <a:bodyPr/>
          <a:lstStyle>
            <a:lvl1pPr>
              <a:defRPr/>
            </a:lvl1pPr>
          </a:lstStyle>
          <a:p>
            <a:fld id="{F0915B77-08A0-4E52-A6D2-57DBC4C31749}" type="slidenum">
              <a:rPr lang="en-US" altLang="ko-KR"/>
              <a:pPr/>
              <a:t>‹#›</a:t>
            </a:fld>
            <a:endParaRPr lang="en-US" altLang="ko-KR"/>
          </a:p>
        </p:txBody>
      </p:sp>
    </p:spTree>
    <p:extLst>
      <p:ext uri="{BB962C8B-B14F-4D97-AF65-F5344CB8AC3E}">
        <p14:creationId xmlns:p14="http://schemas.microsoft.com/office/powerpoint/2010/main" val="1808781664"/>
      </p:ext>
    </p:extLst>
  </p:cSld>
  <p:clrMapOvr>
    <a:masterClrMapping/>
  </p:clrMapOvr>
  <p:transition>
    <p:cover dir="d"/>
    <p:sndAc>
      <p:stSnd>
        <p:snd r:embed="rId1" name="chimes.wav"/>
      </p:stSnd>
    </p:sndAc>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3000" y="228600"/>
            <a:ext cx="2616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28600"/>
            <a:ext cx="7645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1">
            <a:extLst>
              <a:ext uri="{FF2B5EF4-FFF2-40B4-BE49-F238E27FC236}">
                <a16:creationId xmlns="" xmlns:a16="http://schemas.microsoft.com/office/drawing/2014/main" id="{6F9DA809-3672-6C81-19E8-3DF851CDEFBB}"/>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 xmlns:a16="http://schemas.microsoft.com/office/drawing/2014/main" id="{C686A90C-CF9F-C30F-68A6-04F0CA9FF645}"/>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 xmlns:a16="http://schemas.microsoft.com/office/drawing/2014/main" id="{4378812B-0031-0A9B-F9F0-B4AE28504D18}"/>
              </a:ext>
            </a:extLst>
          </p:cNvPr>
          <p:cNvSpPr>
            <a:spLocks noGrp="1" noChangeArrowheads="1"/>
          </p:cNvSpPr>
          <p:nvPr>
            <p:ph type="sldNum" sz="quarter" idx="12"/>
          </p:nvPr>
        </p:nvSpPr>
        <p:spPr>
          <a:ln/>
        </p:spPr>
        <p:txBody>
          <a:bodyPr/>
          <a:lstStyle>
            <a:lvl1pPr>
              <a:defRPr/>
            </a:lvl1pPr>
          </a:lstStyle>
          <a:p>
            <a:fld id="{400A5EC5-E77E-4D4C-B1F3-C2DCA4D51CF3}" type="slidenum">
              <a:rPr lang="en-US" altLang="ko-KR"/>
              <a:pPr/>
              <a:t>‹#›</a:t>
            </a:fld>
            <a:endParaRPr lang="en-US" altLang="ko-KR"/>
          </a:p>
        </p:txBody>
      </p:sp>
    </p:spTree>
    <p:extLst>
      <p:ext uri="{BB962C8B-B14F-4D97-AF65-F5344CB8AC3E}">
        <p14:creationId xmlns:p14="http://schemas.microsoft.com/office/powerpoint/2010/main" val="1664215042"/>
      </p:ext>
    </p:extLst>
  </p:cSld>
  <p:clrMapOvr>
    <a:masterClrMapping/>
  </p:clrMapOvr>
  <p:transition>
    <p:cover dir="d"/>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audio" Target="../media/audio1.wav"/><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E58CD542-9A8C-3F1D-67AC-2BA74C5AA2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771E68EE-C8E5-C07B-E2DB-7A72F53EA2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4FCD258-C476-3083-A682-A878F145C5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E5989B-C60E-4987-B5A4-C9BF5B20B29E}" type="datetimeFigureOut">
              <a:rPr lang="en-US" smtClean="0"/>
              <a:t>10/05/2025</a:t>
            </a:fld>
            <a:endParaRPr lang="en-US"/>
          </a:p>
        </p:txBody>
      </p:sp>
      <p:sp>
        <p:nvSpPr>
          <p:cNvPr id="5" name="Footer Placeholder 4">
            <a:extLst>
              <a:ext uri="{FF2B5EF4-FFF2-40B4-BE49-F238E27FC236}">
                <a16:creationId xmlns="" xmlns:a16="http://schemas.microsoft.com/office/drawing/2014/main" id="{016FC7DD-08E3-3548-9CC1-54484CF20F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 xmlns:a16="http://schemas.microsoft.com/office/drawing/2014/main" id="{B6DD9BE1-01F9-B331-51A4-D3F6E493F5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12AA50-B9FD-47D7-B0DA-F3D90C82A104}" type="slidenum">
              <a:rPr lang="en-US" smtClean="0"/>
              <a:t>‹#›</a:t>
            </a:fld>
            <a:endParaRPr lang="en-US"/>
          </a:p>
        </p:txBody>
      </p:sp>
    </p:spTree>
    <p:extLst>
      <p:ext uri="{BB962C8B-B14F-4D97-AF65-F5344CB8AC3E}">
        <p14:creationId xmlns:p14="http://schemas.microsoft.com/office/powerpoint/2010/main" val="1466393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FF33"/>
            </a:gs>
            <a:gs pos="50000">
              <a:schemeClr val="bg1"/>
            </a:gs>
            <a:gs pos="100000">
              <a:srgbClr val="99FF33"/>
            </a:gs>
          </a:gsLst>
          <a:lin ang="5400000" scaled="1"/>
        </a:gradFill>
        <a:effectLst/>
      </p:bgPr>
    </p:bg>
    <p:spTree>
      <p:nvGrpSpPr>
        <p:cNvPr id="1" name=""/>
        <p:cNvGrpSpPr/>
        <p:nvPr/>
      </p:nvGrpSpPr>
      <p:grpSpPr>
        <a:xfrm>
          <a:off x="0" y="0"/>
          <a:ext cx="0" cy="0"/>
          <a:chOff x="0" y="0"/>
          <a:chExt cx="0" cy="0"/>
        </a:xfrm>
      </p:grpSpPr>
      <p:pic>
        <p:nvPicPr>
          <p:cNvPr id="1026" name="Picture 2" descr="Image-0010">
            <a:extLst>
              <a:ext uri="{FF2B5EF4-FFF2-40B4-BE49-F238E27FC236}">
                <a16:creationId xmlns="" xmlns:a16="http://schemas.microsoft.com/office/drawing/2014/main" id="{4E6AAF11-D9C8-B0A1-E267-770BB85120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1"/>
            <a:ext cx="121920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 xmlns:a16="http://schemas.microsoft.com/office/drawing/2014/main" id="{02F16332-C41B-B394-A133-EDC3A98A5F54}"/>
              </a:ext>
            </a:extLst>
          </p:cNvPr>
          <p:cNvSpPr>
            <a:spLocks noChangeArrowheads="1"/>
          </p:cNvSpPr>
          <p:nvPr/>
        </p:nvSpPr>
        <p:spPr bwMode="auto">
          <a:xfrm>
            <a:off x="0" y="1235076"/>
            <a:ext cx="12208933" cy="5622925"/>
          </a:xfrm>
          <a:prstGeom prst="rect">
            <a:avLst/>
          </a:prstGeom>
          <a:gradFill rotWithShape="0">
            <a:gsLst>
              <a:gs pos="0">
                <a:srgbClr val="FFFFFF"/>
              </a:gs>
              <a:gs pos="100000">
                <a:srgbClr val="C6B1D5"/>
              </a:gs>
            </a:gsLst>
            <a:lin ang="5400000" scaled="1"/>
          </a:gradFill>
          <a:ln w="0">
            <a:solidFill>
              <a:srgbClr val="000000"/>
            </a:solidFill>
            <a:miter lim="800000"/>
            <a:headEnd/>
            <a:tailEnd/>
          </a:ln>
        </p:spPr>
        <p:txBody>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algn="l" eaLnBrk="1" latinLnBrk="1" hangingPunct="1"/>
            <a:r>
              <a:rPr kumimoji="1" lang="en-US" altLang="ko-KR" sz="2400" b="0">
                <a:latin typeface="Gulim" panose="020B0503020000020004" pitchFamily="34" charset="-127"/>
                <a:ea typeface="Gulim" panose="020B0503020000020004" pitchFamily="34" charset="-127"/>
              </a:rPr>
              <a:t>     </a:t>
            </a:r>
          </a:p>
        </p:txBody>
      </p:sp>
      <p:sp>
        <p:nvSpPr>
          <p:cNvPr id="13316" name="Rectangle 4">
            <a:extLst>
              <a:ext uri="{FF2B5EF4-FFF2-40B4-BE49-F238E27FC236}">
                <a16:creationId xmlns="" xmlns:a16="http://schemas.microsoft.com/office/drawing/2014/main" id="{3274C930-2B48-5457-9FD8-2AA8B7D119FB}"/>
              </a:ext>
            </a:extLst>
          </p:cNvPr>
          <p:cNvSpPr>
            <a:spLocks noChangeArrowheads="1"/>
          </p:cNvSpPr>
          <p:nvPr/>
        </p:nvSpPr>
        <p:spPr bwMode="auto">
          <a:xfrm>
            <a:off x="0" y="6329364"/>
            <a:ext cx="12208933" cy="554037"/>
          </a:xfrm>
          <a:prstGeom prst="rect">
            <a:avLst/>
          </a:prstGeom>
          <a:solidFill>
            <a:srgbClr val="64007D"/>
          </a:solidFill>
          <a:ln w="0">
            <a:solidFill>
              <a:srgbClr val="000000"/>
            </a:solidFill>
            <a:miter lim="800000"/>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17" name="Rectangle 5">
            <a:extLst>
              <a:ext uri="{FF2B5EF4-FFF2-40B4-BE49-F238E27FC236}">
                <a16:creationId xmlns="" xmlns:a16="http://schemas.microsoft.com/office/drawing/2014/main" id="{EF228EBA-839A-C215-EE89-C1D5E96C20B3}"/>
              </a:ext>
            </a:extLst>
          </p:cNvPr>
          <p:cNvSpPr>
            <a:spLocks noChangeArrowheads="1"/>
          </p:cNvSpPr>
          <p:nvPr/>
        </p:nvSpPr>
        <p:spPr bwMode="auto">
          <a:xfrm>
            <a:off x="0" y="1141413"/>
            <a:ext cx="12208933" cy="182562"/>
          </a:xfrm>
          <a:prstGeom prst="rect">
            <a:avLst/>
          </a:prstGeom>
          <a:solidFill>
            <a:srgbClr val="64007D"/>
          </a:solidFill>
          <a:ln w="0">
            <a:solidFill>
              <a:srgbClr val="000000"/>
            </a:solidFill>
            <a:miter lim="800000"/>
            <a:headEnd/>
            <a:tailEnd/>
          </a:ln>
        </p:spPr>
        <p:txBody>
          <a:bodyPr/>
          <a:lstStyle/>
          <a:p>
            <a:pPr>
              <a:defRPr/>
            </a:pPr>
            <a:endParaRPr lang="en-US" sz="1800">
              <a:effectLst>
                <a:outerShdw blurRad="38100" dist="38100" dir="2700000" algn="tl">
                  <a:srgbClr val="000000">
                    <a:alpha val="43137"/>
                  </a:srgbClr>
                </a:outerShdw>
              </a:effectLst>
              <a:ea typeface="+mn-ea"/>
            </a:endParaRPr>
          </a:p>
        </p:txBody>
      </p:sp>
      <p:grpSp>
        <p:nvGrpSpPr>
          <p:cNvPr id="1030" name="Group 6">
            <a:extLst>
              <a:ext uri="{FF2B5EF4-FFF2-40B4-BE49-F238E27FC236}">
                <a16:creationId xmlns="" xmlns:a16="http://schemas.microsoft.com/office/drawing/2014/main" id="{E5C24E76-FF28-E263-C54F-F5D3DCD9079F}"/>
              </a:ext>
            </a:extLst>
          </p:cNvPr>
          <p:cNvGrpSpPr>
            <a:grpSpLocks/>
          </p:cNvGrpSpPr>
          <p:nvPr/>
        </p:nvGrpSpPr>
        <p:grpSpPr bwMode="auto">
          <a:xfrm>
            <a:off x="10566400" y="247651"/>
            <a:ext cx="1016000" cy="684213"/>
            <a:chOff x="144" y="144"/>
            <a:chExt cx="480" cy="431"/>
          </a:xfrm>
        </p:grpSpPr>
        <p:sp>
          <p:nvSpPr>
            <p:cNvPr id="13319" name="Freeform 7">
              <a:extLst>
                <a:ext uri="{FF2B5EF4-FFF2-40B4-BE49-F238E27FC236}">
                  <a16:creationId xmlns="" xmlns:a16="http://schemas.microsoft.com/office/drawing/2014/main" id="{8F6C9DA5-E528-3833-9E32-A45BEE394A31}"/>
                </a:ext>
              </a:extLst>
            </p:cNvPr>
            <p:cNvSpPr>
              <a:spLocks/>
            </p:cNvSpPr>
            <p:nvPr/>
          </p:nvSpPr>
          <p:spPr bwMode="auto">
            <a:xfrm>
              <a:off x="397" y="156"/>
              <a:ext cx="99" cy="199"/>
            </a:xfrm>
            <a:custGeom>
              <a:avLst/>
              <a:gdLst>
                <a:gd name="T0" fmla="*/ 0 w 23"/>
                <a:gd name="T1" fmla="*/ 7 h 49"/>
                <a:gd name="T2" fmla="*/ 23 w 23"/>
                <a:gd name="T3" fmla="*/ 0 h 49"/>
                <a:gd name="T4" fmla="*/ 20 w 23"/>
                <a:gd name="T5" fmla="*/ 34 h 49"/>
                <a:gd name="T6" fmla="*/ 0 w 23"/>
                <a:gd name="T7" fmla="*/ 49 h 49"/>
                <a:gd name="T8" fmla="*/ 0 w 23"/>
                <a:gd name="T9" fmla="*/ 7 h 49"/>
              </a:gdLst>
              <a:ahLst/>
              <a:cxnLst>
                <a:cxn ang="0">
                  <a:pos x="T0" y="T1"/>
                </a:cxn>
                <a:cxn ang="0">
                  <a:pos x="T2" y="T3"/>
                </a:cxn>
                <a:cxn ang="0">
                  <a:pos x="T4" y="T5"/>
                </a:cxn>
                <a:cxn ang="0">
                  <a:pos x="T6" y="T7"/>
                </a:cxn>
                <a:cxn ang="0">
                  <a:pos x="T8" y="T9"/>
                </a:cxn>
              </a:cxnLst>
              <a:rect l="0" t="0" r="r" b="b"/>
              <a:pathLst>
                <a:path w="23" h="49">
                  <a:moveTo>
                    <a:pt x="0" y="7"/>
                  </a:moveTo>
                  <a:lnTo>
                    <a:pt x="23" y="0"/>
                  </a:lnTo>
                  <a:lnTo>
                    <a:pt x="20" y="34"/>
                  </a:lnTo>
                  <a:lnTo>
                    <a:pt x="0" y="49"/>
                  </a:lnTo>
                  <a:lnTo>
                    <a:pt x="0" y="7"/>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0" name="Freeform 8">
              <a:extLst>
                <a:ext uri="{FF2B5EF4-FFF2-40B4-BE49-F238E27FC236}">
                  <a16:creationId xmlns="" xmlns:a16="http://schemas.microsoft.com/office/drawing/2014/main" id="{E0AF160D-2D77-802F-FE50-78EE69F0669F}"/>
                </a:ext>
              </a:extLst>
            </p:cNvPr>
            <p:cNvSpPr>
              <a:spLocks/>
            </p:cNvSpPr>
            <p:nvPr/>
          </p:nvSpPr>
          <p:spPr bwMode="auto">
            <a:xfrm>
              <a:off x="264" y="144"/>
              <a:ext cx="232" cy="41"/>
            </a:xfrm>
            <a:custGeom>
              <a:avLst/>
              <a:gdLst>
                <a:gd name="T0" fmla="*/ 0 w 54"/>
                <a:gd name="T1" fmla="*/ 4 h 10"/>
                <a:gd name="T2" fmla="*/ 26 w 54"/>
                <a:gd name="T3" fmla="*/ 0 h 10"/>
                <a:gd name="T4" fmla="*/ 54 w 54"/>
                <a:gd name="T5" fmla="*/ 3 h 10"/>
                <a:gd name="T6" fmla="*/ 31 w 54"/>
                <a:gd name="T7" fmla="*/ 10 h 10"/>
                <a:gd name="T8" fmla="*/ 0 w 54"/>
                <a:gd name="T9" fmla="*/ 4 h 10"/>
              </a:gdLst>
              <a:ahLst/>
              <a:cxnLst>
                <a:cxn ang="0">
                  <a:pos x="T0" y="T1"/>
                </a:cxn>
                <a:cxn ang="0">
                  <a:pos x="T2" y="T3"/>
                </a:cxn>
                <a:cxn ang="0">
                  <a:pos x="T4" y="T5"/>
                </a:cxn>
                <a:cxn ang="0">
                  <a:pos x="T6" y="T7"/>
                </a:cxn>
                <a:cxn ang="0">
                  <a:pos x="T8" y="T9"/>
                </a:cxn>
              </a:cxnLst>
              <a:rect l="0" t="0" r="r" b="b"/>
              <a:pathLst>
                <a:path w="54" h="10">
                  <a:moveTo>
                    <a:pt x="0" y="4"/>
                  </a:moveTo>
                  <a:lnTo>
                    <a:pt x="26" y="0"/>
                  </a:lnTo>
                  <a:lnTo>
                    <a:pt x="54" y="3"/>
                  </a:lnTo>
                  <a:lnTo>
                    <a:pt x="31" y="10"/>
                  </a:lnTo>
                  <a:lnTo>
                    <a:pt x="0" y="4"/>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1" name="Freeform 9">
              <a:extLst>
                <a:ext uri="{FF2B5EF4-FFF2-40B4-BE49-F238E27FC236}">
                  <a16:creationId xmlns="" xmlns:a16="http://schemas.microsoft.com/office/drawing/2014/main" id="{BEB6C742-B692-6ECC-66BA-CE70DA2C1C70}"/>
                </a:ext>
              </a:extLst>
            </p:cNvPr>
            <p:cNvSpPr>
              <a:spLocks/>
            </p:cNvSpPr>
            <p:nvPr/>
          </p:nvSpPr>
          <p:spPr bwMode="auto">
            <a:xfrm>
              <a:off x="264" y="161"/>
              <a:ext cx="133" cy="194"/>
            </a:xfrm>
            <a:custGeom>
              <a:avLst/>
              <a:gdLst>
                <a:gd name="T0" fmla="*/ 0 w 31"/>
                <a:gd name="T1" fmla="*/ 0 h 48"/>
                <a:gd name="T2" fmla="*/ 31 w 31"/>
                <a:gd name="T3" fmla="*/ 6 h 48"/>
                <a:gd name="T4" fmla="*/ 31 w 31"/>
                <a:gd name="T5" fmla="*/ 48 h 48"/>
                <a:gd name="T6" fmla="*/ 5 w 31"/>
                <a:gd name="T7" fmla="*/ 36 h 48"/>
                <a:gd name="T8" fmla="*/ 0 w 31"/>
                <a:gd name="T9" fmla="*/ 0 h 48"/>
              </a:gdLst>
              <a:ahLst/>
              <a:cxnLst>
                <a:cxn ang="0">
                  <a:pos x="T0" y="T1"/>
                </a:cxn>
                <a:cxn ang="0">
                  <a:pos x="T2" y="T3"/>
                </a:cxn>
                <a:cxn ang="0">
                  <a:pos x="T4" y="T5"/>
                </a:cxn>
                <a:cxn ang="0">
                  <a:pos x="T6" y="T7"/>
                </a:cxn>
                <a:cxn ang="0">
                  <a:pos x="T8" y="T9"/>
                </a:cxn>
              </a:cxnLst>
              <a:rect l="0" t="0" r="r" b="b"/>
              <a:pathLst>
                <a:path w="31" h="48">
                  <a:moveTo>
                    <a:pt x="0" y="0"/>
                  </a:moveTo>
                  <a:lnTo>
                    <a:pt x="31" y="6"/>
                  </a:lnTo>
                  <a:lnTo>
                    <a:pt x="31" y="48"/>
                  </a:lnTo>
                  <a:lnTo>
                    <a:pt x="5" y="36"/>
                  </a:lnTo>
                  <a:lnTo>
                    <a:pt x="0" y="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2" name="Freeform 10">
              <a:extLst>
                <a:ext uri="{FF2B5EF4-FFF2-40B4-BE49-F238E27FC236}">
                  <a16:creationId xmlns="" xmlns:a16="http://schemas.microsoft.com/office/drawing/2014/main" id="{13EE9B0F-94AF-5234-2193-EABDF98BCFCD}"/>
                </a:ext>
              </a:extLst>
            </p:cNvPr>
            <p:cNvSpPr>
              <a:spLocks/>
            </p:cNvSpPr>
            <p:nvPr/>
          </p:nvSpPr>
          <p:spPr bwMode="auto">
            <a:xfrm>
              <a:off x="397" y="295"/>
              <a:ext cx="227" cy="134"/>
            </a:xfrm>
            <a:custGeom>
              <a:avLst/>
              <a:gdLst>
                <a:gd name="T0" fmla="*/ 53 w 53"/>
                <a:gd name="T1" fmla="*/ 12 h 33"/>
                <a:gd name="T2" fmla="*/ 40 w 53"/>
                <a:gd name="T3" fmla="*/ 33 h 33"/>
                <a:gd name="T4" fmla="*/ 0 w 53"/>
                <a:gd name="T5" fmla="*/ 15 h 33"/>
                <a:gd name="T6" fmla="*/ 20 w 53"/>
                <a:gd name="T7" fmla="*/ 0 h 33"/>
                <a:gd name="T8" fmla="*/ 53 w 53"/>
                <a:gd name="T9" fmla="*/ 12 h 33"/>
              </a:gdLst>
              <a:ahLst/>
              <a:cxnLst>
                <a:cxn ang="0">
                  <a:pos x="T0" y="T1"/>
                </a:cxn>
                <a:cxn ang="0">
                  <a:pos x="T2" y="T3"/>
                </a:cxn>
                <a:cxn ang="0">
                  <a:pos x="T4" y="T5"/>
                </a:cxn>
                <a:cxn ang="0">
                  <a:pos x="T6" y="T7"/>
                </a:cxn>
                <a:cxn ang="0">
                  <a:pos x="T8" y="T9"/>
                </a:cxn>
              </a:cxnLst>
              <a:rect l="0" t="0" r="r" b="b"/>
              <a:pathLst>
                <a:path w="53" h="33">
                  <a:moveTo>
                    <a:pt x="53" y="12"/>
                  </a:moveTo>
                  <a:lnTo>
                    <a:pt x="40" y="33"/>
                  </a:lnTo>
                  <a:lnTo>
                    <a:pt x="0" y="15"/>
                  </a:lnTo>
                  <a:lnTo>
                    <a:pt x="20" y="0"/>
                  </a:lnTo>
                  <a:lnTo>
                    <a:pt x="53" y="12"/>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3" name="Freeform 11">
              <a:extLst>
                <a:ext uri="{FF2B5EF4-FFF2-40B4-BE49-F238E27FC236}">
                  <a16:creationId xmlns="" xmlns:a16="http://schemas.microsoft.com/office/drawing/2014/main" id="{237F37BA-6BEC-8AE4-21BC-3B9E012CB77A}"/>
                </a:ext>
              </a:extLst>
            </p:cNvPr>
            <p:cNvSpPr>
              <a:spLocks/>
            </p:cNvSpPr>
            <p:nvPr/>
          </p:nvSpPr>
          <p:spPr bwMode="auto">
            <a:xfrm>
              <a:off x="144" y="307"/>
              <a:ext cx="253" cy="150"/>
            </a:xfrm>
            <a:custGeom>
              <a:avLst/>
              <a:gdLst>
                <a:gd name="T0" fmla="*/ 0 w 59"/>
                <a:gd name="T1" fmla="*/ 16 h 37"/>
                <a:gd name="T2" fmla="*/ 25 w 59"/>
                <a:gd name="T3" fmla="*/ 37 h 37"/>
                <a:gd name="T4" fmla="*/ 59 w 59"/>
                <a:gd name="T5" fmla="*/ 12 h 37"/>
                <a:gd name="T6" fmla="*/ 33 w 59"/>
                <a:gd name="T7" fmla="*/ 0 h 37"/>
                <a:gd name="T8" fmla="*/ 0 w 59"/>
                <a:gd name="T9" fmla="*/ 16 h 37"/>
              </a:gdLst>
              <a:ahLst/>
              <a:cxnLst>
                <a:cxn ang="0">
                  <a:pos x="T0" y="T1"/>
                </a:cxn>
                <a:cxn ang="0">
                  <a:pos x="T2" y="T3"/>
                </a:cxn>
                <a:cxn ang="0">
                  <a:pos x="T4" y="T5"/>
                </a:cxn>
                <a:cxn ang="0">
                  <a:pos x="T6" y="T7"/>
                </a:cxn>
                <a:cxn ang="0">
                  <a:pos x="T8" y="T9"/>
                </a:cxn>
              </a:cxnLst>
              <a:rect l="0" t="0" r="r" b="b"/>
              <a:pathLst>
                <a:path w="59" h="37">
                  <a:moveTo>
                    <a:pt x="0" y="16"/>
                  </a:moveTo>
                  <a:lnTo>
                    <a:pt x="25" y="37"/>
                  </a:lnTo>
                  <a:lnTo>
                    <a:pt x="59" y="12"/>
                  </a:lnTo>
                  <a:lnTo>
                    <a:pt x="33" y="0"/>
                  </a:lnTo>
                  <a:lnTo>
                    <a:pt x="0" y="16"/>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4" name="Freeform 12">
              <a:extLst>
                <a:ext uri="{FF2B5EF4-FFF2-40B4-BE49-F238E27FC236}">
                  <a16:creationId xmlns="" xmlns:a16="http://schemas.microsoft.com/office/drawing/2014/main" id="{1D3563CA-7EB2-D742-E101-247C7579AE20}"/>
                </a:ext>
              </a:extLst>
            </p:cNvPr>
            <p:cNvSpPr>
              <a:spLocks/>
            </p:cNvSpPr>
            <p:nvPr/>
          </p:nvSpPr>
          <p:spPr bwMode="auto">
            <a:xfrm>
              <a:off x="144" y="372"/>
              <a:ext cx="141" cy="203"/>
            </a:xfrm>
            <a:custGeom>
              <a:avLst/>
              <a:gdLst>
                <a:gd name="T0" fmla="*/ 33 w 33"/>
                <a:gd name="T1" fmla="*/ 50 h 50"/>
                <a:gd name="T2" fmla="*/ 10 w 33"/>
                <a:gd name="T3" fmla="*/ 28 h 50"/>
                <a:gd name="T4" fmla="*/ 0 w 33"/>
                <a:gd name="T5" fmla="*/ 0 h 50"/>
                <a:gd name="T6" fmla="*/ 25 w 33"/>
                <a:gd name="T7" fmla="*/ 21 h 50"/>
                <a:gd name="T8" fmla="*/ 33 w 33"/>
                <a:gd name="T9" fmla="*/ 50 h 50"/>
              </a:gdLst>
              <a:ahLst/>
              <a:cxnLst>
                <a:cxn ang="0">
                  <a:pos x="T0" y="T1"/>
                </a:cxn>
                <a:cxn ang="0">
                  <a:pos x="T2" y="T3"/>
                </a:cxn>
                <a:cxn ang="0">
                  <a:pos x="T4" y="T5"/>
                </a:cxn>
                <a:cxn ang="0">
                  <a:pos x="T6" y="T7"/>
                </a:cxn>
                <a:cxn ang="0">
                  <a:pos x="T8" y="T9"/>
                </a:cxn>
              </a:cxnLst>
              <a:rect l="0" t="0" r="r" b="b"/>
              <a:pathLst>
                <a:path w="33" h="50">
                  <a:moveTo>
                    <a:pt x="33" y="50"/>
                  </a:moveTo>
                  <a:lnTo>
                    <a:pt x="10" y="28"/>
                  </a:lnTo>
                  <a:lnTo>
                    <a:pt x="0" y="0"/>
                  </a:lnTo>
                  <a:lnTo>
                    <a:pt x="25" y="21"/>
                  </a:lnTo>
                  <a:lnTo>
                    <a:pt x="33" y="5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5" name="Freeform 13">
              <a:extLst>
                <a:ext uri="{FF2B5EF4-FFF2-40B4-BE49-F238E27FC236}">
                  <a16:creationId xmlns="" xmlns:a16="http://schemas.microsoft.com/office/drawing/2014/main" id="{94DD3417-43BD-A901-B033-414236D7D728}"/>
                </a:ext>
              </a:extLst>
            </p:cNvPr>
            <p:cNvSpPr>
              <a:spLocks/>
            </p:cNvSpPr>
            <p:nvPr/>
          </p:nvSpPr>
          <p:spPr bwMode="auto">
            <a:xfrm>
              <a:off x="397" y="355"/>
              <a:ext cx="171" cy="192"/>
            </a:xfrm>
            <a:custGeom>
              <a:avLst/>
              <a:gdLst>
                <a:gd name="T0" fmla="*/ 0 w 40"/>
                <a:gd name="T1" fmla="*/ 27 h 47"/>
                <a:gd name="T2" fmla="*/ 31 w 40"/>
                <a:gd name="T3" fmla="*/ 47 h 47"/>
                <a:gd name="T4" fmla="*/ 40 w 40"/>
                <a:gd name="T5" fmla="*/ 18 h 47"/>
                <a:gd name="T6" fmla="*/ 0 w 40"/>
                <a:gd name="T7" fmla="*/ 0 h 47"/>
                <a:gd name="T8" fmla="*/ 0 w 40"/>
                <a:gd name="T9" fmla="*/ 27 h 47"/>
              </a:gdLst>
              <a:ahLst/>
              <a:cxnLst>
                <a:cxn ang="0">
                  <a:pos x="T0" y="T1"/>
                </a:cxn>
                <a:cxn ang="0">
                  <a:pos x="T2" y="T3"/>
                </a:cxn>
                <a:cxn ang="0">
                  <a:pos x="T4" y="T5"/>
                </a:cxn>
                <a:cxn ang="0">
                  <a:pos x="T6" y="T7"/>
                </a:cxn>
                <a:cxn ang="0">
                  <a:pos x="T8" y="T9"/>
                </a:cxn>
              </a:cxnLst>
              <a:rect l="0" t="0" r="r" b="b"/>
              <a:pathLst>
                <a:path w="40" h="47">
                  <a:moveTo>
                    <a:pt x="0" y="27"/>
                  </a:moveTo>
                  <a:lnTo>
                    <a:pt x="31" y="47"/>
                  </a:lnTo>
                  <a:lnTo>
                    <a:pt x="40" y="18"/>
                  </a:lnTo>
                  <a:lnTo>
                    <a:pt x="0" y="0"/>
                  </a:lnTo>
                  <a:lnTo>
                    <a:pt x="0" y="27"/>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6" name="Freeform 14">
              <a:extLst>
                <a:ext uri="{FF2B5EF4-FFF2-40B4-BE49-F238E27FC236}">
                  <a16:creationId xmlns="" xmlns:a16="http://schemas.microsoft.com/office/drawing/2014/main" id="{AF4C59CE-2C90-7EB9-46BE-DF389E485D6A}"/>
                </a:ext>
              </a:extLst>
            </p:cNvPr>
            <p:cNvSpPr>
              <a:spLocks/>
            </p:cNvSpPr>
            <p:nvPr/>
          </p:nvSpPr>
          <p:spPr bwMode="auto">
            <a:xfrm>
              <a:off x="251" y="355"/>
              <a:ext cx="146" cy="220"/>
            </a:xfrm>
            <a:custGeom>
              <a:avLst/>
              <a:gdLst>
                <a:gd name="T0" fmla="*/ 8 w 34"/>
                <a:gd name="T1" fmla="*/ 54 h 54"/>
                <a:gd name="T2" fmla="*/ 34 w 34"/>
                <a:gd name="T3" fmla="*/ 27 h 54"/>
                <a:gd name="T4" fmla="*/ 34 w 34"/>
                <a:gd name="T5" fmla="*/ 0 h 54"/>
                <a:gd name="T6" fmla="*/ 0 w 34"/>
                <a:gd name="T7" fmla="*/ 25 h 54"/>
                <a:gd name="T8" fmla="*/ 8 w 34"/>
                <a:gd name="T9" fmla="*/ 54 h 54"/>
              </a:gdLst>
              <a:ahLst/>
              <a:cxnLst>
                <a:cxn ang="0">
                  <a:pos x="T0" y="T1"/>
                </a:cxn>
                <a:cxn ang="0">
                  <a:pos x="T2" y="T3"/>
                </a:cxn>
                <a:cxn ang="0">
                  <a:pos x="T4" y="T5"/>
                </a:cxn>
                <a:cxn ang="0">
                  <a:pos x="T6" y="T7"/>
                </a:cxn>
                <a:cxn ang="0">
                  <a:pos x="T8" y="T9"/>
                </a:cxn>
              </a:cxnLst>
              <a:rect l="0" t="0" r="r" b="b"/>
              <a:pathLst>
                <a:path w="34" h="54">
                  <a:moveTo>
                    <a:pt x="8" y="54"/>
                  </a:moveTo>
                  <a:lnTo>
                    <a:pt x="34" y="27"/>
                  </a:lnTo>
                  <a:lnTo>
                    <a:pt x="34" y="0"/>
                  </a:lnTo>
                  <a:lnTo>
                    <a:pt x="0" y="25"/>
                  </a:lnTo>
                  <a:lnTo>
                    <a:pt x="8" y="54"/>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7" name="Freeform 15">
              <a:extLst>
                <a:ext uri="{FF2B5EF4-FFF2-40B4-BE49-F238E27FC236}">
                  <a16:creationId xmlns="" xmlns:a16="http://schemas.microsoft.com/office/drawing/2014/main" id="{8D8233DD-ABB4-45D1-CCCC-11B8B2D4012A}"/>
                </a:ext>
              </a:extLst>
            </p:cNvPr>
            <p:cNvSpPr>
              <a:spLocks/>
            </p:cNvSpPr>
            <p:nvPr/>
          </p:nvSpPr>
          <p:spPr bwMode="auto">
            <a:xfrm>
              <a:off x="530" y="343"/>
              <a:ext cx="94" cy="204"/>
            </a:xfrm>
            <a:custGeom>
              <a:avLst/>
              <a:gdLst>
                <a:gd name="T0" fmla="*/ 14 w 22"/>
                <a:gd name="T1" fmla="*/ 25 h 50"/>
                <a:gd name="T2" fmla="*/ 22 w 22"/>
                <a:gd name="T3" fmla="*/ 0 h 50"/>
                <a:gd name="T4" fmla="*/ 9 w 22"/>
                <a:gd name="T5" fmla="*/ 21 h 50"/>
                <a:gd name="T6" fmla="*/ 0 w 22"/>
                <a:gd name="T7" fmla="*/ 50 h 50"/>
                <a:gd name="T8" fmla="*/ 14 w 22"/>
                <a:gd name="T9" fmla="*/ 25 h 50"/>
              </a:gdLst>
              <a:ahLst/>
              <a:cxnLst>
                <a:cxn ang="0">
                  <a:pos x="T0" y="T1"/>
                </a:cxn>
                <a:cxn ang="0">
                  <a:pos x="T2" y="T3"/>
                </a:cxn>
                <a:cxn ang="0">
                  <a:pos x="T4" y="T5"/>
                </a:cxn>
                <a:cxn ang="0">
                  <a:pos x="T6" y="T7"/>
                </a:cxn>
                <a:cxn ang="0">
                  <a:pos x="T8" y="T9"/>
                </a:cxn>
              </a:cxnLst>
              <a:rect l="0" t="0" r="r" b="b"/>
              <a:pathLst>
                <a:path w="22" h="50">
                  <a:moveTo>
                    <a:pt x="14" y="25"/>
                  </a:moveTo>
                  <a:lnTo>
                    <a:pt x="22" y="0"/>
                  </a:lnTo>
                  <a:lnTo>
                    <a:pt x="9" y="21"/>
                  </a:lnTo>
                  <a:lnTo>
                    <a:pt x="0" y="50"/>
                  </a:lnTo>
                  <a:lnTo>
                    <a:pt x="14" y="25"/>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3328" name="Line 16">
            <a:extLst>
              <a:ext uri="{FF2B5EF4-FFF2-40B4-BE49-F238E27FC236}">
                <a16:creationId xmlns="" xmlns:a16="http://schemas.microsoft.com/office/drawing/2014/main" id="{52A4B34F-59D2-95C6-588D-A1C74E90D671}"/>
              </a:ext>
            </a:extLst>
          </p:cNvPr>
          <p:cNvSpPr>
            <a:spLocks noChangeShapeType="1"/>
          </p:cNvSpPr>
          <p:nvPr/>
        </p:nvSpPr>
        <p:spPr bwMode="auto">
          <a:xfrm>
            <a:off x="0" y="64420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9" name="Line 17">
            <a:extLst>
              <a:ext uri="{FF2B5EF4-FFF2-40B4-BE49-F238E27FC236}">
                <a16:creationId xmlns="" xmlns:a16="http://schemas.microsoft.com/office/drawing/2014/main" id="{222CA0AF-CCD7-5B62-C30B-BF3AE5F175E5}"/>
              </a:ext>
            </a:extLst>
          </p:cNvPr>
          <p:cNvSpPr>
            <a:spLocks noChangeShapeType="1"/>
          </p:cNvSpPr>
          <p:nvPr/>
        </p:nvSpPr>
        <p:spPr bwMode="auto">
          <a:xfrm>
            <a:off x="0" y="64897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0" name="Line 18">
            <a:extLst>
              <a:ext uri="{FF2B5EF4-FFF2-40B4-BE49-F238E27FC236}">
                <a16:creationId xmlns="" xmlns:a16="http://schemas.microsoft.com/office/drawing/2014/main" id="{F17873AB-366B-95CF-3668-FE8302389452}"/>
              </a:ext>
            </a:extLst>
          </p:cNvPr>
          <p:cNvSpPr>
            <a:spLocks noChangeShapeType="1"/>
          </p:cNvSpPr>
          <p:nvPr/>
        </p:nvSpPr>
        <p:spPr bwMode="auto">
          <a:xfrm>
            <a:off x="0" y="63436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1" name="Line 19">
            <a:extLst>
              <a:ext uri="{FF2B5EF4-FFF2-40B4-BE49-F238E27FC236}">
                <a16:creationId xmlns="" xmlns:a16="http://schemas.microsoft.com/office/drawing/2014/main" id="{28380648-2117-C89D-8AAE-80A45B8F2201}"/>
              </a:ext>
            </a:extLst>
          </p:cNvPr>
          <p:cNvSpPr>
            <a:spLocks noChangeShapeType="1"/>
          </p:cNvSpPr>
          <p:nvPr/>
        </p:nvSpPr>
        <p:spPr bwMode="auto">
          <a:xfrm>
            <a:off x="0" y="65341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2" name="Line 20">
            <a:extLst>
              <a:ext uri="{FF2B5EF4-FFF2-40B4-BE49-F238E27FC236}">
                <a16:creationId xmlns="" xmlns:a16="http://schemas.microsoft.com/office/drawing/2014/main" id="{E2BE036B-0688-BE6D-0B40-5BF249E86C57}"/>
              </a:ext>
            </a:extLst>
          </p:cNvPr>
          <p:cNvSpPr>
            <a:spLocks noChangeShapeType="1"/>
          </p:cNvSpPr>
          <p:nvPr/>
        </p:nvSpPr>
        <p:spPr bwMode="auto">
          <a:xfrm>
            <a:off x="0" y="63865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3" name="Line 21">
            <a:extLst>
              <a:ext uri="{FF2B5EF4-FFF2-40B4-BE49-F238E27FC236}">
                <a16:creationId xmlns="" xmlns:a16="http://schemas.microsoft.com/office/drawing/2014/main" id="{5FF9FAFE-CA6E-7D54-082A-152EA62357A4}"/>
              </a:ext>
            </a:extLst>
          </p:cNvPr>
          <p:cNvSpPr>
            <a:spLocks noChangeShapeType="1"/>
          </p:cNvSpPr>
          <p:nvPr/>
        </p:nvSpPr>
        <p:spPr bwMode="auto">
          <a:xfrm>
            <a:off x="0" y="65897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4" name="Line 22">
            <a:extLst>
              <a:ext uri="{FF2B5EF4-FFF2-40B4-BE49-F238E27FC236}">
                <a16:creationId xmlns="" xmlns:a16="http://schemas.microsoft.com/office/drawing/2014/main" id="{6FCA547D-07B2-93B7-EE09-7D2E63D03B49}"/>
              </a:ext>
            </a:extLst>
          </p:cNvPr>
          <p:cNvSpPr>
            <a:spLocks noChangeShapeType="1"/>
          </p:cNvSpPr>
          <p:nvPr/>
        </p:nvSpPr>
        <p:spPr bwMode="auto">
          <a:xfrm>
            <a:off x="0" y="66357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5" name="Line 23">
            <a:extLst>
              <a:ext uri="{FF2B5EF4-FFF2-40B4-BE49-F238E27FC236}">
                <a16:creationId xmlns="" xmlns:a16="http://schemas.microsoft.com/office/drawing/2014/main" id="{730D0374-5980-BDE3-1254-11886C4F1852}"/>
              </a:ext>
            </a:extLst>
          </p:cNvPr>
          <p:cNvSpPr>
            <a:spLocks noChangeShapeType="1"/>
          </p:cNvSpPr>
          <p:nvPr/>
        </p:nvSpPr>
        <p:spPr bwMode="auto">
          <a:xfrm>
            <a:off x="0" y="668972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6" name="Line 24">
            <a:extLst>
              <a:ext uri="{FF2B5EF4-FFF2-40B4-BE49-F238E27FC236}">
                <a16:creationId xmlns="" xmlns:a16="http://schemas.microsoft.com/office/drawing/2014/main" id="{B5EE33F7-A30E-5BFF-8034-28BC5F274403}"/>
              </a:ext>
            </a:extLst>
          </p:cNvPr>
          <p:cNvSpPr>
            <a:spLocks noChangeShapeType="1"/>
          </p:cNvSpPr>
          <p:nvPr/>
        </p:nvSpPr>
        <p:spPr bwMode="auto">
          <a:xfrm>
            <a:off x="8467" y="67341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7" name="Line 25">
            <a:extLst>
              <a:ext uri="{FF2B5EF4-FFF2-40B4-BE49-F238E27FC236}">
                <a16:creationId xmlns="" xmlns:a16="http://schemas.microsoft.com/office/drawing/2014/main" id="{013873E1-7884-A15C-4594-AD511E57F3CD}"/>
              </a:ext>
            </a:extLst>
          </p:cNvPr>
          <p:cNvSpPr>
            <a:spLocks noChangeShapeType="1"/>
          </p:cNvSpPr>
          <p:nvPr/>
        </p:nvSpPr>
        <p:spPr bwMode="auto">
          <a:xfrm>
            <a:off x="0" y="67818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grpSp>
        <p:nvGrpSpPr>
          <p:cNvPr id="1041" name="Group 26">
            <a:extLst>
              <a:ext uri="{FF2B5EF4-FFF2-40B4-BE49-F238E27FC236}">
                <a16:creationId xmlns="" xmlns:a16="http://schemas.microsoft.com/office/drawing/2014/main" id="{BE411C80-81D1-2620-BAF5-4A354E810296}"/>
              </a:ext>
            </a:extLst>
          </p:cNvPr>
          <p:cNvGrpSpPr>
            <a:grpSpLocks/>
          </p:cNvGrpSpPr>
          <p:nvPr/>
        </p:nvGrpSpPr>
        <p:grpSpPr bwMode="auto">
          <a:xfrm>
            <a:off x="266701" y="6589714"/>
            <a:ext cx="11417300" cy="211137"/>
            <a:chOff x="96" y="4049"/>
            <a:chExt cx="5394" cy="156"/>
          </a:xfrm>
        </p:grpSpPr>
        <p:sp>
          <p:nvSpPr>
            <p:cNvPr id="13339" name="Rectangle 27">
              <a:extLst>
                <a:ext uri="{FF2B5EF4-FFF2-40B4-BE49-F238E27FC236}">
                  <a16:creationId xmlns="" xmlns:a16="http://schemas.microsoft.com/office/drawing/2014/main" id="{D640D022-3C98-2BBD-4855-6A45B6AF7A34}"/>
                </a:ext>
              </a:extLst>
            </p:cNvPr>
            <p:cNvSpPr>
              <a:spLocks noChangeArrowheads="1"/>
            </p:cNvSpPr>
            <p:nvPr/>
          </p:nvSpPr>
          <p:spPr bwMode="auto">
            <a:xfrm>
              <a:off x="96" y="4055"/>
              <a:ext cx="94" cy="144"/>
            </a:xfrm>
            <a:prstGeom prst="rect">
              <a:avLst/>
            </a:prstGeom>
            <a:solidFill>
              <a:srgbClr val="A5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0" name="Rectangle 28">
              <a:extLst>
                <a:ext uri="{FF2B5EF4-FFF2-40B4-BE49-F238E27FC236}">
                  <a16:creationId xmlns="" xmlns:a16="http://schemas.microsoft.com/office/drawing/2014/main" id="{E59F4E76-1229-7143-EF11-1765C3422347}"/>
                </a:ext>
              </a:extLst>
            </p:cNvPr>
            <p:cNvSpPr>
              <a:spLocks noChangeArrowheads="1"/>
            </p:cNvSpPr>
            <p:nvPr/>
          </p:nvSpPr>
          <p:spPr bwMode="auto">
            <a:xfrm>
              <a:off x="558" y="4055"/>
              <a:ext cx="95" cy="144"/>
            </a:xfrm>
            <a:prstGeom prst="rect">
              <a:avLst/>
            </a:prstGeom>
            <a:solidFill>
              <a:srgbClr val="AC8DC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1" name="Rectangle 29">
              <a:extLst>
                <a:ext uri="{FF2B5EF4-FFF2-40B4-BE49-F238E27FC236}">
                  <a16:creationId xmlns="" xmlns:a16="http://schemas.microsoft.com/office/drawing/2014/main" id="{DF3D90AF-B1DE-52DC-7BE6-09062045463E}"/>
                </a:ext>
              </a:extLst>
            </p:cNvPr>
            <p:cNvSpPr>
              <a:spLocks noChangeArrowheads="1"/>
            </p:cNvSpPr>
            <p:nvPr/>
          </p:nvSpPr>
          <p:spPr bwMode="auto">
            <a:xfrm>
              <a:off x="634" y="4055"/>
              <a:ext cx="95"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2" name="Rectangle 30">
              <a:extLst>
                <a:ext uri="{FF2B5EF4-FFF2-40B4-BE49-F238E27FC236}">
                  <a16:creationId xmlns="" xmlns:a16="http://schemas.microsoft.com/office/drawing/2014/main" id="{0F9A6E97-BD4A-3F61-0D9B-FD5A46BE43DB}"/>
                </a:ext>
              </a:extLst>
            </p:cNvPr>
            <p:cNvSpPr>
              <a:spLocks noChangeArrowheads="1"/>
            </p:cNvSpPr>
            <p:nvPr/>
          </p:nvSpPr>
          <p:spPr bwMode="auto">
            <a:xfrm>
              <a:off x="672" y="4055"/>
              <a:ext cx="88"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3" name="Rectangle 31">
              <a:extLst>
                <a:ext uri="{FF2B5EF4-FFF2-40B4-BE49-F238E27FC236}">
                  <a16:creationId xmlns="" xmlns:a16="http://schemas.microsoft.com/office/drawing/2014/main" id="{3EDE1BC7-F70C-8910-1074-17AD98992155}"/>
                </a:ext>
              </a:extLst>
            </p:cNvPr>
            <p:cNvSpPr>
              <a:spLocks noChangeArrowheads="1"/>
            </p:cNvSpPr>
            <p:nvPr/>
          </p:nvSpPr>
          <p:spPr bwMode="auto">
            <a:xfrm>
              <a:off x="1089" y="4049"/>
              <a:ext cx="95" cy="144"/>
            </a:xfrm>
            <a:prstGeom prst="rect">
              <a:avLst/>
            </a:prstGeom>
            <a:solidFill>
              <a:srgbClr val="8000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4" name="Rectangle 32">
              <a:extLst>
                <a:ext uri="{FF2B5EF4-FFF2-40B4-BE49-F238E27FC236}">
                  <a16:creationId xmlns="" xmlns:a16="http://schemas.microsoft.com/office/drawing/2014/main" id="{009611B2-9285-0A3A-1609-DFBECAD2851E}"/>
                </a:ext>
              </a:extLst>
            </p:cNvPr>
            <p:cNvSpPr>
              <a:spLocks noChangeArrowheads="1"/>
            </p:cNvSpPr>
            <p:nvPr/>
          </p:nvSpPr>
          <p:spPr bwMode="auto">
            <a:xfrm>
              <a:off x="1171" y="4049"/>
              <a:ext cx="89"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5" name="Rectangle 33">
              <a:extLst>
                <a:ext uri="{FF2B5EF4-FFF2-40B4-BE49-F238E27FC236}">
                  <a16:creationId xmlns="" xmlns:a16="http://schemas.microsoft.com/office/drawing/2014/main" id="{62D471FB-018D-7E90-2E11-1F3016F8E489}"/>
                </a:ext>
              </a:extLst>
            </p:cNvPr>
            <p:cNvSpPr>
              <a:spLocks noChangeArrowheads="1"/>
            </p:cNvSpPr>
            <p:nvPr/>
          </p:nvSpPr>
          <p:spPr bwMode="auto">
            <a:xfrm>
              <a:off x="1222" y="4049"/>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6" name="Rectangle 34">
              <a:extLst>
                <a:ext uri="{FF2B5EF4-FFF2-40B4-BE49-F238E27FC236}">
                  <a16:creationId xmlns="" xmlns:a16="http://schemas.microsoft.com/office/drawing/2014/main" id="{2F743C17-E9C8-4933-CC81-3C2E01610158}"/>
                </a:ext>
              </a:extLst>
            </p:cNvPr>
            <p:cNvSpPr>
              <a:spLocks noChangeArrowheads="1"/>
            </p:cNvSpPr>
            <p:nvPr/>
          </p:nvSpPr>
          <p:spPr bwMode="auto">
            <a:xfrm>
              <a:off x="1386"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7" name="Rectangle 35">
              <a:extLst>
                <a:ext uri="{FF2B5EF4-FFF2-40B4-BE49-F238E27FC236}">
                  <a16:creationId xmlns="" xmlns:a16="http://schemas.microsoft.com/office/drawing/2014/main" id="{A9EBD677-3F0C-FAD3-848D-2BC342C52A8B}"/>
                </a:ext>
              </a:extLst>
            </p:cNvPr>
            <p:cNvSpPr>
              <a:spLocks noChangeArrowheads="1"/>
            </p:cNvSpPr>
            <p:nvPr/>
          </p:nvSpPr>
          <p:spPr bwMode="auto">
            <a:xfrm>
              <a:off x="1424"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8" name="Rectangle 36">
              <a:extLst>
                <a:ext uri="{FF2B5EF4-FFF2-40B4-BE49-F238E27FC236}">
                  <a16:creationId xmlns="" xmlns:a16="http://schemas.microsoft.com/office/drawing/2014/main" id="{3933915E-8E3C-5BD5-E134-8269D7E0D905}"/>
                </a:ext>
              </a:extLst>
            </p:cNvPr>
            <p:cNvSpPr>
              <a:spLocks noChangeArrowheads="1"/>
            </p:cNvSpPr>
            <p:nvPr/>
          </p:nvSpPr>
          <p:spPr bwMode="auto">
            <a:xfrm>
              <a:off x="1468"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9" name="Rectangle 37">
              <a:extLst>
                <a:ext uri="{FF2B5EF4-FFF2-40B4-BE49-F238E27FC236}">
                  <a16:creationId xmlns="" xmlns:a16="http://schemas.microsoft.com/office/drawing/2014/main" id="{0BA874C2-66C0-E550-E502-ADB466FB9BDB}"/>
                </a:ext>
              </a:extLst>
            </p:cNvPr>
            <p:cNvSpPr>
              <a:spLocks noChangeArrowheads="1"/>
            </p:cNvSpPr>
            <p:nvPr/>
          </p:nvSpPr>
          <p:spPr bwMode="auto">
            <a:xfrm>
              <a:off x="1494"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0" name="Rectangle 38">
              <a:extLst>
                <a:ext uri="{FF2B5EF4-FFF2-40B4-BE49-F238E27FC236}">
                  <a16:creationId xmlns="" xmlns:a16="http://schemas.microsoft.com/office/drawing/2014/main" id="{6E5B0065-ADAD-E206-B2E5-6AF988DF5F06}"/>
                </a:ext>
              </a:extLst>
            </p:cNvPr>
            <p:cNvSpPr>
              <a:spLocks noChangeArrowheads="1"/>
            </p:cNvSpPr>
            <p:nvPr/>
          </p:nvSpPr>
          <p:spPr bwMode="auto">
            <a:xfrm>
              <a:off x="2410"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1" name="Rectangle 39">
              <a:extLst>
                <a:ext uri="{FF2B5EF4-FFF2-40B4-BE49-F238E27FC236}">
                  <a16:creationId xmlns="" xmlns:a16="http://schemas.microsoft.com/office/drawing/2014/main" id="{49BEFDDF-2683-A16A-F444-EAE4002081F9}"/>
                </a:ext>
              </a:extLst>
            </p:cNvPr>
            <p:cNvSpPr>
              <a:spLocks noChangeArrowheads="1"/>
            </p:cNvSpPr>
            <p:nvPr/>
          </p:nvSpPr>
          <p:spPr bwMode="auto">
            <a:xfrm>
              <a:off x="2442"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2" name="Rectangle 40">
              <a:extLst>
                <a:ext uri="{FF2B5EF4-FFF2-40B4-BE49-F238E27FC236}">
                  <a16:creationId xmlns="" xmlns:a16="http://schemas.microsoft.com/office/drawing/2014/main" id="{5CE6272C-EBC3-8F70-541E-12CA316A8120}"/>
                </a:ext>
              </a:extLst>
            </p:cNvPr>
            <p:cNvSpPr>
              <a:spLocks noChangeArrowheads="1"/>
            </p:cNvSpPr>
            <p:nvPr/>
          </p:nvSpPr>
          <p:spPr bwMode="auto">
            <a:xfrm>
              <a:off x="2493"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3" name="Rectangle 41">
              <a:extLst>
                <a:ext uri="{FF2B5EF4-FFF2-40B4-BE49-F238E27FC236}">
                  <a16:creationId xmlns="" xmlns:a16="http://schemas.microsoft.com/office/drawing/2014/main" id="{3D50F18E-3168-8457-C4BA-ECEE27B77B78}"/>
                </a:ext>
              </a:extLst>
            </p:cNvPr>
            <p:cNvSpPr>
              <a:spLocks noChangeArrowheads="1"/>
            </p:cNvSpPr>
            <p:nvPr/>
          </p:nvSpPr>
          <p:spPr bwMode="auto">
            <a:xfrm>
              <a:off x="2550"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4" name="Rectangle 42">
              <a:extLst>
                <a:ext uri="{FF2B5EF4-FFF2-40B4-BE49-F238E27FC236}">
                  <a16:creationId xmlns="" xmlns:a16="http://schemas.microsoft.com/office/drawing/2014/main" id="{7E6992BA-37AA-B2DF-286B-5E2E15B0C52A}"/>
                </a:ext>
              </a:extLst>
            </p:cNvPr>
            <p:cNvSpPr>
              <a:spLocks noChangeArrowheads="1"/>
            </p:cNvSpPr>
            <p:nvPr/>
          </p:nvSpPr>
          <p:spPr bwMode="auto">
            <a:xfrm>
              <a:off x="5395" y="4055"/>
              <a:ext cx="63"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5" name="Rectangle 43">
              <a:extLst>
                <a:ext uri="{FF2B5EF4-FFF2-40B4-BE49-F238E27FC236}">
                  <a16:creationId xmlns="" xmlns:a16="http://schemas.microsoft.com/office/drawing/2014/main" id="{FA97DADC-D204-F373-CE22-F40D18F71C9B}"/>
                </a:ext>
              </a:extLst>
            </p:cNvPr>
            <p:cNvSpPr>
              <a:spLocks noChangeArrowheads="1"/>
            </p:cNvSpPr>
            <p:nvPr/>
          </p:nvSpPr>
          <p:spPr bwMode="auto">
            <a:xfrm>
              <a:off x="5338"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6" name="Rectangle 44">
              <a:extLst>
                <a:ext uri="{FF2B5EF4-FFF2-40B4-BE49-F238E27FC236}">
                  <a16:creationId xmlns="" xmlns:a16="http://schemas.microsoft.com/office/drawing/2014/main" id="{E40987D1-DCB9-E388-4A9C-DDEEC14EA3C9}"/>
                </a:ext>
              </a:extLst>
            </p:cNvPr>
            <p:cNvSpPr>
              <a:spLocks noChangeArrowheads="1"/>
            </p:cNvSpPr>
            <p:nvPr/>
          </p:nvSpPr>
          <p:spPr bwMode="auto">
            <a:xfrm>
              <a:off x="4851" y="4061"/>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7" name="Rectangle 45">
              <a:extLst>
                <a:ext uri="{FF2B5EF4-FFF2-40B4-BE49-F238E27FC236}">
                  <a16:creationId xmlns="" xmlns:a16="http://schemas.microsoft.com/office/drawing/2014/main" id="{1DE694A1-BADC-75E9-F66E-E6A5CDEA04F3}"/>
                </a:ext>
              </a:extLst>
            </p:cNvPr>
            <p:cNvSpPr>
              <a:spLocks noChangeArrowheads="1"/>
            </p:cNvSpPr>
            <p:nvPr/>
          </p:nvSpPr>
          <p:spPr bwMode="auto">
            <a:xfrm>
              <a:off x="5199"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8" name="Rectangle 46">
              <a:extLst>
                <a:ext uri="{FF2B5EF4-FFF2-40B4-BE49-F238E27FC236}">
                  <a16:creationId xmlns="" xmlns:a16="http://schemas.microsoft.com/office/drawing/2014/main" id="{6836645E-862A-FD99-D864-D0AF5D7D51F4}"/>
                </a:ext>
              </a:extLst>
            </p:cNvPr>
            <p:cNvSpPr>
              <a:spLocks noChangeArrowheads="1"/>
            </p:cNvSpPr>
            <p:nvPr/>
          </p:nvSpPr>
          <p:spPr bwMode="auto">
            <a:xfrm>
              <a:off x="5167" y="4049"/>
              <a:ext cx="68" cy="156"/>
            </a:xfrm>
            <a:prstGeom prst="rect">
              <a:avLst/>
            </a:prstGeom>
            <a:solidFill>
              <a:srgbClr val="64007D"/>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9" name="Rectangle 47">
              <a:extLst>
                <a:ext uri="{FF2B5EF4-FFF2-40B4-BE49-F238E27FC236}">
                  <a16:creationId xmlns="" xmlns:a16="http://schemas.microsoft.com/office/drawing/2014/main" id="{B1342307-EADB-7443-303D-6F70886C9436}"/>
                </a:ext>
              </a:extLst>
            </p:cNvPr>
            <p:cNvSpPr>
              <a:spLocks noChangeArrowheads="1"/>
            </p:cNvSpPr>
            <p:nvPr/>
          </p:nvSpPr>
          <p:spPr bwMode="auto">
            <a:xfrm>
              <a:off x="5140" y="4055"/>
              <a:ext cx="64" cy="144"/>
            </a:xfrm>
            <a:prstGeom prst="rect">
              <a:avLst/>
            </a:prstGeom>
            <a:solidFill>
              <a:srgbClr val="B469FF"/>
            </a:solidFill>
            <a:ln>
              <a:noFill/>
            </a:ln>
            <a:extLst>
              <a:ext uri="{91240B29-F687-4F45-9708-019B960494DF}">
                <a14:hiddenLine xmlns:a14="http://schemas.microsoft.com/office/drawing/2010/main" w="0">
                  <a:solidFill>
                    <a:srgbClr val="9900CC"/>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0" name="Rectangle 48">
              <a:extLst>
                <a:ext uri="{FF2B5EF4-FFF2-40B4-BE49-F238E27FC236}">
                  <a16:creationId xmlns="" xmlns:a16="http://schemas.microsoft.com/office/drawing/2014/main" id="{FA70A881-5F0A-0F5B-A00C-5811B56C1F4F}"/>
                </a:ext>
              </a:extLst>
            </p:cNvPr>
            <p:cNvSpPr>
              <a:spLocks noChangeArrowheads="1"/>
            </p:cNvSpPr>
            <p:nvPr/>
          </p:nvSpPr>
          <p:spPr bwMode="auto">
            <a:xfrm>
              <a:off x="4352"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1" name="Rectangle 49">
              <a:extLst>
                <a:ext uri="{FF2B5EF4-FFF2-40B4-BE49-F238E27FC236}">
                  <a16:creationId xmlns="" xmlns:a16="http://schemas.microsoft.com/office/drawing/2014/main" id="{81AC2DB4-7E3C-2003-B184-2B8057AF2014}"/>
                </a:ext>
              </a:extLst>
            </p:cNvPr>
            <p:cNvSpPr>
              <a:spLocks noChangeArrowheads="1"/>
            </p:cNvSpPr>
            <p:nvPr/>
          </p:nvSpPr>
          <p:spPr bwMode="auto">
            <a:xfrm>
              <a:off x="4112"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2" name="Rectangle 50">
              <a:extLst>
                <a:ext uri="{FF2B5EF4-FFF2-40B4-BE49-F238E27FC236}">
                  <a16:creationId xmlns="" xmlns:a16="http://schemas.microsoft.com/office/drawing/2014/main" id="{581FA208-5FC6-0B36-9F9F-4A786FB099D6}"/>
                </a:ext>
              </a:extLst>
            </p:cNvPr>
            <p:cNvSpPr>
              <a:spLocks noChangeArrowheads="1"/>
            </p:cNvSpPr>
            <p:nvPr/>
          </p:nvSpPr>
          <p:spPr bwMode="auto">
            <a:xfrm>
              <a:off x="3624"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3" name="Rectangle 51">
              <a:extLst>
                <a:ext uri="{FF2B5EF4-FFF2-40B4-BE49-F238E27FC236}">
                  <a16:creationId xmlns="" xmlns:a16="http://schemas.microsoft.com/office/drawing/2014/main" id="{F7BBFE8D-C8B0-8A5E-FD44-810EB5250E65}"/>
                </a:ext>
              </a:extLst>
            </p:cNvPr>
            <p:cNvSpPr>
              <a:spLocks noChangeArrowheads="1"/>
            </p:cNvSpPr>
            <p:nvPr/>
          </p:nvSpPr>
          <p:spPr bwMode="auto">
            <a:xfrm>
              <a:off x="3580"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4" name="Rectangle 52">
              <a:extLst>
                <a:ext uri="{FF2B5EF4-FFF2-40B4-BE49-F238E27FC236}">
                  <a16:creationId xmlns="" xmlns:a16="http://schemas.microsoft.com/office/drawing/2014/main" id="{FF0D5F9F-C0A6-57BA-CC93-B2FF7BC74B78}"/>
                </a:ext>
              </a:extLst>
            </p:cNvPr>
            <p:cNvSpPr>
              <a:spLocks noChangeArrowheads="1"/>
            </p:cNvSpPr>
            <p:nvPr/>
          </p:nvSpPr>
          <p:spPr bwMode="auto">
            <a:xfrm>
              <a:off x="3536"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5" name="Rectangle 53">
              <a:extLst>
                <a:ext uri="{FF2B5EF4-FFF2-40B4-BE49-F238E27FC236}">
                  <a16:creationId xmlns="" xmlns:a16="http://schemas.microsoft.com/office/drawing/2014/main" id="{0B7B1FBC-3DE0-8F44-8549-EB240F3E6C5F}"/>
                </a:ext>
              </a:extLst>
            </p:cNvPr>
            <p:cNvSpPr>
              <a:spLocks noChangeArrowheads="1"/>
            </p:cNvSpPr>
            <p:nvPr/>
          </p:nvSpPr>
          <p:spPr bwMode="auto">
            <a:xfrm>
              <a:off x="5427" y="4055"/>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grpSp>
        <p:nvGrpSpPr>
          <p:cNvPr id="1042" name="Group 54">
            <a:extLst>
              <a:ext uri="{FF2B5EF4-FFF2-40B4-BE49-F238E27FC236}">
                <a16:creationId xmlns="" xmlns:a16="http://schemas.microsoft.com/office/drawing/2014/main" id="{C85025B0-C541-3626-AE63-8B7D52A6E636}"/>
              </a:ext>
            </a:extLst>
          </p:cNvPr>
          <p:cNvGrpSpPr>
            <a:grpSpLocks/>
          </p:cNvGrpSpPr>
          <p:nvPr/>
        </p:nvGrpSpPr>
        <p:grpSpPr bwMode="auto">
          <a:xfrm>
            <a:off x="309034" y="1069976"/>
            <a:ext cx="588433" cy="454025"/>
            <a:chOff x="5136" y="192"/>
            <a:chExt cx="278" cy="286"/>
          </a:xfrm>
        </p:grpSpPr>
        <p:sp>
          <p:nvSpPr>
            <p:cNvPr id="13367" name="Freeform 55">
              <a:extLst>
                <a:ext uri="{FF2B5EF4-FFF2-40B4-BE49-F238E27FC236}">
                  <a16:creationId xmlns="" xmlns:a16="http://schemas.microsoft.com/office/drawing/2014/main" id="{5820168F-1A7B-A70D-ED2E-D58249AF1C8A}"/>
                </a:ext>
              </a:extLst>
            </p:cNvPr>
            <p:cNvSpPr>
              <a:spLocks noEditPoints="1"/>
            </p:cNvSpPr>
            <p:nvPr/>
          </p:nvSpPr>
          <p:spPr bwMode="auto">
            <a:xfrm>
              <a:off x="5136" y="199"/>
              <a:ext cx="275" cy="279"/>
            </a:xfrm>
            <a:custGeom>
              <a:avLst/>
              <a:gdLst>
                <a:gd name="T0" fmla="*/ 79 w 169"/>
                <a:gd name="T1" fmla="*/ 1 h 172"/>
                <a:gd name="T2" fmla="*/ 53 w 169"/>
                <a:gd name="T3" fmla="*/ 27 h 172"/>
                <a:gd name="T4" fmla="*/ 52 w 169"/>
                <a:gd name="T5" fmla="*/ 29 h 172"/>
                <a:gd name="T6" fmla="*/ 52 w 169"/>
                <a:gd name="T7" fmla="*/ 30 h 172"/>
                <a:gd name="T8" fmla="*/ 79 w 169"/>
                <a:gd name="T9" fmla="*/ 66 h 172"/>
                <a:gd name="T10" fmla="*/ 2 w 169"/>
                <a:gd name="T11" fmla="*/ 52 h 172"/>
                <a:gd name="T12" fmla="*/ 0 w 169"/>
                <a:gd name="T13" fmla="*/ 52 h 172"/>
                <a:gd name="T14" fmla="*/ 0 w 169"/>
                <a:gd name="T15" fmla="*/ 54 h 172"/>
                <a:gd name="T16" fmla="*/ 3 w 169"/>
                <a:gd name="T17" fmla="*/ 95 h 172"/>
                <a:gd name="T18" fmla="*/ 5 w 169"/>
                <a:gd name="T19" fmla="*/ 97 h 172"/>
                <a:gd name="T20" fmla="*/ 81 w 169"/>
                <a:gd name="T21" fmla="*/ 118 h 172"/>
                <a:gd name="T22" fmla="*/ 57 w 169"/>
                <a:gd name="T23" fmla="*/ 137 h 172"/>
                <a:gd name="T24" fmla="*/ 56 w 169"/>
                <a:gd name="T25" fmla="*/ 138 h 172"/>
                <a:gd name="T26" fmla="*/ 56 w 169"/>
                <a:gd name="T27" fmla="*/ 139 h 172"/>
                <a:gd name="T28" fmla="*/ 57 w 169"/>
                <a:gd name="T29" fmla="*/ 140 h 172"/>
                <a:gd name="T30" fmla="*/ 83 w 169"/>
                <a:gd name="T31" fmla="*/ 171 h 172"/>
                <a:gd name="T32" fmla="*/ 86 w 169"/>
                <a:gd name="T33" fmla="*/ 171 h 172"/>
                <a:gd name="T34" fmla="*/ 168 w 169"/>
                <a:gd name="T35" fmla="*/ 115 h 172"/>
                <a:gd name="T36" fmla="*/ 169 w 169"/>
                <a:gd name="T37" fmla="*/ 114 h 172"/>
                <a:gd name="T38" fmla="*/ 168 w 169"/>
                <a:gd name="T39" fmla="*/ 112 h 172"/>
                <a:gd name="T40" fmla="*/ 83 w 169"/>
                <a:gd name="T41" fmla="*/ 1 h 172"/>
                <a:gd name="T42" fmla="*/ 81 w 169"/>
                <a:gd name="T43" fmla="*/ 0 h 172"/>
                <a:gd name="T44" fmla="*/ 79 w 169"/>
                <a:gd name="T45" fmla="*/ 1 h 172"/>
                <a:gd name="T46" fmla="*/ 81 w 169"/>
                <a:gd name="T47" fmla="*/ 5 h 172"/>
                <a:gd name="T48" fmla="*/ 164 w 169"/>
                <a:gd name="T49" fmla="*/ 113 h 172"/>
                <a:gd name="T50" fmla="*/ 85 w 169"/>
                <a:gd name="T51" fmla="*/ 167 h 172"/>
                <a:gd name="T52" fmla="*/ 62 w 169"/>
                <a:gd name="T53" fmla="*/ 139 h 172"/>
                <a:gd name="T54" fmla="*/ 87 w 169"/>
                <a:gd name="T55" fmla="*/ 118 h 172"/>
                <a:gd name="T56" fmla="*/ 88 w 169"/>
                <a:gd name="T57" fmla="*/ 117 h 172"/>
                <a:gd name="T58" fmla="*/ 88 w 169"/>
                <a:gd name="T59" fmla="*/ 116 h 172"/>
                <a:gd name="T60" fmla="*/ 86 w 169"/>
                <a:gd name="T61" fmla="*/ 115 h 172"/>
                <a:gd name="T62" fmla="*/ 7 w 169"/>
                <a:gd name="T63" fmla="*/ 93 h 172"/>
                <a:gd name="T64" fmla="*/ 4 w 169"/>
                <a:gd name="T65" fmla="*/ 56 h 172"/>
                <a:gd name="T66" fmla="*/ 83 w 169"/>
                <a:gd name="T67" fmla="*/ 71 h 172"/>
                <a:gd name="T68" fmla="*/ 86 w 169"/>
                <a:gd name="T69" fmla="*/ 70 h 172"/>
                <a:gd name="T70" fmla="*/ 86 w 169"/>
                <a:gd name="T71" fmla="*/ 69 h 172"/>
                <a:gd name="T72" fmla="*/ 85 w 169"/>
                <a:gd name="T73" fmla="*/ 68 h 172"/>
                <a:gd name="T74" fmla="*/ 57 w 169"/>
                <a:gd name="T75" fmla="*/ 29 h 172"/>
                <a:gd name="T76" fmla="*/ 81 w 169"/>
                <a:gd name="T77" fmla="*/ 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72">
                  <a:moveTo>
                    <a:pt x="79" y="1"/>
                  </a:moveTo>
                  <a:lnTo>
                    <a:pt x="53" y="27"/>
                  </a:lnTo>
                  <a:cubicBezTo>
                    <a:pt x="52" y="28"/>
                    <a:pt x="52" y="28"/>
                    <a:pt x="52" y="29"/>
                  </a:cubicBezTo>
                  <a:cubicBezTo>
                    <a:pt x="52" y="29"/>
                    <a:pt x="52" y="30"/>
                    <a:pt x="52" y="30"/>
                  </a:cubicBezTo>
                  <a:cubicBezTo>
                    <a:pt x="52" y="30"/>
                    <a:pt x="74" y="59"/>
                    <a:pt x="79" y="66"/>
                  </a:cubicBezTo>
                  <a:cubicBezTo>
                    <a:pt x="70" y="64"/>
                    <a:pt x="2" y="52"/>
                    <a:pt x="2" y="52"/>
                  </a:cubicBezTo>
                  <a:cubicBezTo>
                    <a:pt x="1" y="52"/>
                    <a:pt x="1" y="52"/>
                    <a:pt x="0" y="52"/>
                  </a:cubicBezTo>
                  <a:cubicBezTo>
                    <a:pt x="0" y="53"/>
                    <a:pt x="0" y="53"/>
                    <a:pt x="0" y="54"/>
                  </a:cubicBezTo>
                  <a:cubicBezTo>
                    <a:pt x="0" y="54"/>
                    <a:pt x="3" y="95"/>
                    <a:pt x="3" y="95"/>
                  </a:cubicBezTo>
                  <a:cubicBezTo>
                    <a:pt x="3" y="96"/>
                    <a:pt x="4" y="96"/>
                    <a:pt x="5" y="97"/>
                  </a:cubicBezTo>
                  <a:cubicBezTo>
                    <a:pt x="5" y="97"/>
                    <a:pt x="74" y="116"/>
                    <a:pt x="81" y="118"/>
                  </a:cubicBezTo>
                  <a:cubicBezTo>
                    <a:pt x="76" y="122"/>
                    <a:pt x="57" y="137"/>
                    <a:pt x="57" y="137"/>
                  </a:cubicBezTo>
                  <a:cubicBezTo>
                    <a:pt x="57" y="137"/>
                    <a:pt x="56" y="138"/>
                    <a:pt x="56" y="138"/>
                  </a:cubicBezTo>
                  <a:cubicBezTo>
                    <a:pt x="56" y="138"/>
                    <a:pt x="56" y="138"/>
                    <a:pt x="56" y="139"/>
                  </a:cubicBezTo>
                  <a:cubicBezTo>
                    <a:pt x="56" y="139"/>
                    <a:pt x="57" y="140"/>
                    <a:pt x="57" y="140"/>
                  </a:cubicBezTo>
                  <a:lnTo>
                    <a:pt x="83" y="171"/>
                  </a:lnTo>
                  <a:cubicBezTo>
                    <a:pt x="84" y="172"/>
                    <a:pt x="85" y="172"/>
                    <a:pt x="86" y="171"/>
                  </a:cubicBezTo>
                  <a:lnTo>
                    <a:pt x="168" y="115"/>
                  </a:lnTo>
                  <a:cubicBezTo>
                    <a:pt x="168" y="115"/>
                    <a:pt x="169" y="114"/>
                    <a:pt x="169" y="114"/>
                  </a:cubicBezTo>
                  <a:cubicBezTo>
                    <a:pt x="169" y="113"/>
                    <a:pt x="169" y="112"/>
                    <a:pt x="168" y="112"/>
                  </a:cubicBezTo>
                  <a:lnTo>
                    <a:pt x="83" y="1"/>
                  </a:lnTo>
                  <a:cubicBezTo>
                    <a:pt x="82" y="0"/>
                    <a:pt x="82" y="0"/>
                    <a:pt x="81" y="0"/>
                  </a:cubicBezTo>
                  <a:cubicBezTo>
                    <a:pt x="80" y="0"/>
                    <a:pt x="80" y="0"/>
                    <a:pt x="79" y="1"/>
                  </a:cubicBezTo>
                  <a:close/>
                  <a:moveTo>
                    <a:pt x="81" y="5"/>
                  </a:moveTo>
                  <a:cubicBezTo>
                    <a:pt x="83" y="9"/>
                    <a:pt x="161" y="109"/>
                    <a:pt x="164" y="113"/>
                  </a:cubicBezTo>
                  <a:cubicBezTo>
                    <a:pt x="160" y="115"/>
                    <a:pt x="88" y="164"/>
                    <a:pt x="85" y="167"/>
                  </a:cubicBezTo>
                  <a:cubicBezTo>
                    <a:pt x="83" y="164"/>
                    <a:pt x="64" y="142"/>
                    <a:pt x="62" y="139"/>
                  </a:cubicBezTo>
                  <a:cubicBezTo>
                    <a:pt x="64" y="136"/>
                    <a:pt x="87" y="118"/>
                    <a:pt x="87" y="118"/>
                  </a:cubicBezTo>
                  <a:cubicBezTo>
                    <a:pt x="87" y="118"/>
                    <a:pt x="88" y="117"/>
                    <a:pt x="88" y="117"/>
                  </a:cubicBezTo>
                  <a:cubicBezTo>
                    <a:pt x="88" y="116"/>
                    <a:pt x="88" y="116"/>
                    <a:pt x="88" y="116"/>
                  </a:cubicBezTo>
                  <a:cubicBezTo>
                    <a:pt x="88" y="115"/>
                    <a:pt x="87" y="115"/>
                    <a:pt x="86" y="115"/>
                  </a:cubicBezTo>
                  <a:cubicBezTo>
                    <a:pt x="86" y="115"/>
                    <a:pt x="10" y="94"/>
                    <a:pt x="7" y="93"/>
                  </a:cubicBezTo>
                  <a:cubicBezTo>
                    <a:pt x="7" y="90"/>
                    <a:pt x="4" y="61"/>
                    <a:pt x="4" y="56"/>
                  </a:cubicBezTo>
                  <a:cubicBezTo>
                    <a:pt x="9" y="57"/>
                    <a:pt x="83" y="71"/>
                    <a:pt x="83" y="71"/>
                  </a:cubicBezTo>
                  <a:cubicBezTo>
                    <a:pt x="84" y="72"/>
                    <a:pt x="85" y="71"/>
                    <a:pt x="86" y="70"/>
                  </a:cubicBezTo>
                  <a:cubicBezTo>
                    <a:pt x="86" y="70"/>
                    <a:pt x="86" y="70"/>
                    <a:pt x="86" y="69"/>
                  </a:cubicBezTo>
                  <a:cubicBezTo>
                    <a:pt x="86" y="69"/>
                    <a:pt x="86" y="68"/>
                    <a:pt x="85" y="68"/>
                  </a:cubicBezTo>
                  <a:cubicBezTo>
                    <a:pt x="85" y="68"/>
                    <a:pt x="59" y="32"/>
                    <a:pt x="57" y="29"/>
                  </a:cubicBezTo>
                  <a:cubicBezTo>
                    <a:pt x="59" y="27"/>
                    <a:pt x="78" y="8"/>
                    <a:pt x="81" y="5"/>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8" name="Freeform 56">
              <a:extLst>
                <a:ext uri="{FF2B5EF4-FFF2-40B4-BE49-F238E27FC236}">
                  <a16:creationId xmlns="" xmlns:a16="http://schemas.microsoft.com/office/drawing/2014/main" id="{6A9FB320-F316-CD97-7F91-0E1D0F6A35AF}"/>
                </a:ext>
              </a:extLst>
            </p:cNvPr>
            <p:cNvSpPr>
              <a:spLocks/>
            </p:cNvSpPr>
            <p:nvPr/>
          </p:nvSpPr>
          <p:spPr bwMode="auto">
            <a:xfrm>
              <a:off x="5263" y="192"/>
              <a:ext cx="151" cy="193"/>
            </a:xfrm>
            <a:custGeom>
              <a:avLst/>
              <a:gdLst>
                <a:gd name="T0" fmla="*/ 21 w 93"/>
                <a:gd name="T1" fmla="*/ 0 h 119"/>
                <a:gd name="T2" fmla="*/ 2 w 93"/>
                <a:gd name="T3" fmla="*/ 4 h 119"/>
                <a:gd name="T4" fmla="*/ 1 w 93"/>
                <a:gd name="T5" fmla="*/ 7 h 119"/>
                <a:gd name="T6" fmla="*/ 3 w 93"/>
                <a:gd name="T7" fmla="*/ 8 h 119"/>
                <a:gd name="T8" fmla="*/ 21 w 93"/>
                <a:gd name="T9" fmla="*/ 4 h 119"/>
                <a:gd name="T10" fmla="*/ 89 w 93"/>
                <a:gd name="T11" fmla="*/ 91 h 119"/>
                <a:gd name="T12" fmla="*/ 86 w 93"/>
                <a:gd name="T13" fmla="*/ 117 h 119"/>
                <a:gd name="T14" fmla="*/ 88 w 93"/>
                <a:gd name="T15" fmla="*/ 119 h 119"/>
                <a:gd name="T16" fmla="*/ 91 w 93"/>
                <a:gd name="T17" fmla="*/ 117 h 119"/>
                <a:gd name="T18" fmla="*/ 93 w 93"/>
                <a:gd name="T19" fmla="*/ 90 h 119"/>
                <a:gd name="T20" fmla="*/ 92 w 93"/>
                <a:gd name="T21" fmla="*/ 89 h 119"/>
                <a:gd name="T22" fmla="*/ 23 w 93"/>
                <a:gd name="T23" fmla="*/ 0 h 119"/>
                <a:gd name="T24" fmla="*/ 21 w 93"/>
                <a:gd name="T2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19">
                  <a:moveTo>
                    <a:pt x="21" y="0"/>
                  </a:moveTo>
                  <a:lnTo>
                    <a:pt x="2" y="4"/>
                  </a:lnTo>
                  <a:cubicBezTo>
                    <a:pt x="1" y="4"/>
                    <a:pt x="0" y="6"/>
                    <a:pt x="1" y="7"/>
                  </a:cubicBezTo>
                  <a:cubicBezTo>
                    <a:pt x="1" y="8"/>
                    <a:pt x="2" y="9"/>
                    <a:pt x="3" y="8"/>
                  </a:cubicBezTo>
                  <a:cubicBezTo>
                    <a:pt x="3" y="8"/>
                    <a:pt x="18" y="5"/>
                    <a:pt x="21" y="4"/>
                  </a:cubicBezTo>
                  <a:cubicBezTo>
                    <a:pt x="22" y="6"/>
                    <a:pt x="88" y="89"/>
                    <a:pt x="89" y="91"/>
                  </a:cubicBezTo>
                  <a:cubicBezTo>
                    <a:pt x="88" y="92"/>
                    <a:pt x="86" y="117"/>
                    <a:pt x="86" y="117"/>
                  </a:cubicBezTo>
                  <a:cubicBezTo>
                    <a:pt x="86" y="118"/>
                    <a:pt x="87" y="119"/>
                    <a:pt x="88" y="119"/>
                  </a:cubicBezTo>
                  <a:cubicBezTo>
                    <a:pt x="90" y="119"/>
                    <a:pt x="91" y="119"/>
                    <a:pt x="91" y="117"/>
                  </a:cubicBezTo>
                  <a:lnTo>
                    <a:pt x="93" y="90"/>
                  </a:lnTo>
                  <a:cubicBezTo>
                    <a:pt x="93" y="90"/>
                    <a:pt x="93" y="89"/>
                    <a:pt x="92" y="89"/>
                  </a:cubicBezTo>
                  <a:lnTo>
                    <a:pt x="23" y="0"/>
                  </a:lnTo>
                  <a:cubicBezTo>
                    <a:pt x="23" y="0"/>
                    <a:pt x="22" y="0"/>
                    <a:pt x="21" y="0"/>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9" name="Freeform 57">
              <a:extLst>
                <a:ext uri="{FF2B5EF4-FFF2-40B4-BE49-F238E27FC236}">
                  <a16:creationId xmlns="" xmlns:a16="http://schemas.microsoft.com/office/drawing/2014/main" id="{DCAB2172-4A66-6B2E-0886-10D31FD98728}"/>
                </a:ext>
              </a:extLst>
            </p:cNvPr>
            <p:cNvSpPr>
              <a:spLocks/>
            </p:cNvSpPr>
            <p:nvPr/>
          </p:nvSpPr>
          <p:spPr bwMode="auto">
            <a:xfrm>
              <a:off x="5227" y="380"/>
              <a:ext cx="38" cy="48"/>
            </a:xfrm>
            <a:custGeom>
              <a:avLst/>
              <a:gdLst>
                <a:gd name="T0" fmla="*/ 19 w 23"/>
                <a:gd name="T1" fmla="*/ 1 h 29"/>
                <a:gd name="T2" fmla="*/ 10 w 23"/>
                <a:gd name="T3" fmla="*/ 10 h 29"/>
                <a:gd name="T4" fmla="*/ 1 w 23"/>
                <a:gd name="T5" fmla="*/ 25 h 29"/>
                <a:gd name="T6" fmla="*/ 1 w 23"/>
                <a:gd name="T7" fmla="*/ 28 h 29"/>
                <a:gd name="T8" fmla="*/ 4 w 23"/>
                <a:gd name="T9" fmla="*/ 28 h 29"/>
                <a:gd name="T10" fmla="*/ 13 w 23"/>
                <a:gd name="T11" fmla="*/ 13 h 29"/>
                <a:gd name="T12" fmla="*/ 22 w 23"/>
                <a:gd name="T13" fmla="*/ 3 h 29"/>
                <a:gd name="T14" fmla="*/ 22 w 23"/>
                <a:gd name="T15" fmla="*/ 0 h 29"/>
                <a:gd name="T16" fmla="*/ 19 w 23"/>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9">
                  <a:moveTo>
                    <a:pt x="19" y="1"/>
                  </a:moveTo>
                  <a:lnTo>
                    <a:pt x="10" y="10"/>
                  </a:lnTo>
                  <a:cubicBezTo>
                    <a:pt x="10" y="10"/>
                    <a:pt x="1" y="25"/>
                    <a:pt x="1" y="25"/>
                  </a:cubicBezTo>
                  <a:cubicBezTo>
                    <a:pt x="0" y="26"/>
                    <a:pt x="0" y="28"/>
                    <a:pt x="1" y="28"/>
                  </a:cubicBezTo>
                  <a:cubicBezTo>
                    <a:pt x="2" y="29"/>
                    <a:pt x="4" y="29"/>
                    <a:pt x="4" y="28"/>
                  </a:cubicBezTo>
                  <a:cubicBezTo>
                    <a:pt x="4" y="28"/>
                    <a:pt x="13" y="13"/>
                    <a:pt x="13" y="13"/>
                  </a:cubicBezTo>
                  <a:cubicBezTo>
                    <a:pt x="13" y="13"/>
                    <a:pt x="22" y="3"/>
                    <a:pt x="22" y="3"/>
                  </a:cubicBezTo>
                  <a:cubicBezTo>
                    <a:pt x="23" y="3"/>
                    <a:pt x="23" y="1"/>
                    <a:pt x="22" y="0"/>
                  </a:cubicBezTo>
                  <a:cubicBezTo>
                    <a:pt x="21" y="0"/>
                    <a:pt x="20" y="0"/>
                    <a:pt x="19" y="1"/>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70" name="Freeform 58">
              <a:extLst>
                <a:ext uri="{FF2B5EF4-FFF2-40B4-BE49-F238E27FC236}">
                  <a16:creationId xmlns="" xmlns:a16="http://schemas.microsoft.com/office/drawing/2014/main" id="{BA4C7DEA-B933-2992-7A68-6406D1F33555}"/>
                </a:ext>
              </a:extLst>
            </p:cNvPr>
            <p:cNvSpPr>
              <a:spLocks/>
            </p:cNvSpPr>
            <p:nvPr/>
          </p:nvSpPr>
          <p:spPr bwMode="auto">
            <a:xfrm>
              <a:off x="5136" y="264"/>
              <a:ext cx="114" cy="25"/>
            </a:xfrm>
            <a:custGeom>
              <a:avLst/>
              <a:gdLst>
                <a:gd name="T0" fmla="*/ 26 w 70"/>
                <a:gd name="T1" fmla="*/ 0 h 16"/>
                <a:gd name="T2" fmla="*/ 1 w 70"/>
                <a:gd name="T3" fmla="*/ 12 h 16"/>
                <a:gd name="T4" fmla="*/ 0 w 70"/>
                <a:gd name="T5" fmla="*/ 15 h 16"/>
                <a:gd name="T6" fmla="*/ 3 w 70"/>
                <a:gd name="T7" fmla="*/ 16 h 16"/>
                <a:gd name="T8" fmla="*/ 28 w 70"/>
                <a:gd name="T9" fmla="*/ 4 h 16"/>
                <a:gd name="T10" fmla="*/ 68 w 70"/>
                <a:gd name="T11" fmla="*/ 10 h 16"/>
                <a:gd name="T12" fmla="*/ 70 w 70"/>
                <a:gd name="T13" fmla="*/ 8 h 16"/>
                <a:gd name="T14" fmla="*/ 68 w 70"/>
                <a:gd name="T15" fmla="*/ 6 h 16"/>
                <a:gd name="T16" fmla="*/ 28 w 70"/>
                <a:gd name="T17" fmla="*/ 0 h 16"/>
                <a:gd name="T18" fmla="*/ 26 w 70"/>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6">
                  <a:moveTo>
                    <a:pt x="26" y="0"/>
                  </a:moveTo>
                  <a:lnTo>
                    <a:pt x="1" y="12"/>
                  </a:lnTo>
                  <a:cubicBezTo>
                    <a:pt x="0" y="12"/>
                    <a:pt x="0" y="14"/>
                    <a:pt x="0" y="15"/>
                  </a:cubicBezTo>
                  <a:cubicBezTo>
                    <a:pt x="0" y="16"/>
                    <a:pt x="1" y="16"/>
                    <a:pt x="3" y="16"/>
                  </a:cubicBezTo>
                  <a:cubicBezTo>
                    <a:pt x="3" y="16"/>
                    <a:pt x="27" y="4"/>
                    <a:pt x="28" y="4"/>
                  </a:cubicBezTo>
                  <a:cubicBezTo>
                    <a:pt x="29" y="4"/>
                    <a:pt x="68" y="10"/>
                    <a:pt x="68" y="10"/>
                  </a:cubicBezTo>
                  <a:cubicBezTo>
                    <a:pt x="69" y="10"/>
                    <a:pt x="70" y="9"/>
                    <a:pt x="70" y="8"/>
                  </a:cubicBezTo>
                  <a:cubicBezTo>
                    <a:pt x="70" y="7"/>
                    <a:pt x="69" y="6"/>
                    <a:pt x="68" y="6"/>
                  </a:cubicBezTo>
                  <a:lnTo>
                    <a:pt x="28" y="0"/>
                  </a:lnTo>
                  <a:cubicBezTo>
                    <a:pt x="27" y="0"/>
                    <a:pt x="27" y="0"/>
                    <a:pt x="26" y="0"/>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043" name="Rectangle 59">
            <a:extLst>
              <a:ext uri="{FF2B5EF4-FFF2-40B4-BE49-F238E27FC236}">
                <a16:creationId xmlns="" xmlns:a16="http://schemas.microsoft.com/office/drawing/2014/main" id="{AFEA0F9A-6619-C47B-5CC9-604650D19CA0}"/>
              </a:ext>
            </a:extLst>
          </p:cNvPr>
          <p:cNvSpPr>
            <a:spLocks noGrp="1" noChangeArrowheads="1"/>
          </p:cNvSpPr>
          <p:nvPr>
            <p:ph type="title"/>
          </p:nvPr>
        </p:nvSpPr>
        <p:spPr bwMode="auto">
          <a:xfrm>
            <a:off x="914400" y="228600"/>
            <a:ext cx="104648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ko-KR" altLang="en-US"/>
              <a:t>마스터 제목 스타일 편집</a:t>
            </a:r>
          </a:p>
        </p:txBody>
      </p:sp>
      <p:sp>
        <p:nvSpPr>
          <p:cNvPr id="1044" name="Rectangle 60">
            <a:extLst>
              <a:ext uri="{FF2B5EF4-FFF2-40B4-BE49-F238E27FC236}">
                <a16:creationId xmlns="" xmlns:a16="http://schemas.microsoft.com/office/drawing/2014/main" id="{BCD8446D-5FC1-518F-1D4A-F905C4CEA4B9}"/>
              </a:ext>
            </a:extLst>
          </p:cNvPr>
          <p:cNvSpPr>
            <a:spLocks noGrp="1" noChangeArrowheads="1"/>
          </p:cNvSpPr>
          <p:nvPr>
            <p:ph type="body" idx="1"/>
          </p:nvPr>
        </p:nvSpPr>
        <p:spPr bwMode="auto">
          <a:xfrm>
            <a:off x="914400" y="1447800"/>
            <a:ext cx="103632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13373" name="Rectangle 61">
            <a:extLst>
              <a:ext uri="{FF2B5EF4-FFF2-40B4-BE49-F238E27FC236}">
                <a16:creationId xmlns="" xmlns:a16="http://schemas.microsoft.com/office/drawing/2014/main" id="{6FCB1D55-4CF1-8563-0272-D6162A848FB3}"/>
              </a:ext>
            </a:extLst>
          </p:cNvPr>
          <p:cNvSpPr>
            <a:spLocks noGrp="1" noChangeArrowheads="1"/>
          </p:cNvSpPr>
          <p:nvPr>
            <p:ph type="dt" sz="half" idx="2"/>
          </p:nvPr>
        </p:nvSpPr>
        <p:spPr bwMode="auto">
          <a:xfrm>
            <a:off x="9144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latinLnBrk="1">
              <a:defRPr kumimoji="1" sz="1400" b="0">
                <a:solidFill>
                  <a:schemeClr val="bg1"/>
                </a:solidFill>
                <a:effectLst/>
                <a:latin typeface="-윤명조120" pitchFamily="18" charset="-127"/>
                <a:ea typeface="-윤명조120" pitchFamily="18" charset="-127"/>
              </a:defRPr>
            </a:lvl1pPr>
          </a:lstStyle>
          <a:p>
            <a:pPr>
              <a:defRPr/>
            </a:pPr>
            <a:endParaRPr lang="en-US" altLang="ko-KR"/>
          </a:p>
        </p:txBody>
      </p:sp>
      <p:sp>
        <p:nvSpPr>
          <p:cNvPr id="13374" name="Rectangle 62">
            <a:extLst>
              <a:ext uri="{FF2B5EF4-FFF2-40B4-BE49-F238E27FC236}">
                <a16:creationId xmlns="" xmlns:a16="http://schemas.microsoft.com/office/drawing/2014/main" id="{5B4D859A-4A13-F76F-89AD-9DD2A7DE7C25}"/>
              </a:ext>
            </a:extLst>
          </p:cNvPr>
          <p:cNvSpPr>
            <a:spLocks noGrp="1" noChangeArrowheads="1"/>
          </p:cNvSpPr>
          <p:nvPr>
            <p:ph type="ftr" sz="quarter" idx="3"/>
          </p:nvPr>
        </p:nvSpPr>
        <p:spPr bwMode="auto">
          <a:xfrm>
            <a:off x="4165600" y="63246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latinLnBrk="1">
              <a:defRPr kumimoji="1" sz="1400" b="0">
                <a:solidFill>
                  <a:schemeClr val="bg1"/>
                </a:solidFill>
                <a:effectLst/>
                <a:latin typeface="-윤명조120" pitchFamily="18" charset="-127"/>
                <a:ea typeface="-윤명조120" pitchFamily="18" charset="-127"/>
              </a:defRPr>
            </a:lvl1pPr>
          </a:lstStyle>
          <a:p>
            <a:pPr>
              <a:defRPr/>
            </a:pPr>
            <a:endParaRPr lang="en-US" altLang="ko-KR"/>
          </a:p>
        </p:txBody>
      </p:sp>
      <p:sp>
        <p:nvSpPr>
          <p:cNvPr id="13375" name="Rectangle 63">
            <a:extLst>
              <a:ext uri="{FF2B5EF4-FFF2-40B4-BE49-F238E27FC236}">
                <a16:creationId xmlns="" xmlns:a16="http://schemas.microsoft.com/office/drawing/2014/main" id="{8404CBBF-5B27-CB4C-B8FB-D55AF1FB9483}"/>
              </a:ext>
            </a:extLst>
          </p:cNvPr>
          <p:cNvSpPr>
            <a:spLocks noGrp="1" noChangeArrowheads="1"/>
          </p:cNvSpPr>
          <p:nvPr>
            <p:ph type="sldNum" sz="quarter" idx="4"/>
          </p:nvPr>
        </p:nvSpPr>
        <p:spPr bwMode="auto">
          <a:xfrm>
            <a:off x="87376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latinLnBrk="1">
              <a:defRPr kumimoji="1" sz="1400" b="0">
                <a:solidFill>
                  <a:schemeClr val="bg1"/>
                </a:solidFill>
                <a:latin typeface="-윤명조120" pitchFamily="18" charset="-127"/>
                <a:ea typeface="-윤명조120" pitchFamily="18" charset="-127"/>
              </a:defRPr>
            </a:lvl1pPr>
          </a:lstStyle>
          <a:p>
            <a:fld id="{05807D94-3B88-41C3-B2AC-482D0E7BD87C}" type="slidenum">
              <a:rPr lang="en-US" altLang="ko-KR"/>
              <a:pPr/>
              <a:t>‹#›</a:t>
            </a:fld>
            <a:endParaRPr lang="en-US" altLang="ko-KR"/>
          </a:p>
        </p:txBody>
      </p:sp>
    </p:spTree>
    <p:extLst>
      <p:ext uri="{BB962C8B-B14F-4D97-AF65-F5344CB8AC3E}">
        <p14:creationId xmlns:p14="http://schemas.microsoft.com/office/powerpoint/2010/main" val="28508427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cover dir="d"/>
    <p:sndAc>
      <p:stSnd>
        <p:snd r:embed="rId13" name="chimes.wav"/>
      </p:stSnd>
    </p:sndAc>
  </p:transition>
  <p:txStyles>
    <p:titleStyle>
      <a:lvl1pPr algn="l" rtl="0" eaLnBrk="0" fontAlgn="base" latinLnBrk="1" hangingPunct="0">
        <a:spcBef>
          <a:spcPct val="0"/>
        </a:spcBef>
        <a:spcAft>
          <a:spcPct val="0"/>
        </a:spcAft>
        <a:defRPr kumimoji="1" sz="4400">
          <a:solidFill>
            <a:srgbClr val="660066"/>
          </a:solidFill>
          <a:latin typeface="+mj-lt"/>
          <a:ea typeface="+mj-ea"/>
          <a:cs typeface="+mj-cs"/>
        </a:defRPr>
      </a:lvl1pPr>
      <a:lvl2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2pPr>
      <a:lvl3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3pPr>
      <a:lvl4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4pPr>
      <a:lvl5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5pPr>
      <a:lvl6pPr marL="457200" algn="l" rtl="0" fontAlgn="base" latinLnBrk="1">
        <a:spcBef>
          <a:spcPct val="0"/>
        </a:spcBef>
        <a:spcAft>
          <a:spcPct val="0"/>
        </a:spcAft>
        <a:defRPr kumimoji="1" sz="4400">
          <a:solidFill>
            <a:srgbClr val="660066"/>
          </a:solidFill>
          <a:latin typeface="-쉬리B" pitchFamily="18" charset="-127"/>
          <a:ea typeface="-쉬리B" pitchFamily="18" charset="-127"/>
        </a:defRPr>
      </a:lvl6pPr>
      <a:lvl7pPr marL="914400" algn="l" rtl="0" fontAlgn="base" latinLnBrk="1">
        <a:spcBef>
          <a:spcPct val="0"/>
        </a:spcBef>
        <a:spcAft>
          <a:spcPct val="0"/>
        </a:spcAft>
        <a:defRPr kumimoji="1" sz="4400">
          <a:solidFill>
            <a:srgbClr val="660066"/>
          </a:solidFill>
          <a:latin typeface="-쉬리B" pitchFamily="18" charset="-127"/>
          <a:ea typeface="-쉬리B" pitchFamily="18" charset="-127"/>
        </a:defRPr>
      </a:lvl7pPr>
      <a:lvl8pPr marL="1371600" algn="l" rtl="0" fontAlgn="base" latinLnBrk="1">
        <a:spcBef>
          <a:spcPct val="0"/>
        </a:spcBef>
        <a:spcAft>
          <a:spcPct val="0"/>
        </a:spcAft>
        <a:defRPr kumimoji="1" sz="4400">
          <a:solidFill>
            <a:srgbClr val="660066"/>
          </a:solidFill>
          <a:latin typeface="-쉬리B" pitchFamily="18" charset="-127"/>
          <a:ea typeface="-쉬리B" pitchFamily="18" charset="-127"/>
        </a:defRPr>
      </a:lvl8pPr>
      <a:lvl9pPr marL="1828800" algn="l" rtl="0" fontAlgn="base" latinLnBrk="1">
        <a:spcBef>
          <a:spcPct val="0"/>
        </a:spcBef>
        <a:spcAft>
          <a:spcPct val="0"/>
        </a:spcAft>
        <a:defRPr kumimoji="1" sz="4400">
          <a:solidFill>
            <a:srgbClr val="660066"/>
          </a:solidFill>
          <a:latin typeface="-쉬리B" pitchFamily="18" charset="-127"/>
          <a:ea typeface="-쉬리B" pitchFamily="18" charset="-127"/>
        </a:defRPr>
      </a:lvl9pPr>
    </p:titleStyle>
    <p:bodyStyle>
      <a:lvl1pPr marL="342900" indent="-342900" algn="l" rtl="0" eaLnBrk="0" fontAlgn="base" latinLnBrk="1"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6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audio" Target="../media/audio2.wav"/><Relationship Id="rId7" Type="http://schemas.openxmlformats.org/officeDocument/2006/relationships/image" Target="../media/image6.gif"/><Relationship Id="rId2" Type="http://schemas.openxmlformats.org/officeDocument/2006/relationships/audio" Target="../media/audio1.wav"/><Relationship Id="rId1" Type="http://schemas.openxmlformats.org/officeDocument/2006/relationships/slideLayout" Target="../slideLayouts/slideLayout14.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18" Type="http://schemas.openxmlformats.org/officeDocument/2006/relationships/slide" Target="slide7.xml"/><Relationship Id="rId3" Type="http://schemas.openxmlformats.org/officeDocument/2006/relationships/image" Target="../media/image8.png"/><Relationship Id="rId7" Type="http://schemas.openxmlformats.org/officeDocument/2006/relationships/slide" Target="slide4.xml"/><Relationship Id="rId12" Type="http://schemas.openxmlformats.org/officeDocument/2006/relationships/image" Target="../media/image14.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slide" Target="slide6.xml"/><Relationship Id="rId5" Type="http://schemas.openxmlformats.org/officeDocument/2006/relationships/image" Target="../media/image10.png"/><Relationship Id="rId15" Type="http://schemas.openxmlformats.org/officeDocument/2006/relationships/image" Target="../media/image16.png"/><Relationship Id="rId10" Type="http://schemas.openxmlformats.org/officeDocument/2006/relationships/image" Target="../media/image13.png"/><Relationship Id="rId19" Type="http://schemas.openxmlformats.org/officeDocument/2006/relationships/image" Target="../media/image19.png"/><Relationship Id="rId4" Type="http://schemas.openxmlformats.org/officeDocument/2006/relationships/image" Target="../media/image9.jpeg"/><Relationship Id="rId9" Type="http://schemas.openxmlformats.org/officeDocument/2006/relationships/slide" Target="slide5.xml"/><Relationship Id="rId14" Type="http://schemas.openxmlformats.org/officeDocument/2006/relationships/slide" Target="slide8.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audio" Target="../media/audio3.wav"/><Relationship Id="rId7"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21.jpe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audio" Target="../media/audio3.wav"/><Relationship Id="rId7"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audio" Target="../media/audio3.wav"/><Relationship Id="rId7"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21.jpeg"/></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audio" Target="../media/audio3.wav"/><Relationship Id="rId7"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6.png"/><Relationship Id="rId2" Type="http://schemas.openxmlformats.org/officeDocument/2006/relationships/image" Target="../media/image27.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2.png"/><Relationship Id="rId2" Type="http://schemas.openxmlformats.org/officeDocument/2006/relationships/image" Target="../media/image27.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43.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4.png"/><Relationship Id="rId2" Type="http://schemas.openxmlformats.org/officeDocument/2006/relationships/image" Target="../media/image27.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7.png"/><Relationship Id="rId7" Type="http://schemas.microsoft.com/office/2007/relationships/hdphoto" Target="../media/hdphoto1.wdp"/><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29.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2.xml"/><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104330-117A-2F8D-D817-19A07CEC7E6F}"/>
              </a:ext>
            </a:extLst>
          </p:cNvPr>
          <p:cNvSpPr>
            <a:spLocks noGrp="1"/>
          </p:cNvSpPr>
          <p:nvPr>
            <p:ph type="ctrTitle"/>
          </p:nvPr>
        </p:nvSpPr>
        <p:spPr/>
        <p:txBody>
          <a:bodyPr/>
          <a:lstStyle/>
          <a:p>
            <a:endParaRPr lang="en-US"/>
          </a:p>
        </p:txBody>
      </p:sp>
      <p:sp>
        <p:nvSpPr>
          <p:cNvPr id="3" name="Subtitle 2">
            <a:extLst>
              <a:ext uri="{FF2B5EF4-FFF2-40B4-BE49-F238E27FC236}">
                <a16:creationId xmlns="" xmlns:a16="http://schemas.microsoft.com/office/drawing/2014/main" id="{4835EBA7-E24C-022E-2A0C-4A5232267233}"/>
              </a:ext>
            </a:extLst>
          </p:cNvPr>
          <p:cNvSpPr>
            <a:spLocks noGrp="1"/>
          </p:cNvSpPr>
          <p:nvPr>
            <p:ph type="subTitle" idx="1"/>
          </p:nvPr>
        </p:nvSpPr>
        <p:spPr/>
        <p:txBody>
          <a:bodyPr/>
          <a:lstStyle/>
          <a:p>
            <a:endParaRPr lang="en-US"/>
          </a:p>
        </p:txBody>
      </p:sp>
      <p:pic>
        <p:nvPicPr>
          <p:cNvPr id="4" name="Video">
            <a:hlinkClick r:id="" action="ppaction://media"/>
            <a:extLst>
              <a:ext uri="{FF2B5EF4-FFF2-40B4-BE49-F238E27FC236}">
                <a16:creationId xmlns="" xmlns:a16="http://schemas.microsoft.com/office/drawing/2014/main" id="{9104B726-D42B-EAC5-A105-B93705C13F5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425" y="98425"/>
            <a:ext cx="12192000" cy="6858000"/>
          </a:xfrm>
          <a:prstGeom prst="rect">
            <a:avLst/>
          </a:prstGeom>
        </p:spPr>
      </p:pic>
    </p:spTree>
    <p:extLst>
      <p:ext uri="{BB962C8B-B14F-4D97-AF65-F5344CB8AC3E}">
        <p14:creationId xmlns:p14="http://schemas.microsoft.com/office/powerpoint/2010/main" val="243323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7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75" name="Group 23">
            <a:extLst>
              <a:ext uri="{FF2B5EF4-FFF2-40B4-BE49-F238E27FC236}">
                <a16:creationId xmlns="" xmlns:a16="http://schemas.microsoft.com/office/drawing/2014/main" id="{4A89DEDD-6296-A7D2-3324-4D63D73C2591}"/>
              </a:ext>
            </a:extLst>
          </p:cNvPr>
          <p:cNvGrpSpPr>
            <a:grpSpLocks/>
          </p:cNvGrpSpPr>
          <p:nvPr/>
        </p:nvGrpSpPr>
        <p:grpSpPr bwMode="auto">
          <a:xfrm>
            <a:off x="336055" y="-148432"/>
            <a:ext cx="11407478" cy="7154863"/>
            <a:chOff x="-726" y="-187"/>
            <a:chExt cx="7115" cy="4507"/>
          </a:xfrm>
        </p:grpSpPr>
        <p:sp>
          <p:nvSpPr>
            <p:cNvPr id="3081" name="WordArt 6">
              <a:extLst>
                <a:ext uri="{FF2B5EF4-FFF2-40B4-BE49-F238E27FC236}">
                  <a16:creationId xmlns="" xmlns:a16="http://schemas.microsoft.com/office/drawing/2014/main" id="{203C4110-ED72-D57C-320F-3A3D66670299}"/>
                </a:ext>
              </a:extLst>
            </p:cNvPr>
            <p:cNvSpPr>
              <a:spLocks noChangeArrowheads="1" noChangeShapeType="1" noTextEdit="1"/>
            </p:cNvSpPr>
            <p:nvPr/>
          </p:nvSpPr>
          <p:spPr bwMode="auto">
            <a:xfrm>
              <a:off x="853" y="672"/>
              <a:ext cx="4044" cy="1685"/>
            </a:xfrm>
            <a:prstGeom prst="rect">
              <a:avLst/>
            </a:prstGeom>
          </p:spPr>
          <p:txBody>
            <a:bodyPr spcFirstLastPara="1" wrap="none" fromWordArt="1">
              <a:prstTxWarp prst="textArchUp">
                <a:avLst>
                  <a:gd name="adj" fmla="val 1080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sz="4800" b="1" i="1" u="none" strike="noStrike" kern="10" cap="none" spc="0" normalizeH="0" baseline="0" noProof="0" dirty="0">
                  <a:ln w="9525">
                    <a:solidFill>
                      <a:srgbClr val="FF0000"/>
                    </a:solidFill>
                    <a:round/>
                    <a:headEnd/>
                    <a:tailEnd/>
                  </a:ln>
                  <a:solidFill>
                    <a:srgbClr val="000000"/>
                  </a:solidFill>
                  <a:effectLst>
                    <a:outerShdw dist="35921" dir="2700000" algn="ctr" rotWithShape="0">
                      <a:srgbClr val="808080">
                        <a:alpha val="79999"/>
                      </a:srgbClr>
                    </a:outerShdw>
                  </a:effectLst>
                  <a:uLnTx/>
                  <a:uFillTx/>
                  <a:latin typeface="Times New Roman" panose="02020603050405020304" pitchFamily="18" charset="0"/>
                  <a:ea typeface="-윤명조230" pitchFamily="18" charset="-127"/>
                  <a:cs typeface="Times New Roman" panose="02020603050405020304" pitchFamily="18" charset="0"/>
                </a:rPr>
                <a:t>Trường Tiểu học Phú Hòa 3</a:t>
              </a:r>
              <a:endParaRPr kumimoji="0" lang="en-US" sz="4800" b="1" i="1" u="none" strike="noStrike" kern="10" cap="none" spc="0" normalizeH="0" baseline="0" noProof="0" dirty="0">
                <a:ln w="9525">
                  <a:solidFill>
                    <a:srgbClr val="FF0000"/>
                  </a:solidFill>
                  <a:round/>
                  <a:headEnd/>
                  <a:tailEnd/>
                </a:ln>
                <a:solidFill>
                  <a:srgbClr val="000000"/>
                </a:solidFill>
                <a:effectLst>
                  <a:outerShdw dist="35921" dir="2700000" algn="ctr" rotWithShape="0">
                    <a:srgbClr val="808080">
                      <a:alpha val="79999"/>
                    </a:srgbClr>
                  </a:outerShdw>
                </a:effectLst>
                <a:uLnTx/>
                <a:uFillTx/>
                <a:latin typeface="Times New Roman" panose="02020603050405020304" pitchFamily="18" charset="0"/>
                <a:ea typeface="-윤명조230" pitchFamily="18" charset="-127"/>
                <a:cs typeface="Times New Roman" panose="02020603050405020304" pitchFamily="18" charset="0"/>
              </a:endParaRPr>
            </a:p>
          </p:txBody>
        </p:sp>
        <p:sp>
          <p:nvSpPr>
            <p:cNvPr id="3082" name="WordArt 7">
              <a:extLst>
                <a:ext uri="{FF2B5EF4-FFF2-40B4-BE49-F238E27FC236}">
                  <a16:creationId xmlns="" xmlns:a16="http://schemas.microsoft.com/office/drawing/2014/main" id="{0FBB9BF3-F126-F47A-2656-ADCA05E4766F}"/>
                </a:ext>
              </a:extLst>
            </p:cNvPr>
            <p:cNvSpPr>
              <a:spLocks noChangeArrowheads="1" noChangeShapeType="1" noTextEdit="1"/>
            </p:cNvSpPr>
            <p:nvPr/>
          </p:nvSpPr>
          <p:spPr bwMode="auto">
            <a:xfrm>
              <a:off x="1913" y="1625"/>
              <a:ext cx="1924" cy="732"/>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0" cap="none" spc="0" normalizeH="0" baseline="0" noProof="0" dirty="0">
                  <a:ln w="19050">
                    <a:solidFill>
                      <a:srgbClr val="0000FF"/>
                    </a:solidFill>
                    <a:round/>
                    <a:headEnd/>
                    <a:tailEnd/>
                  </a:ln>
                  <a:solidFill>
                    <a:srgbClr val="FF00FF"/>
                  </a:solidFill>
                  <a:effectLst>
                    <a:outerShdw blurRad="38100" dist="38100" dir="2700000" algn="tl" rotWithShape="0">
                      <a:srgbClr val="000000">
                        <a:alpha val="43137"/>
                      </a:srgbClr>
                    </a:outerShdw>
                  </a:effectLst>
                  <a:uLnTx/>
                  <a:uFillTx/>
                  <a:latin typeface="Times New Roman" panose="02020603050405020304" pitchFamily="18" charset="0"/>
                  <a:ea typeface="-윤명조230" pitchFamily="18" charset="-127"/>
                  <a:cs typeface="Times New Roman" panose="02020603050405020304" pitchFamily="18" charset="0"/>
                </a:rPr>
                <a:t>TOÁN 4</a:t>
              </a:r>
            </a:p>
          </p:txBody>
        </p:sp>
        <p:pic>
          <p:nvPicPr>
            <p:cNvPr id="3083" name="Picture 4" descr="659204qfhni5vgxw">
              <a:extLst>
                <a:ext uri="{FF2B5EF4-FFF2-40B4-BE49-F238E27FC236}">
                  <a16:creationId xmlns="" xmlns:a16="http://schemas.microsoft.com/office/drawing/2014/main" id="{14120A42-0609-4A95-5339-A2268BA87A7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63" y="74"/>
              <a:ext cx="403" cy="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4" descr="659204qfhni5vgxw">
              <a:extLst>
                <a:ext uri="{FF2B5EF4-FFF2-40B4-BE49-F238E27FC236}">
                  <a16:creationId xmlns="" xmlns:a16="http://schemas.microsoft.com/office/drawing/2014/main" id="{8B3E039C-AA8A-AEFF-0FA6-08152634E84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flipV="1">
              <a:off x="36" y="-218"/>
              <a:ext cx="33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4" descr="659204qfhni5vgxw">
              <a:extLst>
                <a:ext uri="{FF2B5EF4-FFF2-40B4-BE49-F238E27FC236}">
                  <a16:creationId xmlns="" xmlns:a16="http://schemas.microsoft.com/office/drawing/2014/main" id="{854698CF-DF37-2D3F-12EC-E319EB8F34A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5957" y="197"/>
              <a:ext cx="432" cy="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4" descr="659204qfhni5vgxw">
              <a:extLst>
                <a:ext uri="{FF2B5EF4-FFF2-40B4-BE49-F238E27FC236}">
                  <a16:creationId xmlns="" xmlns:a16="http://schemas.microsoft.com/office/drawing/2014/main" id="{78CA3F37-F040-C871-23AE-FCB8B9B93EB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5321" y="-288"/>
              <a:ext cx="346"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7" name="Picture 4" descr="659204qfhni5vgxw">
              <a:extLst>
                <a:ext uri="{FF2B5EF4-FFF2-40B4-BE49-F238E27FC236}">
                  <a16:creationId xmlns="" xmlns:a16="http://schemas.microsoft.com/office/drawing/2014/main" id="{924D5626-1A3C-CE19-AFB9-5AAE33E7E8A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flipH="1">
              <a:off x="4215" y="2889"/>
              <a:ext cx="432" cy="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8" name="Picture 4" descr="659204qfhni5vgxw">
              <a:extLst>
                <a:ext uri="{FF2B5EF4-FFF2-40B4-BE49-F238E27FC236}">
                  <a16:creationId xmlns="" xmlns:a16="http://schemas.microsoft.com/office/drawing/2014/main" id="{C35EF990-2A64-0377-4A01-99ED14434235}"/>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5992" y="2684"/>
              <a:ext cx="346"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9" name="Picture 4" descr="659204qfhni5vgxw">
              <a:extLst>
                <a:ext uri="{FF2B5EF4-FFF2-40B4-BE49-F238E27FC236}">
                  <a16:creationId xmlns="" xmlns:a16="http://schemas.microsoft.com/office/drawing/2014/main" id="{3F1A59C2-0730-BCD9-041C-452A13186BE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589" y="2915"/>
              <a:ext cx="403" cy="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0" name="Picture 4" descr="659204qfhni5vgxw">
              <a:extLst>
                <a:ext uri="{FF2B5EF4-FFF2-40B4-BE49-F238E27FC236}">
                  <a16:creationId xmlns="" xmlns:a16="http://schemas.microsoft.com/office/drawing/2014/main" id="{45B397D9-1B85-E99E-DD08-9015C3FC448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V="1">
              <a:off x="-627" y="2306"/>
              <a:ext cx="336"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1" name="Text Box 14">
              <a:extLst>
                <a:ext uri="{FF2B5EF4-FFF2-40B4-BE49-F238E27FC236}">
                  <a16:creationId xmlns="" xmlns:a16="http://schemas.microsoft.com/office/drawing/2014/main" id="{2DDA1AAC-898D-7BDF-536C-C65AC9328C73}"/>
                </a:ext>
              </a:extLst>
            </p:cNvPr>
            <p:cNvSpPr txBox="1">
              <a:spLocks noChangeArrowheads="1"/>
            </p:cNvSpPr>
            <p:nvPr/>
          </p:nvSpPr>
          <p:spPr bwMode="auto">
            <a:xfrm>
              <a:off x="866" y="2953"/>
              <a:ext cx="41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Giáo</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viên</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lang="en-US" altLang="en-US" sz="3200" noProof="0" dirty="0" err="1" smtClean="0">
                  <a:solidFill>
                    <a:srgbClr val="FF0000"/>
                  </a:solidFill>
                </a:rPr>
                <a:t>Đặng</a:t>
              </a:r>
              <a:r>
                <a:rPr lang="en-US" altLang="en-US" sz="3200" noProof="0" dirty="0" smtClean="0">
                  <a:solidFill>
                    <a:srgbClr val="FF0000"/>
                  </a:solidFill>
                </a:rPr>
                <a:t> </a:t>
              </a:r>
              <a:r>
                <a:rPr lang="en-US" altLang="en-US" sz="3200" noProof="0" dirty="0" err="1" smtClean="0">
                  <a:solidFill>
                    <a:srgbClr val="FF0000"/>
                  </a:solidFill>
                </a:rPr>
                <a:t>Thị</a:t>
              </a:r>
              <a:r>
                <a:rPr lang="en-US" altLang="en-US" sz="3200" noProof="0" dirty="0" smtClean="0">
                  <a:solidFill>
                    <a:srgbClr val="FF0000"/>
                  </a:solidFill>
                </a:rPr>
                <a:t> </a:t>
              </a:r>
              <a:r>
                <a:rPr lang="en-US" altLang="en-US" sz="3200" noProof="0" dirty="0" err="1" smtClean="0">
                  <a:solidFill>
                    <a:srgbClr val="FF0000"/>
                  </a:solidFill>
                </a:rPr>
                <a:t>Nhàn</a:t>
              </a:r>
              <a:endPar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endParaRPr>
            </a:p>
          </p:txBody>
        </p:sp>
        <p:pic>
          <p:nvPicPr>
            <p:cNvPr id="3092" name="Picture 15" descr="33">
              <a:extLst>
                <a:ext uri="{FF2B5EF4-FFF2-40B4-BE49-F238E27FC236}">
                  <a16:creationId xmlns="" xmlns:a16="http://schemas.microsoft.com/office/drawing/2014/main" id="{CCBC9E1C-19B2-DFE5-2B32-5EC80DC89966}"/>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26" y="3474"/>
              <a:ext cx="577"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3" name="Picture 16" descr="33">
              <a:extLst>
                <a:ext uri="{FF2B5EF4-FFF2-40B4-BE49-F238E27FC236}">
                  <a16:creationId xmlns="" xmlns:a16="http://schemas.microsoft.com/office/drawing/2014/main" id="{0CB52140-8640-3B2C-CF1F-ACFB57A992A1}"/>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563" y="3474"/>
              <a:ext cx="577"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4" name="Picture 17" descr="chim bay">
              <a:extLst>
                <a:ext uri="{FF2B5EF4-FFF2-40B4-BE49-F238E27FC236}">
                  <a16:creationId xmlns="" xmlns:a16="http://schemas.microsoft.com/office/drawing/2014/main" id="{B3179F1B-41B3-A72B-AEFB-D182B2438A71}"/>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840" y="672"/>
              <a:ext cx="12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5" name="Picture 18" descr="chim bay 5">
              <a:extLst>
                <a:ext uri="{FF2B5EF4-FFF2-40B4-BE49-F238E27FC236}">
                  <a16:creationId xmlns="" xmlns:a16="http://schemas.microsoft.com/office/drawing/2014/main" id="{34AC7BE8-F3C3-51FD-206C-BD6E177CF325}"/>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960" y="480"/>
              <a:ext cx="1282"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6" name="Picture 19" descr="chim bay 5">
              <a:extLst>
                <a:ext uri="{FF2B5EF4-FFF2-40B4-BE49-F238E27FC236}">
                  <a16:creationId xmlns="" xmlns:a16="http://schemas.microsoft.com/office/drawing/2014/main" id="{AFFD90BD-F50D-E409-400B-D0C897EDAFEC}"/>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384" y="367"/>
              <a:ext cx="1282"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7" name="Picture 21" descr="N3">
              <a:extLst>
                <a:ext uri="{FF2B5EF4-FFF2-40B4-BE49-F238E27FC236}">
                  <a16:creationId xmlns="" xmlns:a16="http://schemas.microsoft.com/office/drawing/2014/main" id="{9349B941-70BE-C776-6CA2-8BCEF7D713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flipV="1">
              <a:off x="4926" y="-187"/>
              <a:ext cx="1440"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22" name="Text Box 22">
            <a:extLst>
              <a:ext uri="{FF2B5EF4-FFF2-40B4-BE49-F238E27FC236}">
                <a16:creationId xmlns="" xmlns:a16="http://schemas.microsoft.com/office/drawing/2014/main" id="{E55F0302-57D5-F705-BD43-6828A906C645}"/>
              </a:ext>
            </a:extLst>
          </p:cNvPr>
          <p:cNvSpPr txBox="1">
            <a:spLocks noChangeArrowheads="1"/>
          </p:cNvSpPr>
          <p:nvPr/>
        </p:nvSpPr>
        <p:spPr bwMode="auto">
          <a:xfrm>
            <a:off x="10210800" y="6858000"/>
            <a:ext cx="1841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Arial" panose="020B0604020202020204" pitchFamily="34" charset="0"/>
                <a:ea typeface="-윤명조230" pitchFamily="18" charset="-127"/>
                <a:cs typeface="+mn-cs"/>
              </a:rPr>
              <a:t>.</a:t>
            </a:r>
          </a:p>
        </p:txBody>
      </p:sp>
      <p:pic>
        <p:nvPicPr>
          <p:cNvPr id="3077" name="Picture 24" descr="N3">
            <a:extLst>
              <a:ext uri="{FF2B5EF4-FFF2-40B4-BE49-F238E27FC236}">
                <a16:creationId xmlns="" xmlns:a16="http://schemas.microsoft.com/office/drawing/2014/main" id="{ECA260A6-045D-F69F-B10B-1F7CD747FB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flipV="1">
            <a:off x="183652" y="-159774"/>
            <a:ext cx="9144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25" descr="N3">
            <a:extLst>
              <a:ext uri="{FF2B5EF4-FFF2-40B4-BE49-F238E27FC236}">
                <a16:creationId xmlns="" xmlns:a16="http://schemas.microsoft.com/office/drawing/2014/main" id="{5B44ECF9-DCD9-916A-2A53-F95066E799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flipV="1">
            <a:off x="1524000" y="6810376"/>
            <a:ext cx="91440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26" descr="N3">
            <a:extLst>
              <a:ext uri="{FF2B5EF4-FFF2-40B4-BE49-F238E27FC236}">
                <a16:creationId xmlns="" xmlns:a16="http://schemas.microsoft.com/office/drawing/2014/main" id="{9A27C059-0B8D-3F21-1C12-2D2BFEEA3D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flipV="1">
            <a:off x="-3254682" y="3193026"/>
            <a:ext cx="6858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27" descr="N3">
            <a:extLst>
              <a:ext uri="{FF2B5EF4-FFF2-40B4-BE49-F238E27FC236}">
                <a16:creationId xmlns="" xmlns:a16="http://schemas.microsoft.com/office/drawing/2014/main" id="{C09219E2-4552-86F5-0A7F-27C8F47DC4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a:off x="8528953" y="3212388"/>
            <a:ext cx="6858000" cy="27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14">
            <a:extLst>
              <a:ext uri="{FF2B5EF4-FFF2-40B4-BE49-F238E27FC236}">
                <a16:creationId xmlns="" xmlns:a16="http://schemas.microsoft.com/office/drawing/2014/main" id="{7D57B3B8-209C-41DB-688E-E469972347C4}"/>
              </a:ext>
            </a:extLst>
          </p:cNvPr>
          <p:cNvSpPr txBox="1">
            <a:spLocks noChangeArrowheads="1"/>
          </p:cNvSpPr>
          <p:nvPr/>
        </p:nvSpPr>
        <p:spPr bwMode="auto">
          <a:xfrm>
            <a:off x="1797793" y="5367734"/>
            <a:ext cx="6629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Dạy</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lớp</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   </a:t>
            </a:r>
            <a:r>
              <a:rPr kumimoji="0" lang="en-US" altLang="en-US" sz="3200" b="1" i="0" u="none" strike="noStrike" kern="1200" cap="none" spc="0" normalizeH="0" baseline="0" noProof="0" dirty="0" smtClean="0">
                <a:ln>
                  <a:noFill/>
                </a:ln>
                <a:solidFill>
                  <a:srgbClr val="FF0000"/>
                </a:solidFill>
                <a:effectLst/>
                <a:uLnTx/>
                <a:uFillTx/>
                <a:latin typeface="Times New Roman" panose="02020603050405020304" pitchFamily="18" charset="0"/>
                <a:ea typeface="-윤명조230" pitchFamily="18" charset="-127"/>
                <a:cs typeface="+mn-cs"/>
              </a:rPr>
              <a:t>4/1</a:t>
            </a:r>
            <a:endPar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endParaRPr>
          </a:p>
        </p:txBody>
      </p:sp>
    </p:spTree>
  </p:cSld>
  <p:clrMapOvr>
    <a:masterClrMapping/>
  </p:clrMapOvr>
  <p:transition>
    <p:cover dir="d"/>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56022"/>
                                        </p:tgtEl>
                                        <p:attrNameLst>
                                          <p:attrName>style.visibility</p:attrName>
                                        </p:attrNameLst>
                                      </p:cBhvr>
                                      <p:to>
                                        <p:strVal val="visible"/>
                                      </p:to>
                                    </p:set>
                                    <p:anim calcmode="lin" valueType="num">
                                      <p:cBhvr>
                                        <p:cTn id="7" dur="500" fill="hold"/>
                                        <p:tgtEl>
                                          <p:spTgt spid="256022"/>
                                        </p:tgtEl>
                                        <p:attrNameLst>
                                          <p:attrName>ppt_w</p:attrName>
                                        </p:attrNameLst>
                                      </p:cBhvr>
                                      <p:tavLst>
                                        <p:tav tm="0">
                                          <p:val>
                                            <p:fltVal val="0"/>
                                          </p:val>
                                        </p:tav>
                                        <p:tav tm="100000">
                                          <p:val>
                                            <p:strVal val="#ppt_w"/>
                                          </p:val>
                                        </p:tav>
                                      </p:tavLst>
                                    </p:anim>
                                    <p:anim calcmode="lin" valueType="num">
                                      <p:cBhvr>
                                        <p:cTn id="8" dur="500" fill="hold"/>
                                        <p:tgtEl>
                                          <p:spTgt spid="256022"/>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92" name="19"/>
          <p:cNvPicPr>
            <a:picLocks noChangeAspect="1"/>
          </p:cNvPicPr>
          <p:nvPr/>
        </p:nvPicPr>
        <p:blipFill rotWithShape="1">
          <a:blip r:embed="rId4">
            <a:extLst>
              <a:ext uri="{28A0092B-C50C-407E-A947-70E740481C1C}">
                <a14:useLocalDpi xmlns:a14="http://schemas.microsoft.com/office/drawing/2010/main" val="0"/>
              </a:ext>
            </a:extLst>
          </a:blip>
          <a:srcRect l="27879" t="24540" r="27043" b="33527"/>
          <a:stretch>
            <a:fillRect/>
          </a:stretch>
        </p:blipFill>
        <p:spPr>
          <a:xfrm>
            <a:off x="3123607" y="4756142"/>
            <a:ext cx="5670440" cy="5696695"/>
          </a:xfrm>
          <a:prstGeom prst="ellipse">
            <a:avLst/>
          </a:prstGeom>
          <a:ln>
            <a:noFill/>
          </a:ln>
          <a:effectLst>
            <a:softEdge rad="635000"/>
          </a:effectLst>
        </p:spPr>
      </p:pic>
      <p:pic>
        <p:nvPicPr>
          <p:cNvPr id="8" name="图片 6"/>
          <p:cNvPicPr>
            <a:picLocks noChangeAspect="1"/>
          </p:cNvPicPr>
          <p:nvPr/>
        </p:nvPicPr>
        <p:blipFill rotWithShape="1">
          <a:blip r:embed="rId5">
            <a:extLst>
              <a:ext uri="{28A0092B-C50C-407E-A947-70E740481C1C}">
                <a14:useLocalDpi xmlns:a14="http://schemas.microsoft.com/office/drawing/2010/main" val="0"/>
              </a:ext>
            </a:extLst>
          </a:blip>
          <a:srcRect l="284" t="59567" r="183"/>
          <a:stretch>
            <a:fillRect/>
          </a:stretch>
        </p:blipFill>
        <p:spPr>
          <a:xfrm>
            <a:off x="0" y="4197574"/>
            <a:ext cx="12147165" cy="2686621"/>
          </a:xfrm>
          <a:prstGeom prst="rect">
            <a:avLst/>
          </a:prstGeom>
          <a:effectLst>
            <a:outerShdw blurRad="165100" dir="16200000" rotWithShape="0">
              <a:schemeClr val="bg1">
                <a:alpha val="90000"/>
              </a:schemeClr>
            </a:outerShdw>
          </a:effectLst>
        </p:spPr>
      </p:pic>
      <p:grpSp>
        <p:nvGrpSpPr>
          <p:cNvPr id="166" name="组合 3"/>
          <p:cNvGrpSpPr/>
          <p:nvPr/>
        </p:nvGrpSpPr>
        <p:grpSpPr>
          <a:xfrm>
            <a:off x="-7670" y="5077440"/>
            <a:ext cx="12191999" cy="2326243"/>
            <a:chOff x="1" y="4546271"/>
            <a:chExt cx="12191999" cy="2326243"/>
          </a:xfrm>
        </p:grpSpPr>
        <p:sp>
          <p:nvSpPr>
            <p:cNvPr id="167" name="任意多边形 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orbel" panose="020B0503020204020204"/>
                <a:ea typeface="SimSun" panose="02010600030101010101" pitchFamily="2" charset="-122"/>
                <a:cs typeface="+mn-cs"/>
              </a:endParaRPr>
            </a:p>
          </p:txBody>
        </p:sp>
        <p:sp>
          <p:nvSpPr>
            <p:cNvPr id="168" name="任意多边形 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orbel" panose="020B0503020204020204"/>
                <a:ea typeface="SimSun" panose="02010600030101010101" pitchFamily="2" charset="-122"/>
                <a:cs typeface="+mn-cs"/>
              </a:endParaRPr>
            </a:p>
          </p:txBody>
        </p:sp>
      </p:grpSp>
      <p:pic>
        <p:nvPicPr>
          <p:cNvPr id="173" name="Picture 172">
            <a:hlinkClick r:id="" action="ppaction://hlinkshowjump?jump=endshow"/>
          </p:cNvPr>
          <p:cNvPicPr>
            <a:picLocks noChangeAspect="1"/>
          </p:cNvPicPr>
          <p:nvPr/>
        </p:nvPicPr>
        <p:blipFill rotWithShape="1">
          <a:blip r:embed="rId6" cstate="print">
            <a:extLst>
              <a:ext uri="{28A0092B-C50C-407E-A947-70E740481C1C}">
                <a14:useLocalDpi xmlns:a14="http://schemas.microsoft.com/office/drawing/2010/main" val="0"/>
              </a:ext>
            </a:extLst>
          </a:blip>
          <a:srcRect l="56521" t="24219" r="8696" b="33045"/>
          <a:stretch>
            <a:fillRect/>
          </a:stretch>
        </p:blipFill>
        <p:spPr>
          <a:xfrm>
            <a:off x="109929" y="6261985"/>
            <a:ext cx="476746" cy="456882"/>
          </a:xfrm>
          <a:prstGeom prst="ellipse">
            <a:avLst/>
          </a:prstGeom>
        </p:spPr>
      </p:pic>
      <p:pic>
        <p:nvPicPr>
          <p:cNvPr id="196" name="blue">
            <a:hlinkClick r:id="rId7" action="ppaction://hlinksldjump"/>
          </p:cNvPr>
          <p:cNvPicPr>
            <a:picLocks noChangeAspect="1"/>
          </p:cNvPicPr>
          <p:nvPr/>
        </p:nvPicPr>
        <p:blipFill>
          <a:blip r:embed="rId8">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1263609" y="304416"/>
            <a:ext cx="1804366" cy="1804366"/>
          </a:xfrm>
          <a:prstGeom prst="rect">
            <a:avLst/>
          </a:prstGeom>
        </p:spPr>
      </p:pic>
      <p:pic>
        <p:nvPicPr>
          <p:cNvPr id="198" name="green">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08024" y="314083"/>
            <a:ext cx="1841314" cy="1794699"/>
          </a:xfrm>
          <a:prstGeom prst="rect">
            <a:avLst/>
          </a:prstGeom>
        </p:spPr>
      </p:pic>
      <p:pic>
        <p:nvPicPr>
          <p:cNvPr id="214" name="blue">
            <a:hlinkClick r:id="rId11"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19406" y="632647"/>
            <a:ext cx="1704774" cy="1704774"/>
          </a:xfrm>
          <a:prstGeom prst="rect">
            <a:avLst/>
          </a:prstGeom>
        </p:spPr>
      </p:pic>
      <p:grpSp>
        <p:nvGrpSpPr>
          <p:cNvPr id="5" name="Group 4"/>
          <p:cNvGrpSpPr/>
          <p:nvPr/>
        </p:nvGrpSpPr>
        <p:grpSpPr>
          <a:xfrm>
            <a:off x="-107708" y="1863277"/>
            <a:ext cx="5178189" cy="5111214"/>
            <a:chOff x="444742" y="786952"/>
            <a:chExt cx="5178189" cy="5111214"/>
          </a:xfrm>
        </p:grpSpPr>
        <p:sp>
          <p:nvSpPr>
            <p:cNvPr id="56" name="任意多边形 68"/>
            <p:cNvSpPr/>
            <p:nvPr/>
          </p:nvSpPr>
          <p:spPr>
            <a:xfrm flipH="1">
              <a:off x="1754038" y="4691528"/>
              <a:ext cx="1933796" cy="1206638"/>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orbel" panose="020B0503020204020204"/>
                <a:ea typeface="SimSun" panose="02010600030101010101" pitchFamily="2" charset="-122"/>
                <a:cs typeface="+mn-cs"/>
              </a:endParaRPr>
            </a:p>
          </p:txBody>
        </p:sp>
        <p:pic>
          <p:nvPicPr>
            <p:cNvPr id="53" name="图片 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460987" y="2492960"/>
              <a:ext cx="3161944" cy="3161944"/>
            </a:xfrm>
            <a:prstGeom prst="rect">
              <a:avLst/>
            </a:prstGeom>
          </p:spPr>
        </p:pic>
        <p:pic>
          <p:nvPicPr>
            <p:cNvPr id="54" name="图片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4742" y="786952"/>
              <a:ext cx="1711228" cy="3097244"/>
            </a:xfrm>
            <a:prstGeom prst="rect">
              <a:avLst/>
            </a:prstGeom>
          </p:spPr>
        </p:pic>
      </p:grpSp>
      <p:grpSp>
        <p:nvGrpSpPr>
          <p:cNvPr id="172" name="Tho"/>
          <p:cNvGrpSpPr/>
          <p:nvPr/>
        </p:nvGrpSpPr>
        <p:grpSpPr>
          <a:xfrm>
            <a:off x="10061151" y="465304"/>
            <a:ext cx="1950088" cy="2399832"/>
            <a:chOff x="10246248" y="848721"/>
            <a:chExt cx="1950088" cy="2399832"/>
          </a:xfrm>
        </p:grpSpPr>
        <p:grpSp>
          <p:nvGrpSpPr>
            <p:cNvPr id="169" name="组合 66"/>
            <p:cNvGrpSpPr/>
            <p:nvPr/>
          </p:nvGrpSpPr>
          <p:grpSpPr>
            <a:xfrm flipH="1">
              <a:off x="10246248" y="2025464"/>
              <a:ext cx="1950088" cy="1223089"/>
              <a:chOff x="594424" y="1153191"/>
              <a:chExt cx="2605976" cy="1634460"/>
            </a:xfrm>
          </p:grpSpPr>
          <p:sp>
            <p:nvSpPr>
              <p:cNvPr id="170" name="任意多边形 67"/>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orbel" panose="020B0503020204020204"/>
                  <a:ea typeface="SimSun" panose="02010600030101010101" pitchFamily="2" charset="-122"/>
                  <a:cs typeface="+mn-cs"/>
                </a:endParaRPr>
              </a:p>
            </p:txBody>
          </p:sp>
          <p:sp>
            <p:nvSpPr>
              <p:cNvPr id="171" name="任意多边形 68"/>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orbel" panose="020B0503020204020204"/>
                  <a:ea typeface="SimSun" panose="02010600030101010101" pitchFamily="2" charset="-122"/>
                  <a:cs typeface="+mn-cs"/>
                </a:endParaRPr>
              </a:p>
            </p:txBody>
          </p:sp>
        </p:grpSp>
        <p:pic>
          <p:nvPicPr>
            <p:cNvPr id="165" name="Picture 164">
              <a:hlinkClick r:id="rId14" action="ppaction://hlinksldjump"/>
            </p:cNvPr>
            <p:cNvPicPr>
              <a:picLocks noChangeAspect="1"/>
            </p:cNvPicPr>
            <p:nvPr/>
          </p:nvPicPr>
          <p:blipFill rotWithShape="1">
            <a:blip r:embed="rId15">
              <a:extLst>
                <a:ext uri="{28A0092B-C50C-407E-A947-70E740481C1C}">
                  <a14:useLocalDpi xmlns:a14="http://schemas.microsoft.com/office/drawing/2010/main" val="0"/>
                </a:ext>
              </a:extLst>
            </a:blip>
            <a:srcRect l="3135" t="59884" r="73649" b="12019"/>
            <a:stretch>
              <a:fillRect/>
            </a:stretch>
          </p:blipFill>
          <p:spPr>
            <a:xfrm flipH="1">
              <a:off x="10453567" y="848721"/>
              <a:ext cx="1484912" cy="1942875"/>
            </a:xfrm>
            <a:prstGeom prst="rect">
              <a:avLst/>
            </a:prstGeom>
          </p:spPr>
        </p:pic>
      </p:grpSp>
      <p:grpSp>
        <p:nvGrpSpPr>
          <p:cNvPr id="4" name="Group 3"/>
          <p:cNvGrpSpPr/>
          <p:nvPr/>
        </p:nvGrpSpPr>
        <p:grpSpPr>
          <a:xfrm>
            <a:off x="8833030" y="2360196"/>
            <a:ext cx="2134440" cy="3165366"/>
            <a:chOff x="8833030" y="2360196"/>
            <a:chExt cx="2134440" cy="3165366"/>
          </a:xfrm>
        </p:grpSpPr>
        <p:pic>
          <p:nvPicPr>
            <p:cNvPr id="51" name="图片 44"/>
            <p:cNvPicPr>
              <a:picLocks noChangeAspect="1"/>
            </p:cNvPicPr>
            <p:nvPr/>
          </p:nvPicPr>
          <p:blipFill rotWithShape="1">
            <a:blip r:embed="rId16"/>
            <a:srcRect l="41815" t="48240" r="36403" b="4836"/>
            <a:stretch>
              <a:fillRect/>
            </a:stretch>
          </p:blipFill>
          <p:spPr>
            <a:xfrm>
              <a:off x="8833030" y="2360196"/>
              <a:ext cx="2095457" cy="3048000"/>
            </a:xfrm>
            <a:prstGeom prst="rect">
              <a:avLst/>
            </a:prstGeom>
          </p:spPr>
        </p:pic>
        <p:sp>
          <p:nvSpPr>
            <p:cNvPr id="55" name="任意多边形 68"/>
            <p:cNvSpPr/>
            <p:nvPr/>
          </p:nvSpPr>
          <p:spPr>
            <a:xfrm flipH="1">
              <a:off x="9033674" y="4571285"/>
              <a:ext cx="1933796" cy="954277"/>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orbel" panose="020B0503020204020204"/>
                <a:ea typeface="SimSun" panose="02010600030101010101" pitchFamily="2" charset="-122"/>
                <a:cs typeface="+mn-cs"/>
              </a:endParaRPr>
            </a:p>
          </p:txBody>
        </p:sp>
      </p:grpSp>
      <p:pic>
        <p:nvPicPr>
          <p:cNvPr id="3" name="Picture 2"/>
          <p:cNvPicPr>
            <a:picLocks noChangeAspect="1"/>
          </p:cNvPicPr>
          <p:nvPr/>
        </p:nvPicPr>
        <p:blipFill>
          <a:blip r:embed="rId17"/>
          <a:stretch>
            <a:fillRect/>
          </a:stretch>
        </p:blipFill>
        <p:spPr>
          <a:xfrm>
            <a:off x="1603658" y="1861051"/>
            <a:ext cx="8108383" cy="3078747"/>
          </a:xfrm>
          <a:prstGeom prst="rect">
            <a:avLst/>
          </a:prstGeom>
        </p:spPr>
      </p:pic>
      <p:pic>
        <p:nvPicPr>
          <p:cNvPr id="6" name="vang">
            <a:hlinkClick r:id="rId18" action="ppaction://hlinksldjump"/>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13975" y="304416"/>
            <a:ext cx="1805377" cy="18663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endCondLst>
                                    <p:cond evt="onNext" delay="0">
                                      <p:tgtEl>
                                        <p:sldTgt/>
                                      </p:tgtEl>
                                    </p:cond>
                                  </p:endCondLst>
                                  <p:childTnLst>
                                    <p:animRot by="120000">
                                      <p:cBhvr>
                                        <p:cTn id="6" dur="100" fill="hold">
                                          <p:stCondLst>
                                            <p:cond delay="0"/>
                                          </p:stCondLst>
                                        </p:cTn>
                                        <p:tgtEl>
                                          <p:spTgt spid="196"/>
                                        </p:tgtEl>
                                        <p:attrNameLst>
                                          <p:attrName>r</p:attrName>
                                        </p:attrNameLst>
                                      </p:cBhvr>
                                    </p:animRot>
                                    <p:animRot by="-240000">
                                      <p:cBhvr>
                                        <p:cTn id="7" dur="200" fill="hold">
                                          <p:stCondLst>
                                            <p:cond delay="200"/>
                                          </p:stCondLst>
                                        </p:cTn>
                                        <p:tgtEl>
                                          <p:spTgt spid="196"/>
                                        </p:tgtEl>
                                        <p:attrNameLst>
                                          <p:attrName>r</p:attrName>
                                        </p:attrNameLst>
                                      </p:cBhvr>
                                    </p:animRot>
                                    <p:animRot by="240000">
                                      <p:cBhvr>
                                        <p:cTn id="8" dur="200" fill="hold">
                                          <p:stCondLst>
                                            <p:cond delay="400"/>
                                          </p:stCondLst>
                                        </p:cTn>
                                        <p:tgtEl>
                                          <p:spTgt spid="196"/>
                                        </p:tgtEl>
                                        <p:attrNameLst>
                                          <p:attrName>r</p:attrName>
                                        </p:attrNameLst>
                                      </p:cBhvr>
                                    </p:animRot>
                                    <p:animRot by="-240000">
                                      <p:cBhvr>
                                        <p:cTn id="9" dur="200" fill="hold">
                                          <p:stCondLst>
                                            <p:cond delay="600"/>
                                          </p:stCondLst>
                                        </p:cTn>
                                        <p:tgtEl>
                                          <p:spTgt spid="196"/>
                                        </p:tgtEl>
                                        <p:attrNameLst>
                                          <p:attrName>r</p:attrName>
                                        </p:attrNameLst>
                                      </p:cBhvr>
                                    </p:animRot>
                                    <p:animRot by="120000">
                                      <p:cBhvr>
                                        <p:cTn id="10" dur="200" fill="hold">
                                          <p:stCondLst>
                                            <p:cond delay="800"/>
                                          </p:stCondLst>
                                        </p:cTn>
                                        <p:tgtEl>
                                          <p:spTgt spid="196"/>
                                        </p:tgtEl>
                                        <p:attrNameLst>
                                          <p:attrName>r</p:attrName>
                                        </p:attrNameLst>
                                      </p:cBhvr>
                                    </p:animRot>
                                  </p:childTnLst>
                                </p:cTn>
                              </p:par>
                              <p:par>
                                <p:cTn id="11" presetID="32" presetClass="emph" presetSubtype="0" repeatCount="indefinite" fill="hold" nodeType="withEffect">
                                  <p:stCondLst>
                                    <p:cond delay="0"/>
                                  </p:stCondLst>
                                  <p:endCondLst>
                                    <p:cond evt="onNext" delay="0">
                                      <p:tgtEl>
                                        <p:sldTgt/>
                                      </p:tgtEl>
                                    </p:cond>
                                  </p:endCondLst>
                                  <p:childTnLst>
                                    <p:animRot by="120000">
                                      <p:cBhvr>
                                        <p:cTn id="12" dur="100" fill="hold">
                                          <p:stCondLst>
                                            <p:cond delay="0"/>
                                          </p:stCondLst>
                                        </p:cTn>
                                        <p:tgtEl>
                                          <p:spTgt spid="198"/>
                                        </p:tgtEl>
                                        <p:attrNameLst>
                                          <p:attrName>r</p:attrName>
                                        </p:attrNameLst>
                                      </p:cBhvr>
                                    </p:animRot>
                                    <p:animRot by="-240000">
                                      <p:cBhvr>
                                        <p:cTn id="13" dur="200" fill="hold">
                                          <p:stCondLst>
                                            <p:cond delay="200"/>
                                          </p:stCondLst>
                                        </p:cTn>
                                        <p:tgtEl>
                                          <p:spTgt spid="198"/>
                                        </p:tgtEl>
                                        <p:attrNameLst>
                                          <p:attrName>r</p:attrName>
                                        </p:attrNameLst>
                                      </p:cBhvr>
                                    </p:animRot>
                                    <p:animRot by="240000">
                                      <p:cBhvr>
                                        <p:cTn id="14" dur="200" fill="hold">
                                          <p:stCondLst>
                                            <p:cond delay="400"/>
                                          </p:stCondLst>
                                        </p:cTn>
                                        <p:tgtEl>
                                          <p:spTgt spid="198"/>
                                        </p:tgtEl>
                                        <p:attrNameLst>
                                          <p:attrName>r</p:attrName>
                                        </p:attrNameLst>
                                      </p:cBhvr>
                                    </p:animRot>
                                    <p:animRot by="-240000">
                                      <p:cBhvr>
                                        <p:cTn id="15" dur="200" fill="hold">
                                          <p:stCondLst>
                                            <p:cond delay="600"/>
                                          </p:stCondLst>
                                        </p:cTn>
                                        <p:tgtEl>
                                          <p:spTgt spid="198"/>
                                        </p:tgtEl>
                                        <p:attrNameLst>
                                          <p:attrName>r</p:attrName>
                                        </p:attrNameLst>
                                      </p:cBhvr>
                                    </p:animRot>
                                    <p:animRot by="120000">
                                      <p:cBhvr>
                                        <p:cTn id="16" dur="200" fill="hold">
                                          <p:stCondLst>
                                            <p:cond delay="800"/>
                                          </p:stCondLst>
                                        </p:cTn>
                                        <p:tgtEl>
                                          <p:spTgt spid="198"/>
                                        </p:tgtEl>
                                        <p:attrNameLst>
                                          <p:attrName>r</p:attrName>
                                        </p:attrNameLst>
                                      </p:cBhvr>
                                    </p:animRot>
                                  </p:childTnLst>
                                </p:cTn>
                              </p:par>
                              <p:par>
                                <p:cTn id="17" presetID="32" presetClass="emph" presetSubtype="0" repeatCount="indefinite" fill="hold" nodeType="withEffect">
                                  <p:stCondLst>
                                    <p:cond delay="0"/>
                                  </p:stCondLst>
                                  <p:endCondLst>
                                    <p:cond evt="onNext" delay="0">
                                      <p:tgtEl>
                                        <p:sldTgt/>
                                      </p:tgtEl>
                                    </p:cond>
                                  </p:endCondLst>
                                  <p:childTnLst>
                                    <p:animRot by="120000">
                                      <p:cBhvr>
                                        <p:cTn id="18" dur="100" fill="hold">
                                          <p:stCondLst>
                                            <p:cond delay="0"/>
                                          </p:stCondLst>
                                        </p:cTn>
                                        <p:tgtEl>
                                          <p:spTgt spid="214"/>
                                        </p:tgtEl>
                                        <p:attrNameLst>
                                          <p:attrName>r</p:attrName>
                                        </p:attrNameLst>
                                      </p:cBhvr>
                                    </p:animRot>
                                    <p:animRot by="-240000">
                                      <p:cBhvr>
                                        <p:cTn id="19" dur="200" fill="hold">
                                          <p:stCondLst>
                                            <p:cond delay="200"/>
                                          </p:stCondLst>
                                        </p:cTn>
                                        <p:tgtEl>
                                          <p:spTgt spid="214"/>
                                        </p:tgtEl>
                                        <p:attrNameLst>
                                          <p:attrName>r</p:attrName>
                                        </p:attrNameLst>
                                      </p:cBhvr>
                                    </p:animRot>
                                    <p:animRot by="240000">
                                      <p:cBhvr>
                                        <p:cTn id="20" dur="200" fill="hold">
                                          <p:stCondLst>
                                            <p:cond delay="400"/>
                                          </p:stCondLst>
                                        </p:cTn>
                                        <p:tgtEl>
                                          <p:spTgt spid="214"/>
                                        </p:tgtEl>
                                        <p:attrNameLst>
                                          <p:attrName>r</p:attrName>
                                        </p:attrNameLst>
                                      </p:cBhvr>
                                    </p:animRot>
                                    <p:animRot by="-240000">
                                      <p:cBhvr>
                                        <p:cTn id="21" dur="200" fill="hold">
                                          <p:stCondLst>
                                            <p:cond delay="600"/>
                                          </p:stCondLst>
                                        </p:cTn>
                                        <p:tgtEl>
                                          <p:spTgt spid="214"/>
                                        </p:tgtEl>
                                        <p:attrNameLst>
                                          <p:attrName>r</p:attrName>
                                        </p:attrNameLst>
                                      </p:cBhvr>
                                    </p:animRot>
                                    <p:animRot by="120000">
                                      <p:cBhvr>
                                        <p:cTn id="22" dur="200" fill="hold">
                                          <p:stCondLst>
                                            <p:cond delay="800"/>
                                          </p:stCondLst>
                                        </p:cTn>
                                        <p:tgtEl>
                                          <p:spTgt spid="214"/>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3"/>
                                        </p:tgtEl>
                                        <p:attrNameLst>
                                          <p:attrName>r</p:attrName>
                                        </p:attrNameLst>
                                      </p:cBhvr>
                                    </p:animRot>
                                    <p:animRot by="-240000">
                                      <p:cBhvr>
                                        <p:cTn id="27" dur="200" fill="hold">
                                          <p:stCondLst>
                                            <p:cond delay="200"/>
                                          </p:stCondLst>
                                        </p:cTn>
                                        <p:tgtEl>
                                          <p:spTgt spid="3"/>
                                        </p:tgtEl>
                                        <p:attrNameLst>
                                          <p:attrName>r</p:attrName>
                                        </p:attrNameLst>
                                      </p:cBhvr>
                                    </p:animRot>
                                    <p:animRot by="240000">
                                      <p:cBhvr>
                                        <p:cTn id="28" dur="200" fill="hold">
                                          <p:stCondLst>
                                            <p:cond delay="400"/>
                                          </p:stCondLst>
                                        </p:cTn>
                                        <p:tgtEl>
                                          <p:spTgt spid="3"/>
                                        </p:tgtEl>
                                        <p:attrNameLst>
                                          <p:attrName>r</p:attrName>
                                        </p:attrNameLst>
                                      </p:cBhvr>
                                    </p:animRot>
                                    <p:animRot by="-240000">
                                      <p:cBhvr>
                                        <p:cTn id="29" dur="200" fill="hold">
                                          <p:stCondLst>
                                            <p:cond delay="600"/>
                                          </p:stCondLst>
                                        </p:cTn>
                                        <p:tgtEl>
                                          <p:spTgt spid="3"/>
                                        </p:tgtEl>
                                        <p:attrNameLst>
                                          <p:attrName>r</p:attrName>
                                        </p:attrNameLst>
                                      </p:cBhvr>
                                    </p:animRot>
                                    <p:animRot by="120000">
                                      <p:cBhvr>
                                        <p:cTn id="30" dur="200" fill="hold">
                                          <p:stCondLst>
                                            <p:cond delay="800"/>
                                          </p:stCondLst>
                                        </p:cTn>
                                        <p:tgtEl>
                                          <p:spTgt spid="3"/>
                                        </p:tgtEl>
                                        <p:attrNameLst>
                                          <p:attrName>r</p:attrName>
                                        </p:attrNameLst>
                                      </p:cBhvr>
                                    </p:animRot>
                                  </p:childTnLst>
                                </p:cTn>
                              </p:par>
                              <p:par>
                                <p:cTn id="31" presetID="32" presetClass="emph" presetSubtype="0" repeatCount="indefinite" fill="hold" nodeType="withEffect">
                                  <p:stCondLst>
                                    <p:cond delay="0"/>
                                  </p:stCondLst>
                                  <p:endCondLst>
                                    <p:cond evt="onNext" delay="0">
                                      <p:tgtEl>
                                        <p:sldTgt/>
                                      </p:tgtEl>
                                    </p:cond>
                                  </p:endCondLst>
                                  <p:childTnLst>
                                    <p:animRot by="120000">
                                      <p:cBhvr>
                                        <p:cTn id="32" dur="100" fill="hold">
                                          <p:stCondLst>
                                            <p:cond delay="0"/>
                                          </p:stCondLst>
                                        </p:cTn>
                                        <p:tgtEl>
                                          <p:spTgt spid="6"/>
                                        </p:tgtEl>
                                        <p:attrNameLst>
                                          <p:attrName>r</p:attrName>
                                        </p:attrNameLst>
                                      </p:cBhvr>
                                    </p:animRot>
                                    <p:animRot by="-240000">
                                      <p:cBhvr>
                                        <p:cTn id="33" dur="200" fill="hold">
                                          <p:stCondLst>
                                            <p:cond delay="200"/>
                                          </p:stCondLst>
                                        </p:cTn>
                                        <p:tgtEl>
                                          <p:spTgt spid="6"/>
                                        </p:tgtEl>
                                        <p:attrNameLst>
                                          <p:attrName>r</p:attrName>
                                        </p:attrNameLst>
                                      </p:cBhvr>
                                    </p:animRot>
                                    <p:animRot by="240000">
                                      <p:cBhvr>
                                        <p:cTn id="34" dur="200" fill="hold">
                                          <p:stCondLst>
                                            <p:cond delay="400"/>
                                          </p:stCondLst>
                                        </p:cTn>
                                        <p:tgtEl>
                                          <p:spTgt spid="6"/>
                                        </p:tgtEl>
                                        <p:attrNameLst>
                                          <p:attrName>r</p:attrName>
                                        </p:attrNameLst>
                                      </p:cBhvr>
                                    </p:animRot>
                                    <p:animRot by="-240000">
                                      <p:cBhvr>
                                        <p:cTn id="35" dur="200" fill="hold">
                                          <p:stCondLst>
                                            <p:cond delay="600"/>
                                          </p:stCondLst>
                                        </p:cTn>
                                        <p:tgtEl>
                                          <p:spTgt spid="6"/>
                                        </p:tgtEl>
                                        <p:attrNameLst>
                                          <p:attrName>r</p:attrName>
                                        </p:attrNameLst>
                                      </p:cBhvr>
                                    </p:animRot>
                                    <p:animRot by="120000">
                                      <p:cBhvr>
                                        <p:cTn id="36"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96"/>
                    </p:tgtEl>
                  </p:cond>
                </p:stCondLst>
                <p:endSync evt="end" delay="0">
                  <p:rtn val="all"/>
                </p:endSync>
                <p:childTnLst>
                  <p:par>
                    <p:cTn id="38" fill="hold">
                      <p:stCondLst>
                        <p:cond delay="0"/>
                      </p:stCondLst>
                      <p:childTnLst>
                        <p:par>
                          <p:cTn id="39" fill="hold">
                            <p:stCondLst>
                              <p:cond delay="0"/>
                            </p:stCondLst>
                            <p:childTnLst>
                              <p:par>
                                <p:cTn id="40" presetID="47" presetClass="exit" presetSubtype="0" fill="hold" nodeType="clickEffect">
                                  <p:stCondLst>
                                    <p:cond delay="0"/>
                                  </p:stCondLst>
                                  <p:childTnLst>
                                    <p:animEffect transition="out" filter="fade">
                                      <p:cBhvr>
                                        <p:cTn id="41" dur="1000"/>
                                        <p:tgtEl>
                                          <p:spTgt spid="196"/>
                                        </p:tgtEl>
                                      </p:cBhvr>
                                    </p:animEffect>
                                    <p:anim calcmode="lin" valueType="num">
                                      <p:cBhvr>
                                        <p:cTn id="42" dur="1000"/>
                                        <p:tgtEl>
                                          <p:spTgt spid="196"/>
                                        </p:tgtEl>
                                        <p:attrNameLst>
                                          <p:attrName>ppt_x</p:attrName>
                                        </p:attrNameLst>
                                      </p:cBhvr>
                                      <p:tavLst>
                                        <p:tav tm="0">
                                          <p:val>
                                            <p:strVal val="ppt_x"/>
                                          </p:val>
                                        </p:tav>
                                        <p:tav tm="100000">
                                          <p:val>
                                            <p:strVal val="ppt_x"/>
                                          </p:val>
                                        </p:tav>
                                      </p:tavLst>
                                    </p:anim>
                                    <p:anim calcmode="lin" valueType="num">
                                      <p:cBhvr>
                                        <p:cTn id="43" dur="1000"/>
                                        <p:tgtEl>
                                          <p:spTgt spid="196"/>
                                        </p:tgtEl>
                                        <p:attrNameLst>
                                          <p:attrName>ppt_y</p:attrName>
                                        </p:attrNameLst>
                                      </p:cBhvr>
                                      <p:tavLst>
                                        <p:tav tm="0">
                                          <p:val>
                                            <p:strVal val="ppt_y"/>
                                          </p:val>
                                        </p:tav>
                                        <p:tav tm="100000">
                                          <p:val>
                                            <p:strVal val="ppt_y-.1"/>
                                          </p:val>
                                        </p:tav>
                                      </p:tavLst>
                                    </p:anim>
                                    <p:set>
                                      <p:cBhvr>
                                        <p:cTn id="44" dur="1" fill="hold">
                                          <p:stCondLst>
                                            <p:cond delay="999"/>
                                          </p:stCondLst>
                                        </p:cTn>
                                        <p:tgtEl>
                                          <p:spTgt spid="196"/>
                                        </p:tgtEl>
                                        <p:attrNameLst>
                                          <p:attrName>style.visibility</p:attrName>
                                        </p:attrNameLst>
                                      </p:cBhvr>
                                      <p:to>
                                        <p:strVal val="hidden"/>
                                      </p:to>
                                    </p:set>
                                  </p:childTnLst>
                                </p:cTn>
                              </p:par>
                            </p:childTnLst>
                          </p:cTn>
                        </p:par>
                      </p:childTnLst>
                    </p:cTn>
                  </p:par>
                </p:childTnLst>
              </p:cTn>
              <p:nextCondLst>
                <p:cond evt="onClick" delay="0">
                  <p:tgtEl>
                    <p:spTgt spid="196"/>
                  </p:tgtEl>
                </p:cond>
              </p:nextCondLst>
            </p:seq>
            <p:seq concurrent="1" nextAc="seek">
              <p:cTn id="45" restart="whenNotActive" fill="hold" evtFilter="cancelBubble" nodeType="interactiveSeq">
                <p:stCondLst>
                  <p:cond evt="onClick" delay="0">
                    <p:tgtEl>
                      <p:spTgt spid="198"/>
                    </p:tgtEl>
                  </p:cond>
                </p:stCondLst>
                <p:endSync evt="end" delay="0">
                  <p:rtn val="all"/>
                </p:endSync>
                <p:childTnLst>
                  <p:par>
                    <p:cTn id="46" fill="hold">
                      <p:stCondLst>
                        <p:cond delay="0"/>
                      </p:stCondLst>
                      <p:childTnLst>
                        <p:par>
                          <p:cTn id="47" fill="hold">
                            <p:stCondLst>
                              <p:cond delay="0"/>
                            </p:stCondLst>
                            <p:childTnLst>
                              <p:par>
                                <p:cTn id="48" presetID="47" presetClass="exit" presetSubtype="0" fill="hold" nodeType="clickEffect">
                                  <p:stCondLst>
                                    <p:cond delay="0"/>
                                  </p:stCondLst>
                                  <p:childTnLst>
                                    <p:animEffect transition="out" filter="fade">
                                      <p:cBhvr>
                                        <p:cTn id="49" dur="1000"/>
                                        <p:tgtEl>
                                          <p:spTgt spid="198"/>
                                        </p:tgtEl>
                                      </p:cBhvr>
                                    </p:animEffect>
                                    <p:anim calcmode="lin" valueType="num">
                                      <p:cBhvr>
                                        <p:cTn id="50" dur="1000"/>
                                        <p:tgtEl>
                                          <p:spTgt spid="198"/>
                                        </p:tgtEl>
                                        <p:attrNameLst>
                                          <p:attrName>ppt_x</p:attrName>
                                        </p:attrNameLst>
                                      </p:cBhvr>
                                      <p:tavLst>
                                        <p:tav tm="0">
                                          <p:val>
                                            <p:strVal val="ppt_x"/>
                                          </p:val>
                                        </p:tav>
                                        <p:tav tm="100000">
                                          <p:val>
                                            <p:strVal val="ppt_x"/>
                                          </p:val>
                                        </p:tav>
                                      </p:tavLst>
                                    </p:anim>
                                    <p:anim calcmode="lin" valueType="num">
                                      <p:cBhvr>
                                        <p:cTn id="51" dur="1000"/>
                                        <p:tgtEl>
                                          <p:spTgt spid="198"/>
                                        </p:tgtEl>
                                        <p:attrNameLst>
                                          <p:attrName>ppt_y</p:attrName>
                                        </p:attrNameLst>
                                      </p:cBhvr>
                                      <p:tavLst>
                                        <p:tav tm="0">
                                          <p:val>
                                            <p:strVal val="ppt_y"/>
                                          </p:val>
                                        </p:tav>
                                        <p:tav tm="100000">
                                          <p:val>
                                            <p:strVal val="ppt_y-.1"/>
                                          </p:val>
                                        </p:tav>
                                      </p:tavLst>
                                    </p:anim>
                                    <p:set>
                                      <p:cBhvr>
                                        <p:cTn id="52" dur="1" fill="hold">
                                          <p:stCondLst>
                                            <p:cond delay="999"/>
                                          </p:stCondLst>
                                        </p:cTn>
                                        <p:tgtEl>
                                          <p:spTgt spid="198"/>
                                        </p:tgtEl>
                                        <p:attrNameLst>
                                          <p:attrName>style.visibility</p:attrName>
                                        </p:attrNameLst>
                                      </p:cBhvr>
                                      <p:to>
                                        <p:strVal val="hidden"/>
                                      </p:to>
                                    </p:set>
                                  </p:childTnLst>
                                </p:cTn>
                              </p:par>
                            </p:childTnLst>
                          </p:cTn>
                        </p:par>
                      </p:childTnLst>
                    </p:cTn>
                  </p:par>
                </p:childTnLst>
              </p:cTn>
              <p:nextCondLst>
                <p:cond evt="onClick" delay="0">
                  <p:tgtEl>
                    <p:spTgt spid="198"/>
                  </p:tgtEl>
                </p:cond>
              </p:nextCondLst>
            </p:seq>
            <p:seq concurrent="1" nextAc="seek">
              <p:cTn id="53" restart="whenNotActive" fill="hold" evtFilter="cancelBubble" nodeType="interactiveSeq">
                <p:stCondLst>
                  <p:cond evt="onClick" delay="0">
                    <p:tgtEl>
                      <p:spTgt spid="214"/>
                    </p:tgtEl>
                  </p:cond>
                </p:stCondLst>
                <p:endSync evt="end" delay="0">
                  <p:rtn val="all"/>
                </p:endSync>
                <p:childTnLst>
                  <p:par>
                    <p:cTn id="54" fill="hold">
                      <p:stCondLst>
                        <p:cond delay="0"/>
                      </p:stCondLst>
                      <p:childTnLst>
                        <p:par>
                          <p:cTn id="55" fill="hold">
                            <p:stCondLst>
                              <p:cond delay="0"/>
                            </p:stCondLst>
                            <p:childTnLst>
                              <p:par>
                                <p:cTn id="56" presetID="47" presetClass="exit" presetSubtype="0" fill="hold" nodeType="clickEffect">
                                  <p:stCondLst>
                                    <p:cond delay="0"/>
                                  </p:stCondLst>
                                  <p:childTnLst>
                                    <p:animEffect transition="out" filter="fade">
                                      <p:cBhvr>
                                        <p:cTn id="57" dur="1000"/>
                                        <p:tgtEl>
                                          <p:spTgt spid="214"/>
                                        </p:tgtEl>
                                      </p:cBhvr>
                                    </p:animEffect>
                                    <p:anim calcmode="lin" valueType="num">
                                      <p:cBhvr>
                                        <p:cTn id="58" dur="1000"/>
                                        <p:tgtEl>
                                          <p:spTgt spid="214"/>
                                        </p:tgtEl>
                                        <p:attrNameLst>
                                          <p:attrName>ppt_x</p:attrName>
                                        </p:attrNameLst>
                                      </p:cBhvr>
                                      <p:tavLst>
                                        <p:tav tm="0">
                                          <p:val>
                                            <p:strVal val="ppt_x"/>
                                          </p:val>
                                        </p:tav>
                                        <p:tav tm="100000">
                                          <p:val>
                                            <p:strVal val="ppt_x"/>
                                          </p:val>
                                        </p:tav>
                                      </p:tavLst>
                                    </p:anim>
                                    <p:anim calcmode="lin" valueType="num">
                                      <p:cBhvr>
                                        <p:cTn id="59" dur="1000"/>
                                        <p:tgtEl>
                                          <p:spTgt spid="214"/>
                                        </p:tgtEl>
                                        <p:attrNameLst>
                                          <p:attrName>ppt_y</p:attrName>
                                        </p:attrNameLst>
                                      </p:cBhvr>
                                      <p:tavLst>
                                        <p:tav tm="0">
                                          <p:val>
                                            <p:strVal val="ppt_y"/>
                                          </p:val>
                                        </p:tav>
                                        <p:tav tm="100000">
                                          <p:val>
                                            <p:strVal val="ppt_y-.1"/>
                                          </p:val>
                                        </p:tav>
                                      </p:tavLst>
                                    </p:anim>
                                    <p:set>
                                      <p:cBhvr>
                                        <p:cTn id="60" dur="1" fill="hold">
                                          <p:stCondLst>
                                            <p:cond delay="999"/>
                                          </p:stCondLst>
                                        </p:cTn>
                                        <p:tgtEl>
                                          <p:spTgt spid="214"/>
                                        </p:tgtEl>
                                        <p:attrNameLst>
                                          <p:attrName>style.visibility</p:attrName>
                                        </p:attrNameLst>
                                      </p:cBhvr>
                                      <p:to>
                                        <p:strVal val="hidden"/>
                                      </p:to>
                                    </p:set>
                                  </p:childTnLst>
                                </p:cTn>
                              </p:par>
                            </p:childTnLst>
                          </p:cTn>
                        </p:par>
                      </p:childTnLst>
                    </p:cTn>
                  </p:par>
                </p:childTnLst>
              </p:cTn>
              <p:nextCondLst>
                <p:cond evt="onClick" delay="0">
                  <p:tgtEl>
                    <p:spTgt spid="214"/>
                  </p:tgtEl>
                </p:cond>
              </p:nextCondLst>
            </p:seq>
            <p:seq concurrent="1" nextAc="seek">
              <p:cTn id="61" restart="whenNotActive" fill="hold" evtFilter="cancelBubble" nodeType="interactiveSeq">
                <p:stCondLst>
                  <p:cond evt="onClick" delay="0">
                    <p:tgtEl>
                      <p:spTgt spid="6"/>
                    </p:tgtEl>
                  </p:cond>
                </p:stCondLst>
                <p:endSync evt="end" delay="0">
                  <p:rtn val="all"/>
                </p:endSync>
                <p:childTnLst>
                  <p:par>
                    <p:cTn id="62" fill="hold">
                      <p:stCondLst>
                        <p:cond delay="0"/>
                      </p:stCondLst>
                      <p:childTnLst>
                        <p:par>
                          <p:cTn id="63" fill="hold">
                            <p:stCondLst>
                              <p:cond delay="0"/>
                            </p:stCondLst>
                            <p:childTnLst>
                              <p:par>
                                <p:cTn id="64" presetID="47" presetClass="exit" presetSubtype="0" fill="hold" nodeType="clickEffect">
                                  <p:stCondLst>
                                    <p:cond delay="0"/>
                                  </p:stCondLst>
                                  <p:childTnLst>
                                    <p:animEffect transition="out" filter="fade">
                                      <p:cBhvr>
                                        <p:cTn id="65" dur="1000"/>
                                        <p:tgtEl>
                                          <p:spTgt spid="6"/>
                                        </p:tgtEl>
                                      </p:cBhvr>
                                    </p:animEffect>
                                    <p:anim calcmode="lin" valueType="num">
                                      <p:cBhvr>
                                        <p:cTn id="66" dur="1000"/>
                                        <p:tgtEl>
                                          <p:spTgt spid="6"/>
                                        </p:tgtEl>
                                        <p:attrNameLst>
                                          <p:attrName>ppt_x</p:attrName>
                                        </p:attrNameLst>
                                      </p:cBhvr>
                                      <p:tavLst>
                                        <p:tav tm="0">
                                          <p:val>
                                            <p:strVal val="ppt_x"/>
                                          </p:val>
                                        </p:tav>
                                        <p:tav tm="100000">
                                          <p:val>
                                            <p:strVal val="ppt_x"/>
                                          </p:val>
                                        </p:tav>
                                      </p:tavLst>
                                    </p:anim>
                                    <p:anim calcmode="lin" valueType="num">
                                      <p:cBhvr>
                                        <p:cTn id="67" dur="1000"/>
                                        <p:tgtEl>
                                          <p:spTgt spid="6"/>
                                        </p:tgtEl>
                                        <p:attrNameLst>
                                          <p:attrName>ppt_y</p:attrName>
                                        </p:attrNameLst>
                                      </p:cBhvr>
                                      <p:tavLst>
                                        <p:tav tm="0">
                                          <p:val>
                                            <p:strVal val="ppt_y"/>
                                          </p:val>
                                        </p:tav>
                                        <p:tav tm="100000">
                                          <p:val>
                                            <p:strVal val="ppt_y-.1"/>
                                          </p:val>
                                        </p:tav>
                                      </p:tavLst>
                                    </p:anim>
                                    <p:set>
                                      <p:cBhvr>
                                        <p:cTn id="68"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6"/>
          <p:cNvPicPr>
            <a:picLocks noChangeAspect="1"/>
          </p:cNvPicPr>
          <p:nvPr/>
        </p:nvPicPr>
        <p:blipFill rotWithShape="1">
          <a:blip r:embed="rId5">
            <a:extLst>
              <a:ext uri="{28A0092B-C50C-407E-A947-70E740481C1C}">
                <a14:useLocalDpi xmlns:a14="http://schemas.microsoft.com/office/drawing/2010/main" val="0"/>
              </a:ext>
            </a:extLst>
          </a:blip>
          <a:srcRect l="284" t="59567" r="183"/>
          <a:stretch>
            <a:fillRect/>
          </a:stretch>
        </p:blipFill>
        <p:spPr>
          <a:xfrm>
            <a:off x="1008182" y="3956588"/>
            <a:ext cx="10631551" cy="2429313"/>
          </a:xfrm>
          <a:prstGeom prst="rect">
            <a:avLst/>
          </a:prstGeom>
          <a:effectLst>
            <a:outerShdw blurRad="165100" dir="16200000" rotWithShape="0">
              <a:schemeClr val="bg1">
                <a:alpha val="90000"/>
              </a:schemeClr>
            </a:outerShdw>
          </a:effectLst>
        </p:spPr>
      </p:pic>
      <p:grpSp>
        <p:nvGrpSpPr>
          <p:cNvPr id="6" name="组合 3"/>
          <p:cNvGrpSpPr/>
          <p:nvPr/>
        </p:nvGrpSpPr>
        <p:grpSpPr>
          <a:xfrm>
            <a:off x="0" y="4531757"/>
            <a:ext cx="12191999" cy="2326243"/>
            <a:chOff x="1" y="4546271"/>
            <a:chExt cx="12191999" cy="2326243"/>
          </a:xfrm>
        </p:grpSpPr>
        <p:sp>
          <p:nvSpPr>
            <p:cNvPr id="7" name="任意多边形 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SimSun" panose="02010600030101010101" pitchFamily="2" charset="-122"/>
                <a:cs typeface="Calibri" panose="020F0502020204030204" pitchFamily="34" charset="0"/>
              </a:endParaRPr>
            </a:p>
          </p:txBody>
        </p:sp>
        <p:sp>
          <p:nvSpPr>
            <p:cNvPr id="8" name="任意多边形 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SimSun" panose="02010600030101010101" pitchFamily="2" charset="-122"/>
                <a:cs typeface="Calibri" panose="020F0502020204030204" pitchFamily="34" charset="0"/>
              </a:endParaRPr>
            </a:p>
          </p:txBody>
        </p:sp>
      </p:grpSp>
      <p:pic>
        <p:nvPicPr>
          <p:cNvPr id="9" name="next">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62522" y="5995536"/>
            <a:ext cx="568889" cy="561150"/>
          </a:xfrm>
          <a:prstGeom prst="ellipse">
            <a:avLst/>
          </a:prstGeom>
        </p:spPr>
      </p:pic>
      <p:sp>
        <p:nvSpPr>
          <p:cNvPr id="13" name="Cloud 12"/>
          <p:cNvSpPr/>
          <p:nvPr/>
        </p:nvSpPr>
        <p:spPr>
          <a:xfrm>
            <a:off x="1130157" y="372539"/>
            <a:ext cx="10705672" cy="2748162"/>
          </a:xfrm>
          <a:prstGeom prst="cloud">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Lớp</a:t>
            </a:r>
            <a:r>
              <a:rPr kumimoji="0" lang="en-US" sz="5400" b="1" i="0" u="none" strike="noStrike" kern="1200" cap="none" spc="0" normalizeH="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đơn</a:t>
            </a:r>
            <a:r>
              <a:rPr kumimoji="0" lang="en-US" sz="5400" b="1" i="0" u="none" strike="noStrike" kern="1200" cap="none" spc="0" normalizeH="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vị</a:t>
            </a:r>
            <a:r>
              <a:rPr kumimoji="0" lang="en-US" sz="5400" b="1" i="0" u="none" strike="noStrike" kern="1200" cap="none" spc="0" normalizeH="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gồm</a:t>
            </a:r>
            <a:r>
              <a:rPr kumimoji="0" lang="en-US" sz="5400" b="1" i="0" u="none" strike="noStrike" kern="1200" cap="none" spc="0" normalizeH="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những</a:t>
            </a:r>
            <a:r>
              <a:rPr kumimoji="0" lang="en-US" sz="5400" b="1" i="0" u="none" strike="noStrike" kern="1200" cap="none" spc="0" normalizeH="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hàng</a:t>
            </a:r>
            <a:r>
              <a:rPr kumimoji="0" lang="en-US" sz="5400" b="1" i="0" u="none" strike="noStrike" kern="1200" cap="none" spc="0" normalizeH="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nào</a:t>
            </a:r>
            <a:r>
              <a:rPr kumimoji="0" lang="en-US" sz="5400" b="1" i="0" u="none" strike="noStrike" kern="1200" cap="none" spc="0" normalizeH="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a:t>
            </a:r>
            <a:endPar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endParaRPr>
          </a:p>
        </p:txBody>
      </p:sp>
      <p:pic>
        <p:nvPicPr>
          <p:cNvPr id="21" name="Picture 20">
            <a:hlinkClick r:id="" action="ppaction://hlinkshowjump?jump=endshow"/>
          </p:cNvPr>
          <p:cNvPicPr>
            <a:picLocks noChangeAspect="1"/>
          </p:cNvPicPr>
          <p:nvPr/>
        </p:nvPicPr>
        <p:blipFill rotWithShape="1">
          <a:blip r:embed="rId8" cstate="print">
            <a:extLst>
              <a:ext uri="{28A0092B-C50C-407E-A947-70E740481C1C}">
                <a14:useLocalDpi xmlns:a14="http://schemas.microsoft.com/office/drawing/2010/main" val="0"/>
              </a:ext>
            </a:extLst>
          </a:blip>
          <a:srcRect l="56521" t="24219" r="8696" b="33045"/>
          <a:stretch>
            <a:fillRect/>
          </a:stretch>
        </p:blipFill>
        <p:spPr>
          <a:xfrm>
            <a:off x="109929" y="6261985"/>
            <a:ext cx="476746" cy="456882"/>
          </a:xfrm>
          <a:prstGeom prst="ellipse">
            <a:avLst/>
          </a:prstGeom>
        </p:spPr>
      </p:pic>
      <p:sp>
        <p:nvSpPr>
          <p:cNvPr id="22" name="Rectangle 21"/>
          <p:cNvSpPr/>
          <p:nvPr/>
        </p:nvSpPr>
        <p:spPr>
          <a:xfrm>
            <a:off x="613651" y="3659515"/>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sp>
        <p:nvSpPr>
          <p:cNvPr id="30" name="Rectangle 29"/>
          <p:cNvSpPr/>
          <p:nvPr/>
        </p:nvSpPr>
        <p:spPr>
          <a:xfrm>
            <a:off x="8137060" y="3669788"/>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sp>
        <p:nvSpPr>
          <p:cNvPr id="35" name="Rectangle 34"/>
          <p:cNvSpPr/>
          <p:nvPr/>
        </p:nvSpPr>
        <p:spPr>
          <a:xfrm>
            <a:off x="4309623" y="3690336"/>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pic>
        <p:nvPicPr>
          <p:cNvPr id="36" name="du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85030" y="5268540"/>
            <a:ext cx="854803" cy="854803"/>
          </a:xfrm>
          <a:prstGeom prst="ellipse">
            <a:avLst/>
          </a:prstGeom>
        </p:spPr>
      </p:pic>
      <p:sp>
        <p:nvSpPr>
          <p:cNvPr id="39" name="TextBox 38"/>
          <p:cNvSpPr txBox="1"/>
          <p:nvPr/>
        </p:nvSpPr>
        <p:spPr>
          <a:xfrm>
            <a:off x="4304872" y="4017195"/>
            <a:ext cx="3369924" cy="1569660"/>
          </a:xfrm>
          <a:prstGeom prst="rect">
            <a:avLst/>
          </a:prstGeom>
          <a:noFill/>
        </p:spPr>
        <p:txBody>
          <a:bodyPr wrap="square" rtlCol="0">
            <a:spAutoFit/>
          </a:bodyPr>
          <a:lstStyle/>
          <a:p>
            <a:pPr algn="ctr"/>
            <a:r>
              <a:rPr lang="en-US" sz="3200" b="1" dirty="0">
                <a:latin typeface="Calibri" panose="020F0502020204030204" pitchFamily="34" charset="0"/>
                <a:cs typeface="Calibri" panose="020F0502020204030204" pitchFamily="34" charset="0"/>
              </a:rPr>
              <a:t>b. </a:t>
            </a:r>
            <a:r>
              <a:rPr lang="en-US" sz="3200" b="1" dirty="0" err="1">
                <a:latin typeface="Calibri" panose="020F0502020204030204" pitchFamily="34" charset="0"/>
                <a:cs typeface="Calibri" panose="020F0502020204030204" pitchFamily="34" charset="0"/>
              </a:rPr>
              <a:t>Hàng</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đơn</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vị</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hàng</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chục</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hàng</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trăm</a:t>
            </a:r>
            <a:endParaRPr lang="en-US" sz="3200" b="1" dirty="0">
              <a:latin typeface="Calibri" panose="020F0502020204030204" pitchFamily="34" charset="0"/>
              <a:cs typeface="Calibri" panose="020F0502020204030204" pitchFamily="34" charset="0"/>
            </a:endParaRPr>
          </a:p>
        </p:txBody>
      </p:sp>
      <p:sp>
        <p:nvSpPr>
          <p:cNvPr id="40" name="TextBox 39"/>
          <p:cNvSpPr txBox="1"/>
          <p:nvPr/>
        </p:nvSpPr>
        <p:spPr>
          <a:xfrm>
            <a:off x="708916" y="3904181"/>
            <a:ext cx="2866490" cy="1569660"/>
          </a:xfrm>
          <a:prstGeom prst="rect">
            <a:avLst/>
          </a:prstGeom>
          <a:noFill/>
        </p:spPr>
        <p:txBody>
          <a:bodyPr wrap="square" rtlCol="0">
            <a:spAutoFit/>
          </a:bodyPr>
          <a:lstStyle/>
          <a:p>
            <a:pPr algn="ctr"/>
            <a:r>
              <a:rPr lang="en-US" sz="3200" b="1" dirty="0">
                <a:latin typeface="Calibri" panose="020F0502020204030204" pitchFamily="34" charset="0"/>
                <a:cs typeface="Calibri" panose="020F0502020204030204" pitchFamily="34" charset="0"/>
              </a:rPr>
              <a:t>a. </a:t>
            </a:r>
            <a:r>
              <a:rPr lang="en-US" sz="3200" b="1" dirty="0" err="1">
                <a:latin typeface="Calibri" panose="020F0502020204030204" pitchFamily="34" charset="0"/>
                <a:cs typeface="Calibri" panose="020F0502020204030204" pitchFamily="34" charset="0"/>
              </a:rPr>
              <a:t>Hàng</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nghìn</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hàng</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chục</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hàng</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trăm</a:t>
            </a:r>
            <a:endParaRPr lang="en-US" sz="3200" b="1" dirty="0">
              <a:latin typeface="Calibri" panose="020F0502020204030204" pitchFamily="34" charset="0"/>
              <a:cs typeface="Calibri" panose="020F0502020204030204" pitchFamily="34" charset="0"/>
            </a:endParaRPr>
          </a:p>
        </p:txBody>
      </p:sp>
      <p:sp>
        <p:nvSpPr>
          <p:cNvPr id="41" name="TextBox 40"/>
          <p:cNvSpPr txBox="1"/>
          <p:nvPr/>
        </p:nvSpPr>
        <p:spPr>
          <a:xfrm>
            <a:off x="8465906" y="3832262"/>
            <a:ext cx="2866490" cy="1569660"/>
          </a:xfrm>
          <a:prstGeom prst="rect">
            <a:avLst/>
          </a:prstGeom>
          <a:noFill/>
        </p:spPr>
        <p:txBody>
          <a:bodyPr wrap="square" rtlCol="0">
            <a:spAutoFit/>
          </a:bodyPr>
          <a:lstStyle/>
          <a:p>
            <a:pPr algn="ctr"/>
            <a:r>
              <a:rPr lang="en-US" sz="3200" b="1" dirty="0">
                <a:latin typeface="Calibri" panose="020F0502020204030204" pitchFamily="34" charset="0"/>
                <a:cs typeface="Calibri" panose="020F0502020204030204" pitchFamily="34" charset="0"/>
              </a:rPr>
              <a:t>c. </a:t>
            </a:r>
            <a:r>
              <a:rPr lang="en-US" sz="3200" b="1" dirty="0" err="1">
                <a:latin typeface="Calibri" panose="020F0502020204030204" pitchFamily="34" charset="0"/>
                <a:cs typeface="Calibri" panose="020F0502020204030204" pitchFamily="34" charset="0"/>
              </a:rPr>
              <a:t>Hàng</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đơn</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vị</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hàng</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chục</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hàng</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nghìn</a:t>
            </a:r>
            <a:endParaRPr lang="en-US" sz="3200" b="1"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subTnLst>
                                    <p:audio>
                                      <p:cMediaNode>
                                        <p:cTn display="0" masterRel="sameClick">
                                          <p:stCondLst>
                                            <p:cond evt="begin" delay="0">
                                              <p:tn val="5"/>
                                            </p:cond>
                                          </p:stCondLst>
                                          <p:endCondLst>
                                            <p:cond evt="onStopAudio" delay="0">
                                              <p:tgtEl>
                                                <p:sldTgt/>
                                              </p:tgtEl>
                                            </p:cond>
                                          </p:endCondLst>
                                        </p:cTn>
                                        <p:tgtEl>
                                          <p:sndTgt r:embed="rId3" name="correctWAV.wav"/>
                                        </p:tgtEl>
                                      </p:cMediaNode>
                                    </p:audio>
                                  </p:sub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6"/>
          <p:cNvPicPr>
            <a:picLocks noChangeAspect="1"/>
          </p:cNvPicPr>
          <p:nvPr/>
        </p:nvPicPr>
        <p:blipFill rotWithShape="1">
          <a:blip r:embed="rId5">
            <a:extLst>
              <a:ext uri="{28A0092B-C50C-407E-A947-70E740481C1C}">
                <a14:useLocalDpi xmlns:a14="http://schemas.microsoft.com/office/drawing/2010/main" val="0"/>
              </a:ext>
            </a:extLst>
          </a:blip>
          <a:srcRect l="284" t="59567" r="183"/>
          <a:stretch>
            <a:fillRect/>
          </a:stretch>
        </p:blipFill>
        <p:spPr>
          <a:xfrm>
            <a:off x="1008182" y="3956588"/>
            <a:ext cx="10631551" cy="2429313"/>
          </a:xfrm>
          <a:prstGeom prst="rect">
            <a:avLst/>
          </a:prstGeom>
          <a:effectLst>
            <a:outerShdw blurRad="165100" dir="16200000" rotWithShape="0">
              <a:schemeClr val="bg1">
                <a:alpha val="90000"/>
              </a:schemeClr>
            </a:outerShdw>
          </a:effectLst>
        </p:spPr>
      </p:pic>
      <p:grpSp>
        <p:nvGrpSpPr>
          <p:cNvPr id="9" name="组合 3"/>
          <p:cNvGrpSpPr/>
          <p:nvPr/>
        </p:nvGrpSpPr>
        <p:grpSpPr>
          <a:xfrm>
            <a:off x="0" y="4531757"/>
            <a:ext cx="12191999" cy="2326243"/>
            <a:chOff x="1" y="4546271"/>
            <a:chExt cx="12191999" cy="2326243"/>
          </a:xfrm>
        </p:grpSpPr>
        <p:sp>
          <p:nvSpPr>
            <p:cNvPr id="13" name="任意多边形 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prstClr val="white"/>
                </a:solidFill>
                <a:effectLst/>
                <a:uLnTx/>
                <a:uFillTx/>
                <a:latin typeface="Calibri" panose="020F0502020204030204" pitchFamily="34" charset="0"/>
                <a:ea typeface="SimSun" panose="02010600030101010101" pitchFamily="2" charset="-122"/>
                <a:cs typeface="Calibri" panose="020F0502020204030204" pitchFamily="34" charset="0"/>
              </a:endParaRPr>
            </a:p>
          </p:txBody>
        </p:sp>
        <p:sp>
          <p:nvSpPr>
            <p:cNvPr id="18" name="任意多边形 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prstClr val="white"/>
                </a:solidFill>
                <a:effectLst/>
                <a:uLnTx/>
                <a:uFillTx/>
                <a:latin typeface="Calibri" panose="020F0502020204030204" pitchFamily="34" charset="0"/>
                <a:ea typeface="SimSun" panose="02010600030101010101" pitchFamily="2" charset="-122"/>
                <a:cs typeface="Calibri" panose="020F0502020204030204" pitchFamily="34" charset="0"/>
              </a:endParaRPr>
            </a:p>
          </p:txBody>
        </p:sp>
      </p:grpSp>
      <p:pic>
        <p:nvPicPr>
          <p:cNvPr id="19" name="next">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62522" y="5995536"/>
            <a:ext cx="568889" cy="561150"/>
          </a:xfrm>
          <a:prstGeom prst="ellipse">
            <a:avLst/>
          </a:prstGeom>
        </p:spPr>
      </p:pic>
      <p:sp>
        <p:nvSpPr>
          <p:cNvPr id="20" name="Cloud 19"/>
          <p:cNvSpPr/>
          <p:nvPr/>
        </p:nvSpPr>
        <p:spPr>
          <a:xfrm>
            <a:off x="1130156" y="372539"/>
            <a:ext cx="11228991" cy="2748162"/>
          </a:xfrm>
          <a:prstGeom prst="cloud">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Số</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nào</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chứa</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số</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chữ</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số</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0 ở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lớp</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đơn</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vị</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a:t>
            </a:r>
          </a:p>
        </p:txBody>
      </p:sp>
      <p:pic>
        <p:nvPicPr>
          <p:cNvPr id="21" name="Picture 20">
            <a:hlinkClick r:id="" action="ppaction://hlinkshowjump?jump=endshow"/>
          </p:cNvPr>
          <p:cNvPicPr>
            <a:picLocks noChangeAspect="1"/>
          </p:cNvPicPr>
          <p:nvPr/>
        </p:nvPicPr>
        <p:blipFill rotWithShape="1">
          <a:blip r:embed="rId8" cstate="print">
            <a:extLst>
              <a:ext uri="{28A0092B-C50C-407E-A947-70E740481C1C}">
                <a14:useLocalDpi xmlns:a14="http://schemas.microsoft.com/office/drawing/2010/main" val="0"/>
              </a:ext>
            </a:extLst>
          </a:blip>
          <a:srcRect l="56521" t="24219" r="8696" b="33045"/>
          <a:stretch>
            <a:fillRect/>
          </a:stretch>
        </p:blipFill>
        <p:spPr>
          <a:xfrm>
            <a:off x="109929" y="6261985"/>
            <a:ext cx="476746" cy="456882"/>
          </a:xfrm>
          <a:prstGeom prst="ellipse">
            <a:avLst/>
          </a:prstGeom>
        </p:spPr>
      </p:pic>
      <p:sp>
        <p:nvSpPr>
          <p:cNvPr id="22" name="Rectangle 21"/>
          <p:cNvSpPr/>
          <p:nvPr/>
        </p:nvSpPr>
        <p:spPr>
          <a:xfrm>
            <a:off x="4373993" y="3669788"/>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sp>
        <p:nvSpPr>
          <p:cNvPr id="23" name="Rectangle 22"/>
          <p:cNvSpPr/>
          <p:nvPr/>
        </p:nvSpPr>
        <p:spPr>
          <a:xfrm>
            <a:off x="8137060" y="3669788"/>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0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sp>
        <p:nvSpPr>
          <p:cNvPr id="24" name="Rectangle 23"/>
          <p:cNvSpPr/>
          <p:nvPr/>
        </p:nvSpPr>
        <p:spPr>
          <a:xfrm>
            <a:off x="610926" y="3669788"/>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0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pic>
        <p:nvPicPr>
          <p:cNvPr id="25" name="du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6333" y="5247992"/>
            <a:ext cx="854803" cy="854803"/>
          </a:xfrm>
          <a:prstGeom prst="ellipse">
            <a:avLst/>
          </a:prstGeom>
        </p:spPr>
      </p:pic>
      <p:sp>
        <p:nvSpPr>
          <p:cNvPr id="28" name="TextBox 27"/>
          <p:cNvSpPr txBox="1"/>
          <p:nvPr/>
        </p:nvSpPr>
        <p:spPr>
          <a:xfrm>
            <a:off x="811658" y="4006921"/>
            <a:ext cx="286649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 819 055</a:t>
            </a:r>
          </a:p>
        </p:txBody>
      </p:sp>
      <p:sp>
        <p:nvSpPr>
          <p:cNvPr id="29" name="TextBox 28"/>
          <p:cNvSpPr txBox="1"/>
          <p:nvPr/>
        </p:nvSpPr>
        <p:spPr>
          <a:xfrm>
            <a:off x="4417888" y="4119937"/>
            <a:ext cx="318498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 700 198</a:t>
            </a:r>
          </a:p>
        </p:txBody>
      </p:sp>
      <p:sp>
        <p:nvSpPr>
          <p:cNvPr id="35" name="TextBox 34"/>
          <p:cNvSpPr txBox="1"/>
          <p:nvPr/>
        </p:nvSpPr>
        <p:spPr>
          <a:xfrm>
            <a:off x="8476180" y="4048019"/>
            <a:ext cx="286649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4000" b="1" dirty="0">
                <a:solidFill>
                  <a:prstClr val="black"/>
                </a:solidFill>
                <a:latin typeface="Calibri" panose="020F0502020204030204" pitchFamily="34" charset="0"/>
                <a:cs typeface="Calibri" panose="020F0502020204030204" pitchFamily="34" charset="0"/>
              </a:rPr>
              <a:t>c. 340 155</a:t>
            </a:r>
            <a:endParaRPr kumimoji="0" 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subTnLst>
                                    <p:audio>
                                      <p:cMediaNode>
                                        <p:cTn display="0" masterRel="sameClick">
                                          <p:stCondLst>
                                            <p:cond evt="begin" delay="0">
                                              <p:tn val="5"/>
                                            </p:cond>
                                          </p:stCondLst>
                                          <p:endCondLst>
                                            <p:cond evt="onStopAudio" delay="0">
                                              <p:tgtEl>
                                                <p:sldTgt/>
                                              </p:tgtEl>
                                            </p:cond>
                                          </p:endCondLst>
                                        </p:cTn>
                                        <p:tgtEl>
                                          <p:sndTgt r:embed="rId3" name="correctWAV.wav"/>
                                        </p:tgtEl>
                                      </p:cMediaNode>
                                    </p:audio>
                                  </p:sub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6"/>
          <p:cNvPicPr>
            <a:picLocks noChangeAspect="1"/>
          </p:cNvPicPr>
          <p:nvPr/>
        </p:nvPicPr>
        <p:blipFill rotWithShape="1">
          <a:blip r:embed="rId5">
            <a:extLst>
              <a:ext uri="{28A0092B-C50C-407E-A947-70E740481C1C}">
                <a14:useLocalDpi xmlns:a14="http://schemas.microsoft.com/office/drawing/2010/main" val="0"/>
              </a:ext>
            </a:extLst>
          </a:blip>
          <a:srcRect l="284" t="59567" r="183"/>
          <a:stretch>
            <a:fillRect/>
          </a:stretch>
        </p:blipFill>
        <p:spPr>
          <a:xfrm>
            <a:off x="1008182" y="3956588"/>
            <a:ext cx="10631551" cy="2429313"/>
          </a:xfrm>
          <a:prstGeom prst="rect">
            <a:avLst/>
          </a:prstGeom>
          <a:effectLst>
            <a:outerShdw blurRad="165100" dir="16200000" rotWithShape="0">
              <a:schemeClr val="bg1">
                <a:alpha val="90000"/>
              </a:schemeClr>
            </a:outerShdw>
          </a:effectLst>
        </p:spPr>
      </p:pic>
      <p:grpSp>
        <p:nvGrpSpPr>
          <p:cNvPr id="6" name="组合 3"/>
          <p:cNvGrpSpPr/>
          <p:nvPr/>
        </p:nvGrpSpPr>
        <p:grpSpPr>
          <a:xfrm>
            <a:off x="0" y="4531757"/>
            <a:ext cx="12191999" cy="2326243"/>
            <a:chOff x="1" y="4546271"/>
            <a:chExt cx="12191999" cy="2326243"/>
          </a:xfrm>
        </p:grpSpPr>
        <p:sp>
          <p:nvSpPr>
            <p:cNvPr id="7" name="任意多边形 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SimSun" panose="02010600030101010101" pitchFamily="2" charset="-122"/>
                <a:cs typeface="Calibri" panose="020F0502020204030204" pitchFamily="34" charset="0"/>
              </a:endParaRPr>
            </a:p>
          </p:txBody>
        </p:sp>
        <p:sp>
          <p:nvSpPr>
            <p:cNvPr id="8" name="任意多边形 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SimSun" panose="02010600030101010101" pitchFamily="2" charset="-122"/>
                <a:cs typeface="Calibri" panose="020F0502020204030204" pitchFamily="34" charset="0"/>
              </a:endParaRPr>
            </a:p>
          </p:txBody>
        </p:sp>
      </p:grpSp>
      <p:pic>
        <p:nvPicPr>
          <p:cNvPr id="9" name="next">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62522" y="5995536"/>
            <a:ext cx="568889" cy="561150"/>
          </a:xfrm>
          <a:prstGeom prst="ellipse">
            <a:avLst/>
          </a:prstGeom>
        </p:spPr>
      </p:pic>
      <p:sp>
        <p:nvSpPr>
          <p:cNvPr id="13" name="Cloud 12"/>
          <p:cNvSpPr/>
          <p:nvPr/>
        </p:nvSpPr>
        <p:spPr>
          <a:xfrm>
            <a:off x="1130157" y="372539"/>
            <a:ext cx="10705672" cy="2748162"/>
          </a:xfrm>
          <a:prstGeom prst="cloud">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Lớp</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nghìn</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gồm</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những</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hàng</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nào</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a:t>
            </a:r>
          </a:p>
        </p:txBody>
      </p:sp>
      <p:pic>
        <p:nvPicPr>
          <p:cNvPr id="21" name="Picture 20">
            <a:hlinkClick r:id="" action="ppaction://hlinkshowjump?jump=endshow"/>
          </p:cNvPr>
          <p:cNvPicPr>
            <a:picLocks noChangeAspect="1"/>
          </p:cNvPicPr>
          <p:nvPr/>
        </p:nvPicPr>
        <p:blipFill rotWithShape="1">
          <a:blip r:embed="rId8" cstate="print">
            <a:extLst>
              <a:ext uri="{28A0092B-C50C-407E-A947-70E740481C1C}">
                <a14:useLocalDpi xmlns:a14="http://schemas.microsoft.com/office/drawing/2010/main" val="0"/>
              </a:ext>
            </a:extLst>
          </a:blip>
          <a:srcRect l="56521" t="24219" r="8696" b="33045"/>
          <a:stretch>
            <a:fillRect/>
          </a:stretch>
        </p:blipFill>
        <p:spPr>
          <a:xfrm>
            <a:off x="109929" y="6261985"/>
            <a:ext cx="476746" cy="456882"/>
          </a:xfrm>
          <a:prstGeom prst="ellipse">
            <a:avLst/>
          </a:prstGeom>
        </p:spPr>
      </p:pic>
      <p:sp>
        <p:nvSpPr>
          <p:cNvPr id="22" name="Rectangle 21"/>
          <p:cNvSpPr/>
          <p:nvPr/>
        </p:nvSpPr>
        <p:spPr>
          <a:xfrm>
            <a:off x="613651" y="3659515"/>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sp>
        <p:nvSpPr>
          <p:cNvPr id="30" name="Rectangle 29"/>
          <p:cNvSpPr/>
          <p:nvPr/>
        </p:nvSpPr>
        <p:spPr>
          <a:xfrm>
            <a:off x="8137060" y="3669788"/>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sp>
        <p:nvSpPr>
          <p:cNvPr id="35" name="Rectangle 34"/>
          <p:cNvSpPr/>
          <p:nvPr/>
        </p:nvSpPr>
        <p:spPr>
          <a:xfrm>
            <a:off x="4309623" y="3690336"/>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pic>
        <p:nvPicPr>
          <p:cNvPr id="36" name="du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85030" y="5268540"/>
            <a:ext cx="854803" cy="854803"/>
          </a:xfrm>
          <a:prstGeom prst="ellipse">
            <a:avLst/>
          </a:prstGeom>
        </p:spPr>
      </p:pic>
      <p:sp>
        <p:nvSpPr>
          <p:cNvPr id="39" name="TextBox 38"/>
          <p:cNvSpPr txBox="1"/>
          <p:nvPr/>
        </p:nvSpPr>
        <p:spPr>
          <a:xfrm>
            <a:off x="4389449" y="3854246"/>
            <a:ext cx="336992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nghìn</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chục</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nghìn</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tr</a:t>
            </a:r>
            <a:r>
              <a:rPr lang="en-US" sz="3200" b="1" dirty="0">
                <a:solidFill>
                  <a:prstClr val="black"/>
                </a:solidFill>
                <a:latin typeface="Calibri" panose="020F0502020204030204" pitchFamily="34" charset="0"/>
                <a:cs typeface="Calibri" panose="020F0502020204030204" pitchFamily="34" charset="0"/>
              </a:rPr>
              <a:t>ă</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nghìn</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 name="TextBox 39"/>
          <p:cNvSpPr txBox="1"/>
          <p:nvPr/>
        </p:nvSpPr>
        <p:spPr>
          <a:xfrm>
            <a:off x="708916" y="3904181"/>
            <a:ext cx="286649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nghìn</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chục</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trăm</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 name="TextBox 40"/>
          <p:cNvSpPr txBox="1"/>
          <p:nvPr/>
        </p:nvSpPr>
        <p:spPr>
          <a:xfrm>
            <a:off x="8465906" y="3832262"/>
            <a:ext cx="286649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đơn</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vị</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chục</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nghìn</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subTnLst>
                                    <p:audio>
                                      <p:cMediaNode>
                                        <p:cTn display="0" masterRel="sameClick">
                                          <p:stCondLst>
                                            <p:cond evt="begin" delay="0">
                                              <p:tn val="5"/>
                                            </p:cond>
                                          </p:stCondLst>
                                          <p:endCondLst>
                                            <p:cond evt="onStopAudio" delay="0">
                                              <p:tgtEl>
                                                <p:sldTgt/>
                                              </p:tgtEl>
                                            </p:cond>
                                          </p:endCondLst>
                                        </p:cTn>
                                        <p:tgtEl>
                                          <p:sndTgt r:embed="rId3" name="correctWAV.wav"/>
                                        </p:tgtEl>
                                      </p:cMediaNode>
                                    </p:audio>
                                  </p:sub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6"/>
          <p:cNvPicPr>
            <a:picLocks noChangeAspect="1"/>
          </p:cNvPicPr>
          <p:nvPr/>
        </p:nvPicPr>
        <p:blipFill rotWithShape="1">
          <a:blip r:embed="rId5">
            <a:extLst>
              <a:ext uri="{28A0092B-C50C-407E-A947-70E740481C1C}">
                <a14:useLocalDpi xmlns:a14="http://schemas.microsoft.com/office/drawing/2010/main" val="0"/>
              </a:ext>
            </a:extLst>
          </a:blip>
          <a:srcRect l="284" t="59567" r="183"/>
          <a:stretch>
            <a:fillRect/>
          </a:stretch>
        </p:blipFill>
        <p:spPr>
          <a:xfrm>
            <a:off x="1008182" y="3956588"/>
            <a:ext cx="10631551" cy="2429313"/>
          </a:xfrm>
          <a:prstGeom prst="rect">
            <a:avLst/>
          </a:prstGeom>
          <a:effectLst>
            <a:outerShdw blurRad="165100" dir="16200000" rotWithShape="0">
              <a:schemeClr val="bg1">
                <a:alpha val="90000"/>
              </a:schemeClr>
            </a:outerShdw>
          </a:effectLst>
        </p:spPr>
      </p:pic>
      <p:grpSp>
        <p:nvGrpSpPr>
          <p:cNvPr id="6" name="组合 3"/>
          <p:cNvGrpSpPr/>
          <p:nvPr/>
        </p:nvGrpSpPr>
        <p:grpSpPr>
          <a:xfrm>
            <a:off x="0" y="4531757"/>
            <a:ext cx="12191999" cy="2326243"/>
            <a:chOff x="1" y="4546271"/>
            <a:chExt cx="12191999" cy="2326243"/>
          </a:xfrm>
        </p:grpSpPr>
        <p:sp>
          <p:nvSpPr>
            <p:cNvPr id="7" name="任意多边形 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SimSun" panose="02010600030101010101" pitchFamily="2" charset="-122"/>
                <a:cs typeface="Calibri" panose="020F0502020204030204" pitchFamily="34" charset="0"/>
              </a:endParaRPr>
            </a:p>
          </p:txBody>
        </p:sp>
        <p:sp>
          <p:nvSpPr>
            <p:cNvPr id="8" name="任意多边形 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SimSun" panose="02010600030101010101" pitchFamily="2" charset="-122"/>
                <a:cs typeface="Calibri" panose="020F0502020204030204" pitchFamily="34" charset="0"/>
              </a:endParaRPr>
            </a:p>
          </p:txBody>
        </p:sp>
      </p:grpSp>
      <p:pic>
        <p:nvPicPr>
          <p:cNvPr id="9" name="next">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62522" y="5995536"/>
            <a:ext cx="568889" cy="561150"/>
          </a:xfrm>
          <a:prstGeom prst="ellipse">
            <a:avLst/>
          </a:prstGeom>
        </p:spPr>
      </p:pic>
      <p:sp>
        <p:nvSpPr>
          <p:cNvPr id="13" name="Cloud 12"/>
          <p:cNvSpPr/>
          <p:nvPr/>
        </p:nvSpPr>
        <p:spPr>
          <a:xfrm>
            <a:off x="1130156" y="372539"/>
            <a:ext cx="10933821" cy="2748162"/>
          </a:xfrm>
          <a:prstGeom prst="cloud">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Số</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nào</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chứa</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số</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chữ</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số</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5 ở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lớp</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 </a:t>
            </a:r>
            <a:r>
              <a:rPr kumimoji="0" lang="en-US" sz="5400" b="1" i="0" u="none" strike="noStrike" kern="1200" cap="none" spc="0" normalizeH="0" baseline="0" noProof="0" dirty="0" err="1">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nghìn</a:t>
            </a:r>
            <a:r>
              <a:rPr kumimoji="0" lang="en-US" sz="5400" b="1" i="0" u="none" strike="noStrike" kern="1200" cap="none" spc="0" normalizeH="0" baseline="0" noProof="0" dirty="0">
                <a:ln w="28575">
                  <a:solidFill>
                    <a:srgbClr val="FF0000"/>
                  </a:solidFill>
                  <a:prstDash val="solid"/>
                </a:ln>
                <a:solidFill>
                  <a:srgbClr val="FFC000"/>
                </a:solidFill>
                <a:effectLst>
                  <a:outerShdw blurRad="12700" dist="38100" dir="2700000" algn="tl" rotWithShape="0">
                    <a:prstClr val="white">
                      <a:lumMod val="50000"/>
                    </a:prstClr>
                  </a:outerShdw>
                </a:effectLst>
                <a:uLnTx/>
                <a:uFillTx/>
                <a:latin typeface="Calibri" panose="020F0502020204030204" pitchFamily="34" charset="0"/>
                <a:ea typeface="Cambria" panose="02040503050406030204" pitchFamily="18" charset="0"/>
                <a:cs typeface="Calibri" panose="020F0502020204030204" pitchFamily="34" charset="0"/>
              </a:rPr>
              <a:t>?</a:t>
            </a:r>
          </a:p>
        </p:txBody>
      </p:sp>
      <p:pic>
        <p:nvPicPr>
          <p:cNvPr id="21" name="Picture 20">
            <a:hlinkClick r:id="" action="ppaction://hlinkshowjump?jump=endshow"/>
          </p:cNvPr>
          <p:cNvPicPr>
            <a:picLocks noChangeAspect="1"/>
          </p:cNvPicPr>
          <p:nvPr/>
        </p:nvPicPr>
        <p:blipFill rotWithShape="1">
          <a:blip r:embed="rId8" cstate="print">
            <a:extLst>
              <a:ext uri="{28A0092B-C50C-407E-A947-70E740481C1C}">
                <a14:useLocalDpi xmlns:a14="http://schemas.microsoft.com/office/drawing/2010/main" val="0"/>
              </a:ext>
            </a:extLst>
          </a:blip>
          <a:srcRect l="56521" t="24219" r="8696" b="33045"/>
          <a:stretch>
            <a:fillRect/>
          </a:stretch>
        </p:blipFill>
        <p:spPr>
          <a:xfrm>
            <a:off x="109929" y="6261985"/>
            <a:ext cx="476746" cy="456882"/>
          </a:xfrm>
          <a:prstGeom prst="ellipse">
            <a:avLst/>
          </a:prstGeom>
        </p:spPr>
      </p:pic>
      <p:sp>
        <p:nvSpPr>
          <p:cNvPr id="22" name="Rectangle 21"/>
          <p:cNvSpPr/>
          <p:nvPr/>
        </p:nvSpPr>
        <p:spPr>
          <a:xfrm>
            <a:off x="613651" y="3659515"/>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sp>
        <p:nvSpPr>
          <p:cNvPr id="30" name="Rectangle 29"/>
          <p:cNvSpPr/>
          <p:nvPr/>
        </p:nvSpPr>
        <p:spPr>
          <a:xfrm>
            <a:off x="4664395" y="3669789"/>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sp>
        <p:nvSpPr>
          <p:cNvPr id="35" name="Rectangle 34"/>
          <p:cNvSpPr/>
          <p:nvPr/>
        </p:nvSpPr>
        <p:spPr>
          <a:xfrm>
            <a:off x="8665866" y="3680062"/>
            <a:ext cx="3398112" cy="214437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1" i="0" u="none" strike="noStrike" kern="1200" cap="none" spc="0" normalizeH="0" baseline="0" noProof="0">
              <a:ln>
                <a:noFill/>
              </a:ln>
              <a:solidFill>
                <a:prstClr val="white"/>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pic>
        <p:nvPicPr>
          <p:cNvPr id="36" name="du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41273" y="5258266"/>
            <a:ext cx="854803" cy="854803"/>
          </a:xfrm>
          <a:prstGeom prst="ellipse">
            <a:avLst/>
          </a:prstGeom>
        </p:spPr>
      </p:pic>
      <p:sp>
        <p:nvSpPr>
          <p:cNvPr id="39" name="TextBox 38"/>
          <p:cNvSpPr txBox="1"/>
          <p:nvPr/>
        </p:nvSpPr>
        <p:spPr>
          <a:xfrm>
            <a:off x="8743308" y="4119936"/>
            <a:ext cx="336992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 650 374</a:t>
            </a:r>
          </a:p>
        </p:txBody>
      </p:sp>
      <p:sp>
        <p:nvSpPr>
          <p:cNvPr id="40" name="TextBox 39"/>
          <p:cNvSpPr txBox="1"/>
          <p:nvPr/>
        </p:nvSpPr>
        <p:spPr>
          <a:xfrm>
            <a:off x="708916" y="4099390"/>
            <a:ext cx="286649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 374 950</a:t>
            </a:r>
          </a:p>
        </p:txBody>
      </p:sp>
      <p:sp>
        <p:nvSpPr>
          <p:cNvPr id="41" name="TextBox 40"/>
          <p:cNvSpPr txBox="1"/>
          <p:nvPr/>
        </p:nvSpPr>
        <p:spPr>
          <a:xfrm>
            <a:off x="4900773" y="4109665"/>
            <a:ext cx="286649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 208 495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subTnLst>
                                    <p:audio>
                                      <p:cMediaNode>
                                        <p:cTn display="0" masterRel="sameClick">
                                          <p:stCondLst>
                                            <p:cond evt="begin" delay="0">
                                              <p:tn val="5"/>
                                            </p:cond>
                                          </p:stCondLst>
                                          <p:endCondLst>
                                            <p:cond evt="onStopAudio" delay="0">
                                              <p:tgtEl>
                                                <p:sldTgt/>
                                              </p:tgtEl>
                                            </p:cond>
                                          </p:endCondLst>
                                        </p:cTn>
                                        <p:tgtEl>
                                          <p:sndTgt r:embed="rId3" name="correctWAV.wav"/>
                                        </p:tgtEl>
                                      </p:cMediaNode>
                                    </p:audio>
                                  </p:sub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58b2ad2d693f5628e36517393941e13"/>
          <p:cNvPicPr>
            <a:picLocks noChangeAspect="1"/>
          </p:cNvPicPr>
          <p:nvPr/>
        </p:nvPicPr>
        <p:blipFill>
          <a:blip r:embed="rId3"/>
          <a:stretch>
            <a:fillRect/>
          </a:stretch>
        </p:blipFill>
        <p:spPr>
          <a:xfrm>
            <a:off x="1520757" y="85090"/>
            <a:ext cx="8872729" cy="6772910"/>
          </a:xfrm>
          <a:prstGeom prst="rect">
            <a:avLst/>
          </a:prstGeom>
        </p:spPr>
      </p:pic>
      <p:pic>
        <p:nvPicPr>
          <p:cNvPr id="4" name="图片 3" descr="undefined (17)"/>
          <p:cNvPicPr>
            <a:picLocks noChangeAspect="1"/>
          </p:cNvPicPr>
          <p:nvPr/>
        </p:nvPicPr>
        <p:blipFill>
          <a:blip r:embed="rId4"/>
          <a:srcRect r="53034" b="34472"/>
          <a:stretch>
            <a:fillRect/>
          </a:stretch>
        </p:blipFill>
        <p:spPr>
          <a:xfrm>
            <a:off x="33270" y="2486004"/>
            <a:ext cx="2974975" cy="4151630"/>
          </a:xfrm>
          <a:prstGeom prst="rect">
            <a:avLst/>
          </a:prstGeom>
        </p:spPr>
      </p:pic>
      <p:pic>
        <p:nvPicPr>
          <p:cNvPr id="5" name="图片 4" descr="undefined (17)"/>
          <p:cNvPicPr>
            <a:picLocks noChangeAspect="1"/>
          </p:cNvPicPr>
          <p:nvPr/>
        </p:nvPicPr>
        <p:blipFill>
          <a:blip r:embed="rId4"/>
          <a:srcRect r="53034" b="34472"/>
          <a:stretch>
            <a:fillRect/>
          </a:stretch>
        </p:blipFill>
        <p:spPr>
          <a:xfrm flipH="1">
            <a:off x="9451168" y="2706370"/>
            <a:ext cx="2974975" cy="4151630"/>
          </a:xfrm>
          <a:prstGeom prst="rect">
            <a:avLst/>
          </a:prstGeom>
        </p:spPr>
      </p:pic>
      <p:sp>
        <p:nvSpPr>
          <p:cNvPr id="3" name="矩形: 圆角 13"/>
          <p:cNvSpPr/>
          <p:nvPr/>
        </p:nvSpPr>
        <p:spPr>
          <a:xfrm>
            <a:off x="2174233" y="1790044"/>
            <a:ext cx="8036560" cy="675640"/>
          </a:xfrm>
          <a:prstGeom prst="roundRect">
            <a:avLst>
              <a:gd name="adj" fmla="val 0"/>
            </a:avLst>
          </a:prstGeom>
          <a:noFill/>
          <a:ln>
            <a:noFill/>
          </a:ln>
          <a:extLst>
            <a:ext uri="{909E8E84-426E-40DD-AFC4-6F175D3DCCD1}">
              <a14:hiddenFill xmlns:a14="http://schemas.microsoft.com/office/drawing/2010/main">
                <a:solidFill>
                  <a:srgbClr val="FFECB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20000"/>
              </a:lnSpc>
            </a:pPr>
            <a:r>
              <a:rPr lang="en-US" altLang="zh-CN" sz="4000" b="1" dirty="0" err="1">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Thứ</a:t>
            </a:r>
            <a:r>
              <a:rPr lang="en-US" altLang="zh-CN" sz="4000" b="1" dirty="0">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 </a:t>
            </a:r>
            <a:r>
              <a:rPr lang="en-US" altLang="zh-CN" sz="4000" b="1" dirty="0" err="1">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hai</a:t>
            </a:r>
            <a:r>
              <a:rPr lang="en-US" altLang="zh-CN" sz="4000" b="1" dirty="0">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 , </a:t>
            </a:r>
            <a:r>
              <a:rPr lang="en-US" altLang="zh-CN" sz="4000" b="1" dirty="0" err="1">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ngày</a:t>
            </a:r>
            <a:r>
              <a:rPr lang="en-US" altLang="zh-CN" sz="4000" b="1" dirty="0">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 14 </a:t>
            </a:r>
            <a:r>
              <a:rPr lang="en-US" altLang="zh-CN" sz="4000" b="1" dirty="0" err="1">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tháng</a:t>
            </a:r>
            <a:r>
              <a:rPr lang="en-US" altLang="zh-CN" sz="4000" b="1" dirty="0">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 10 </a:t>
            </a:r>
            <a:r>
              <a:rPr lang="en-US" altLang="zh-CN" sz="4000" b="1" dirty="0" err="1">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năm</a:t>
            </a:r>
            <a:r>
              <a:rPr lang="en-US" altLang="zh-CN" sz="4000" b="1" dirty="0">
                <a:solidFill>
                  <a:schemeClr val="tx1"/>
                </a:solidFill>
                <a:latin typeface="Calibri" panose="020F0502020204030204" pitchFamily="34" charset="0"/>
                <a:ea typeface="Microsoft YaHei" panose="020B0503020204020204" pitchFamily="34" charset="-122"/>
                <a:cs typeface="Calibri" panose="020F0502020204030204" pitchFamily="34" charset="0"/>
                <a:sym typeface="迷你简细行楷" panose="02010609000101010101" charset="-122"/>
              </a:rPr>
              <a:t> 2024</a:t>
            </a:r>
          </a:p>
        </p:txBody>
      </p:sp>
      <p:grpSp>
        <p:nvGrpSpPr>
          <p:cNvPr id="8" name="Group 7"/>
          <p:cNvGrpSpPr/>
          <p:nvPr/>
        </p:nvGrpSpPr>
        <p:grpSpPr>
          <a:xfrm>
            <a:off x="4927593" y="2486004"/>
            <a:ext cx="1942465" cy="1042670"/>
            <a:chOff x="7012" y="1646"/>
            <a:chExt cx="3411" cy="1551"/>
          </a:xfrm>
        </p:grpSpPr>
        <p:pic>
          <p:nvPicPr>
            <p:cNvPr id="9" name="Picture 8"/>
            <p:cNvPicPr/>
            <p:nvPr/>
          </p:nvPicPr>
          <p:blipFill>
            <a:blip r:embed="rId5">
              <a:clrChange>
                <a:clrFrom>
                  <a:srgbClr val="F5F5F5">
                    <a:alpha val="100000"/>
                  </a:srgbClr>
                </a:clrFrom>
                <a:clrTo>
                  <a:srgbClr val="F5F5F5">
                    <a:alpha val="100000"/>
                    <a:alpha val="0"/>
                  </a:srgbClr>
                </a:clrTo>
              </a:clrChange>
            </a:blip>
            <a:srcRect t="43206" r="422" b="9687"/>
            <a:stretch>
              <a:fillRect/>
            </a:stretch>
          </p:blipFill>
          <p:spPr>
            <a:xfrm>
              <a:off x="7012" y="1646"/>
              <a:ext cx="3411" cy="1551"/>
            </a:xfrm>
            <a:prstGeom prst="rect">
              <a:avLst/>
            </a:prstGeom>
            <a:noFill/>
            <a:ln w="9525">
              <a:noFill/>
            </a:ln>
          </p:spPr>
        </p:pic>
        <p:sp>
          <p:nvSpPr>
            <p:cNvPr id="10" name="Text Box 10"/>
            <p:cNvSpPr txBox="1"/>
            <p:nvPr/>
          </p:nvSpPr>
          <p:spPr>
            <a:xfrm>
              <a:off x="7704" y="2106"/>
              <a:ext cx="2719" cy="868"/>
            </a:xfrm>
            <a:prstGeom prst="rect">
              <a:avLst/>
            </a:prstGeom>
            <a:noFill/>
          </p:spPr>
          <p:txBody>
            <a:bodyPr wrap="square" rtlCol="0">
              <a:spAutoFit/>
            </a:bodyPr>
            <a:lstStyle/>
            <a:p>
              <a:r>
                <a:rPr lang="en-US" sz="3200">
                  <a:solidFill>
                    <a:schemeClr val="bg1"/>
                  </a:solidFill>
                  <a:latin typeface="Coiny" panose="02000903060500060000" charset="0"/>
                  <a:cs typeface="Coiny" panose="02000903060500060000" charset="0"/>
                </a:rPr>
                <a:t>TOÁN</a:t>
              </a:r>
            </a:p>
          </p:txBody>
        </p:sp>
      </p:grpSp>
      <p:sp>
        <p:nvSpPr>
          <p:cNvPr id="7" name="TextBox 6">
            <a:extLst>
              <a:ext uri="{FF2B5EF4-FFF2-40B4-BE49-F238E27FC236}">
                <a16:creationId xmlns="" xmlns:a16="http://schemas.microsoft.com/office/drawing/2014/main" id="{90CDAB57-C8FB-FAE4-4A1A-6578B654770D}"/>
              </a:ext>
            </a:extLst>
          </p:cNvPr>
          <p:cNvSpPr txBox="1"/>
          <p:nvPr/>
        </p:nvSpPr>
        <p:spPr>
          <a:xfrm>
            <a:off x="2035278" y="3685718"/>
            <a:ext cx="7831394" cy="2123658"/>
          </a:xfrm>
          <a:prstGeom prst="rect">
            <a:avLst/>
          </a:prstGeom>
          <a:noFill/>
        </p:spPr>
        <p:txBody>
          <a:bodyPr wrap="square" rtlCol="0">
            <a:spAutoFit/>
          </a:bodyPr>
          <a:lstStyle/>
          <a:p>
            <a:pPr algn="ctr"/>
            <a:r>
              <a:rPr lang="en-US" sz="4400" b="1" dirty="0">
                <a:solidFill>
                  <a:srgbClr val="FF0000"/>
                </a:solidFill>
              </a:rPr>
              <a:t>Bài 12: CÁC SỐ TRONG PHẠM VI LỚP TRIỆU ( </a:t>
            </a:r>
            <a:r>
              <a:rPr lang="en-US" sz="4400" b="1" dirty="0" err="1">
                <a:solidFill>
                  <a:srgbClr val="FF0000"/>
                </a:solidFill>
              </a:rPr>
              <a:t>Tiết</a:t>
            </a:r>
            <a:r>
              <a:rPr lang="en-US" sz="4400" b="1" dirty="0">
                <a:solidFill>
                  <a:srgbClr val="FF0000"/>
                </a:solidFill>
              </a:rPr>
              <a:t> 1)</a:t>
            </a:r>
          </a:p>
          <a:p>
            <a:r>
              <a:rPr lang="en-US" sz="4400" b="1" dirty="0">
                <a:solidFill>
                  <a:srgbClr val="FF0000"/>
                </a:solidFill>
              </a:rPr>
              <a:t>                      Trang 41</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barn(inVertical)">
                                      <p:cBhvr>
                                        <p:cTn id="22" dur="500"/>
                                        <p:tgtEl>
                                          <p:spTgt spid="7">
                                            <p:txEl>
                                              <p:pRg st="0" end="0"/>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barn(inVertical)">
                                      <p:cBhvr>
                                        <p:cTn id="25"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undefined (17)"/>
          <p:cNvPicPr>
            <a:picLocks noChangeAspect="1"/>
          </p:cNvPicPr>
          <p:nvPr/>
        </p:nvPicPr>
        <p:blipFill>
          <a:blip r:embed="rId3"/>
          <a:srcRect r="53034" b="34472"/>
          <a:stretch>
            <a:fillRect/>
          </a:stretch>
        </p:blipFill>
        <p:spPr>
          <a:xfrm>
            <a:off x="1141730" y="553720"/>
            <a:ext cx="2974975" cy="4151630"/>
          </a:xfrm>
          <a:prstGeom prst="rect">
            <a:avLst/>
          </a:prstGeom>
        </p:spPr>
      </p:pic>
      <p:pic>
        <p:nvPicPr>
          <p:cNvPr id="4" name="图片 3" descr="undefined (17)"/>
          <p:cNvPicPr>
            <a:picLocks noChangeAspect="1"/>
          </p:cNvPicPr>
          <p:nvPr/>
        </p:nvPicPr>
        <p:blipFill>
          <a:blip r:embed="rId3"/>
          <a:srcRect r="53034" b="34472"/>
          <a:stretch>
            <a:fillRect/>
          </a:stretch>
        </p:blipFill>
        <p:spPr>
          <a:xfrm flipH="1">
            <a:off x="8533130" y="553720"/>
            <a:ext cx="2974975" cy="4151630"/>
          </a:xfrm>
          <a:prstGeom prst="rect">
            <a:avLst/>
          </a:prstGeom>
        </p:spPr>
      </p:pic>
      <p:pic>
        <p:nvPicPr>
          <p:cNvPr id="15" name="图片 14" descr="a6a6d201e3a52359e6f7f4c39de68391"/>
          <p:cNvPicPr>
            <a:picLocks noChangeAspect="1"/>
          </p:cNvPicPr>
          <p:nvPr/>
        </p:nvPicPr>
        <p:blipFill>
          <a:blip r:embed="rId4"/>
          <a:stretch>
            <a:fillRect/>
          </a:stretch>
        </p:blipFill>
        <p:spPr>
          <a:xfrm>
            <a:off x="2365252" y="310514"/>
            <a:ext cx="7744519" cy="6092326"/>
          </a:xfrm>
          <a:prstGeom prst="rect">
            <a:avLst/>
          </a:prstGeom>
        </p:spPr>
      </p:pic>
      <p:pic>
        <p:nvPicPr>
          <p:cNvPr id="2" name="Picture 1"/>
          <p:cNvPicPr>
            <a:picLocks noChangeAspect="1"/>
          </p:cNvPicPr>
          <p:nvPr/>
        </p:nvPicPr>
        <p:blipFill>
          <a:blip r:embed="rId5"/>
          <a:stretch>
            <a:fillRect/>
          </a:stretch>
        </p:blipFill>
        <p:spPr>
          <a:xfrm>
            <a:off x="4027468" y="2245834"/>
            <a:ext cx="3993226" cy="3023878"/>
          </a:xfrm>
          <a:prstGeom prst="rect">
            <a:avLst/>
          </a:prstGeom>
        </p:spPr>
      </p:pic>
      <p:sp>
        <p:nvSpPr>
          <p:cNvPr id="9" name="Arrow: Right 8">
            <a:extLst>
              <a:ext uri="{FF2B5EF4-FFF2-40B4-BE49-F238E27FC236}">
                <a16:creationId xmlns="" xmlns:a16="http://schemas.microsoft.com/office/drawing/2014/main" id="{E9D1483F-7602-45AC-0F26-85AA91156CD4}"/>
              </a:ext>
            </a:extLst>
          </p:cNvPr>
          <p:cNvSpPr/>
          <p:nvPr/>
        </p:nvSpPr>
        <p:spPr>
          <a:xfrm>
            <a:off x="11213592" y="6304280"/>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6287" y="2534653"/>
            <a:ext cx="1134978" cy="1134978"/>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37059" y="4186990"/>
            <a:ext cx="2354941" cy="2876912"/>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3683662" y="2535928"/>
            <a:ext cx="1134978" cy="1132427"/>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367328" y="2534648"/>
            <a:ext cx="1134978" cy="1134978"/>
          </a:xfrm>
          <a:prstGeom prst="rect">
            <a:avLst/>
          </a:prstGeom>
        </p:spPr>
      </p:pic>
      <p:pic>
        <p:nvPicPr>
          <p:cNvPr id="23" name="Picture 2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5558583" y="2532528"/>
            <a:ext cx="1134978" cy="1123196"/>
          </a:xfrm>
          <a:prstGeom prst="rect">
            <a:avLst/>
          </a:prstGeom>
        </p:spPr>
      </p:pic>
      <p:grpSp>
        <p:nvGrpSpPr>
          <p:cNvPr id="2" name="Group 1"/>
          <p:cNvGrpSpPr/>
          <p:nvPr/>
        </p:nvGrpSpPr>
        <p:grpSpPr>
          <a:xfrm>
            <a:off x="11506200" y="481965"/>
            <a:ext cx="5235575" cy="2316480"/>
            <a:chOff x="14105" y="810"/>
            <a:chExt cx="8245" cy="3648"/>
          </a:xfrm>
        </p:grpSpPr>
        <p:sp>
          <p:nvSpPr>
            <p:cNvPr id="3" name="Horizontal Scroll 7"/>
            <p:cNvSpPr/>
            <p:nvPr/>
          </p:nvSpPr>
          <p:spPr>
            <a:xfrm>
              <a:off x="14105" y="810"/>
              <a:ext cx="8245" cy="3649"/>
            </a:xfrm>
            <a:prstGeom prst="horizontalScroll">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Picture4"/>
            <p:cNvPicPr>
              <a:picLocks noChangeAspect="1"/>
            </p:cNvPicPr>
            <p:nvPr/>
          </p:nvPicPr>
          <p:blipFill>
            <a:blip r:embed="rId8"/>
            <a:stretch>
              <a:fillRect/>
            </a:stretch>
          </p:blipFill>
          <p:spPr>
            <a:xfrm>
              <a:off x="14766" y="1814"/>
              <a:ext cx="7584" cy="1642"/>
            </a:xfrm>
            <a:prstGeom prst="rect">
              <a:avLst/>
            </a:prstGeom>
          </p:spPr>
        </p:pic>
      </p:grpSp>
      <p:pic>
        <p:nvPicPr>
          <p:cNvPr id="6" name="图片 4" descr="C:\Users\HP\Downloads\Picture2.pngPicture2"/>
          <p:cNvPicPr>
            <a:picLocks noChangeAspect="1"/>
          </p:cNvPicPr>
          <p:nvPr/>
        </p:nvPicPr>
        <p:blipFill>
          <a:blip r:embed="rId9"/>
          <a:srcRect l="38959" t="25262" r="29770" b="26726"/>
          <a:stretch>
            <a:fillRect/>
          </a:stretch>
        </p:blipFill>
        <p:spPr>
          <a:xfrm>
            <a:off x="11043739" y="200660"/>
            <a:ext cx="2102485" cy="32283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par>
                                <p:cTn id="11" presetID="0" presetClass="path" presetSubtype="0" accel="50000" decel="50000" fill="hold" nodeType="withEffect">
                                  <p:stCondLst>
                                    <p:cond delay="0"/>
                                  </p:stCondLst>
                                  <p:childTnLst>
                                    <p:animMotion origin="layout" path="M -3.54167E-6 -3.7037E-7 C -0.08177 0.01088 -0.32135 -0.01389 -0.41406 0.10185 C -0.50664 0.21759 -0.23906 0.50556 -0.46354 0.5787 C -0.68789 0.65185 -1.32291 0.49931 -1.53645 0.46759 " pathEditMode="relative" rAng="0" ptsTypes="AAAA">
                                      <p:cBhvr>
                                        <p:cTn id="12" dur="5000" fill="hold"/>
                                        <p:tgtEl>
                                          <p:spTgt spid="2"/>
                                        </p:tgtEl>
                                        <p:attrNameLst>
                                          <p:attrName>ppt_x</p:attrName>
                                          <p:attrName>ppt_y</p:attrName>
                                        </p:attrNameLst>
                                      </p:cBhvr>
                                      <p:rCtr x="-76823" y="29907"/>
                                    </p:animMotion>
                                  </p:childTnLst>
                                </p:cTn>
                              </p:par>
                              <p:par>
                                <p:cTn id="13" presetID="0" presetClass="path" presetSubtype="0" accel="50000" decel="50000" fill="hold" nodeType="withEffect">
                                  <p:stCondLst>
                                    <p:cond delay="0"/>
                                  </p:stCondLst>
                                  <p:childTnLst>
                                    <p:animMotion origin="layout" path="M 2.70833E-6 -3.33333E-6 C -0.08177 0.01088 -0.32123 -0.01389 -0.41407 0.10186 C -0.50664 0.2176 -0.23907 0.50556 -0.46341 0.57871 C -0.68789 0.65186 -1.32292 0.49931 -1.53646 0.4676 " pathEditMode="relative" rAng="0" ptsTypes="AAAA">
                                      <p:cBhvr>
                                        <p:cTn id="14" dur="5000" fill="hold"/>
                                        <p:tgtEl>
                                          <p:spTgt spid="6"/>
                                        </p:tgtEl>
                                        <p:attrNameLst>
                                          <p:attrName>ppt_x</p:attrName>
                                          <p:attrName>ppt_y</p:attrName>
                                        </p:attrNameLst>
                                      </p:cBhvr>
                                      <p:rCtr x="-76823" y="2990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7425" y="794637"/>
            <a:ext cx="3070057" cy="3070057"/>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276" y="0"/>
            <a:ext cx="2354941" cy="2876912"/>
          </a:xfrm>
          <a:prstGeom prst="rect">
            <a:avLst/>
          </a:prstGeom>
        </p:spPr>
      </p:pic>
      <p:grpSp>
        <p:nvGrpSpPr>
          <p:cNvPr id="23" name="Group 22"/>
          <p:cNvGrpSpPr/>
          <p:nvPr/>
        </p:nvGrpSpPr>
        <p:grpSpPr>
          <a:xfrm>
            <a:off x="1202026" y="1983804"/>
            <a:ext cx="8383905" cy="3574415"/>
            <a:chOff x="-2783" y="1765"/>
            <a:chExt cx="13203" cy="5629"/>
          </a:xfrm>
        </p:grpSpPr>
        <p:pic>
          <p:nvPicPr>
            <p:cNvPr id="24" name="图片 3" descr="图片包含 电视&#10;&#10;自动生成的说明"/>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2783" y="1765"/>
              <a:ext cx="13203" cy="5629"/>
            </a:xfrm>
            <a:prstGeom prst="rect">
              <a:avLst/>
            </a:prstGeom>
          </p:spPr>
        </p:pic>
        <p:pic>
          <p:nvPicPr>
            <p:cNvPr id="25" name="Picture 24" descr="Picture11"/>
            <p:cNvPicPr>
              <a:picLocks noChangeAspect="1"/>
            </p:cNvPicPr>
            <p:nvPr/>
          </p:nvPicPr>
          <p:blipFill>
            <a:blip r:embed="rId7"/>
            <a:stretch>
              <a:fillRect/>
            </a:stretch>
          </p:blipFill>
          <p:spPr>
            <a:xfrm>
              <a:off x="1480" y="2029"/>
              <a:ext cx="3168" cy="1536"/>
            </a:xfrm>
            <a:prstGeom prst="rect">
              <a:avLst/>
            </a:prstGeom>
          </p:spPr>
        </p:pic>
      </p:grpSp>
      <p:sp>
        <p:nvSpPr>
          <p:cNvPr id="26" name="Text Box 24"/>
          <p:cNvSpPr txBox="1"/>
          <p:nvPr/>
        </p:nvSpPr>
        <p:spPr>
          <a:xfrm>
            <a:off x="2546942" y="3055506"/>
            <a:ext cx="4724370"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err="1">
                <a:ln>
                  <a:noFill/>
                </a:ln>
                <a:solidFill>
                  <a:srgbClr val="FF0000"/>
                </a:solidFill>
                <a:effectLst/>
                <a:uLnTx/>
                <a:uFillTx/>
                <a:latin typeface="iCiel Cadena" panose="02000503000000020004" charset="0"/>
                <a:ea typeface="+mn-ea"/>
                <a:cs typeface="iCiel Cadena" panose="02000503000000020004" charset="0"/>
              </a:rPr>
              <a:t>Khám</a:t>
            </a:r>
            <a:r>
              <a:rPr kumimoji="0" lang="en-US" sz="4400" b="0" i="0" u="none" strike="noStrike" kern="1200" cap="none" spc="0" normalizeH="0" noProof="0" dirty="0">
                <a:ln>
                  <a:noFill/>
                </a:ln>
                <a:solidFill>
                  <a:srgbClr val="FF0000"/>
                </a:solidFill>
                <a:effectLst/>
                <a:uLnTx/>
                <a:uFillTx/>
                <a:latin typeface="iCiel Cadena" panose="02000503000000020004" charset="0"/>
                <a:ea typeface="+mn-ea"/>
                <a:cs typeface="iCiel Cadena" panose="02000503000000020004" charset="0"/>
              </a:rPr>
              <a:t> </a:t>
            </a:r>
            <a:r>
              <a:rPr kumimoji="0" lang="en-US" sz="4400" b="0" i="0" u="none" strike="noStrike" kern="1200" cap="none" spc="0" normalizeH="0" noProof="0" dirty="0" err="1">
                <a:ln>
                  <a:noFill/>
                </a:ln>
                <a:solidFill>
                  <a:srgbClr val="FF0000"/>
                </a:solidFill>
                <a:effectLst/>
                <a:uLnTx/>
                <a:uFillTx/>
                <a:latin typeface="iCiel Cadena" panose="02000503000000020004" charset="0"/>
                <a:ea typeface="+mn-ea"/>
                <a:cs typeface="iCiel Cadena" panose="02000503000000020004" charset="0"/>
              </a:rPr>
              <a:t>phá</a:t>
            </a:r>
            <a:r>
              <a:rPr kumimoji="0" lang="en-US" sz="4400" b="0" i="0" u="none" strike="noStrike" kern="1200" cap="none" spc="0" normalizeH="0" noProof="0" dirty="0">
                <a:ln>
                  <a:noFill/>
                </a:ln>
                <a:solidFill>
                  <a:srgbClr val="FF0000"/>
                </a:solidFill>
                <a:effectLst/>
                <a:uLnTx/>
                <a:uFillTx/>
                <a:latin typeface="iCiel Cadena" panose="02000503000000020004" charset="0"/>
                <a:ea typeface="+mn-ea"/>
                <a:cs typeface="iCiel Cadena" panose="02000503000000020004" charset="0"/>
              </a:rPr>
              <a:t> </a:t>
            </a:r>
            <a:r>
              <a:rPr kumimoji="0" lang="en-US" sz="4400" b="0" i="0" u="none" strike="noStrike" kern="1200" cap="none" spc="0" normalizeH="0" noProof="0" dirty="0" err="1">
                <a:ln>
                  <a:noFill/>
                </a:ln>
                <a:solidFill>
                  <a:srgbClr val="FF0000"/>
                </a:solidFill>
                <a:effectLst/>
                <a:uLnTx/>
                <a:uFillTx/>
                <a:latin typeface="iCiel Cadena" panose="02000503000000020004" charset="0"/>
                <a:ea typeface="+mn-ea"/>
                <a:cs typeface="iCiel Cadena" panose="02000503000000020004" charset="0"/>
              </a:rPr>
              <a:t>sao</a:t>
            </a:r>
            <a:r>
              <a:rPr kumimoji="0" lang="en-US" sz="4400" b="0" i="0" u="none" strike="noStrike" kern="1200" cap="none" spc="0" normalizeH="0" noProof="0" dirty="0">
                <a:ln>
                  <a:noFill/>
                </a:ln>
                <a:solidFill>
                  <a:srgbClr val="FF0000"/>
                </a:solidFill>
                <a:effectLst/>
                <a:uLnTx/>
                <a:uFillTx/>
                <a:latin typeface="iCiel Cadena" panose="02000503000000020004" charset="0"/>
                <a:ea typeface="+mn-ea"/>
                <a:cs typeface="iCiel Cadena" panose="02000503000000020004" charset="0"/>
              </a:rPr>
              <a:t> </a:t>
            </a:r>
            <a:r>
              <a:rPr kumimoji="0" lang="en-US" sz="4400" b="0" i="0" u="none" strike="noStrike" kern="1200" cap="none" spc="0" normalizeH="0" noProof="0" dirty="0" err="1">
                <a:ln>
                  <a:noFill/>
                </a:ln>
                <a:solidFill>
                  <a:srgbClr val="FF0000"/>
                </a:solidFill>
                <a:effectLst/>
                <a:uLnTx/>
                <a:uFillTx/>
                <a:latin typeface="iCiel Cadena" panose="02000503000000020004" charset="0"/>
                <a:ea typeface="+mn-ea"/>
                <a:cs typeface="iCiel Cadena" panose="02000503000000020004" charset="0"/>
              </a:rPr>
              <a:t>Hỏa</a:t>
            </a:r>
            <a:endParaRPr kumimoji="0" lang="en-US" sz="4400" b="0" i="0" u="none" strike="noStrike" kern="1200" cap="none" spc="0" normalizeH="0" baseline="0" noProof="0" dirty="0">
              <a:ln>
                <a:noFill/>
              </a:ln>
              <a:solidFill>
                <a:srgbClr val="FF0000"/>
              </a:solidFill>
              <a:effectLst/>
              <a:uLnTx/>
              <a:uFillTx/>
              <a:latin typeface="iCiel Cadena" panose="02000503000000020004" charset="0"/>
              <a:ea typeface="+mn-ea"/>
              <a:cs typeface="iCiel Cadena" panose="0200050300000002000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par>
                                <p:cTn id="9" presetID="14" presetClass="entr" presetSubtype="1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randombar(horizontal)">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1"/>
          <p:cNvPicPr>
            <a:picLocks noChangeAspect="1"/>
          </p:cNvPicPr>
          <p:nvPr/>
        </p:nvPicPr>
        <p:blipFill>
          <a:blip r:embed="rId3"/>
          <a:stretch>
            <a:fillRect/>
          </a:stretch>
        </p:blipFill>
        <p:spPr>
          <a:xfrm>
            <a:off x="256854" y="0"/>
            <a:ext cx="11784458" cy="6858000"/>
          </a:xfrm>
          <a:prstGeom prst="rect">
            <a:avLst/>
          </a:prstGeom>
        </p:spPr>
      </p:pic>
      <p:pic>
        <p:nvPicPr>
          <p:cNvPr id="8" name="Picture 7"/>
          <p:cNvPicPr>
            <a:picLocks noChangeAspect="1"/>
          </p:cNvPicPr>
          <p:nvPr/>
        </p:nvPicPr>
        <p:blipFill>
          <a:blip r:embed="rId4" cstate="print"/>
          <a:stretch>
            <a:fillRect/>
          </a:stretch>
        </p:blipFill>
        <p:spPr>
          <a:xfrm>
            <a:off x="102742" y="-142459"/>
            <a:ext cx="2591810" cy="1295905"/>
          </a:xfrm>
          <a:prstGeom prst="rect">
            <a:avLst/>
          </a:prstGeom>
        </p:spPr>
      </p:pic>
      <p:pic>
        <p:nvPicPr>
          <p:cNvPr id="10" name="Picture 9"/>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tretch>
            <a:fillRect/>
          </a:stretch>
        </p:blipFill>
        <p:spPr>
          <a:xfrm>
            <a:off x="2361077" y="1651732"/>
            <a:ext cx="6937036" cy="3583212"/>
          </a:xfrm>
          <a:prstGeom prst="rect">
            <a:avLst/>
          </a:prstGeom>
        </p:spPr>
      </p:pic>
      <p:sp>
        <p:nvSpPr>
          <p:cNvPr id="12" name="Rounded Rectangular Callout 2"/>
          <p:cNvSpPr/>
          <p:nvPr/>
        </p:nvSpPr>
        <p:spPr>
          <a:xfrm>
            <a:off x="4855791" y="246580"/>
            <a:ext cx="6332766" cy="1194176"/>
          </a:xfrm>
          <a:prstGeom prst="wedgeRoundRectCallout">
            <a:avLst>
              <a:gd name="adj1" fmla="val -40083"/>
              <a:gd name="adj2" fmla="val 149253"/>
              <a:gd name="adj3" fmla="val 16667"/>
            </a:avLst>
          </a:prstGeom>
          <a:solidFill>
            <a:schemeClr val="accent4">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l">
              <a:lnSpc>
                <a:spcPct val="110000"/>
              </a:lnSpc>
              <a:buFont typeface="Arial" panose="020B0604020202020204" pitchFamily="34" charset="0"/>
              <a:buNone/>
            </a:pPr>
            <a:r>
              <a:rPr lang="en-US" sz="3600" b="1" dirty="0" err="1">
                <a:solidFill>
                  <a:schemeClr val="tx1"/>
                </a:solidFill>
                <a:latin typeface="Calibri" panose="020F0502020204030204" pitchFamily="34" charset="0"/>
                <a:cs typeface="Calibri" panose="020F0502020204030204" pitchFamily="34" charset="0"/>
              </a:rPr>
              <a:t>Trái</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Đất</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cách</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Mặt</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trời</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khoảng</a:t>
            </a:r>
            <a:r>
              <a:rPr lang="en-US" sz="3600" b="1" dirty="0">
                <a:solidFill>
                  <a:schemeClr val="tx1"/>
                </a:solidFill>
                <a:latin typeface="Calibri" panose="020F0502020204030204" pitchFamily="34" charset="0"/>
                <a:cs typeface="Calibri" panose="020F0502020204030204" pitchFamily="34" charset="0"/>
              </a:rPr>
              <a:t> </a:t>
            </a:r>
          </a:p>
          <a:p>
            <a:pPr indent="0" algn="l">
              <a:lnSpc>
                <a:spcPct val="110000"/>
              </a:lnSpc>
              <a:buFont typeface="Arial" panose="020B0604020202020204" pitchFamily="34" charset="0"/>
              <a:buNone/>
            </a:pPr>
            <a:r>
              <a:rPr lang="en-US" sz="3600" b="1" dirty="0">
                <a:solidFill>
                  <a:schemeClr val="tx1"/>
                </a:solidFill>
                <a:latin typeface="Calibri" panose="020F0502020204030204" pitchFamily="34" charset="0"/>
                <a:cs typeface="Calibri" panose="020F0502020204030204" pitchFamily="34" charset="0"/>
              </a:rPr>
              <a:t>149 597 876 km</a:t>
            </a:r>
          </a:p>
        </p:txBody>
      </p:sp>
      <p:sp>
        <p:nvSpPr>
          <p:cNvPr id="15" name="TextBox 14"/>
          <p:cNvSpPr txBox="1"/>
          <p:nvPr/>
        </p:nvSpPr>
        <p:spPr>
          <a:xfrm>
            <a:off x="3952568" y="5506948"/>
            <a:ext cx="7246263" cy="523220"/>
          </a:xfrm>
          <a:prstGeom prst="rect">
            <a:avLst/>
          </a:prstGeom>
          <a:noFill/>
        </p:spPr>
        <p:txBody>
          <a:bodyPr wrap="square" rtlCol="0">
            <a:spAutoFit/>
          </a:bodyPr>
          <a:lstStyle/>
          <a:p>
            <a:r>
              <a:rPr lang="en-US" sz="2800" b="1" i="1" dirty="0">
                <a:solidFill>
                  <a:srgbClr val="002060"/>
                </a:solidFill>
              </a:rPr>
              <a:t>(Theo </a:t>
            </a:r>
            <a:r>
              <a:rPr lang="en-US" sz="2800" b="1" i="1" dirty="0" err="1">
                <a:solidFill>
                  <a:srgbClr val="002060"/>
                </a:solidFill>
              </a:rPr>
              <a:t>Hiệp</a:t>
            </a:r>
            <a:r>
              <a:rPr lang="en-US" sz="2800" b="1" i="1" dirty="0">
                <a:solidFill>
                  <a:srgbClr val="002060"/>
                </a:solidFill>
              </a:rPr>
              <a:t> </a:t>
            </a:r>
            <a:r>
              <a:rPr lang="en-US" sz="2800" b="1" i="1" dirty="0" err="1">
                <a:solidFill>
                  <a:srgbClr val="002060"/>
                </a:solidFill>
              </a:rPr>
              <a:t>hội</a:t>
            </a:r>
            <a:r>
              <a:rPr lang="en-US" sz="2800" b="1" i="1" dirty="0">
                <a:solidFill>
                  <a:srgbClr val="002060"/>
                </a:solidFill>
              </a:rPr>
              <a:t> </a:t>
            </a:r>
            <a:r>
              <a:rPr lang="en-US" sz="2800" b="1" i="1" dirty="0" err="1">
                <a:solidFill>
                  <a:srgbClr val="002060"/>
                </a:solidFill>
              </a:rPr>
              <a:t>Thiên</a:t>
            </a:r>
            <a:r>
              <a:rPr lang="en-US" sz="2800" b="1" i="1" dirty="0">
                <a:solidFill>
                  <a:srgbClr val="002060"/>
                </a:solidFill>
              </a:rPr>
              <a:t> </a:t>
            </a:r>
            <a:r>
              <a:rPr lang="en-US" sz="2800" b="1" i="1" dirty="0" err="1">
                <a:solidFill>
                  <a:srgbClr val="002060"/>
                </a:solidFill>
              </a:rPr>
              <a:t>văn</a:t>
            </a:r>
            <a:r>
              <a:rPr lang="en-US" sz="2800" b="1" i="1" dirty="0">
                <a:solidFill>
                  <a:srgbClr val="002060"/>
                </a:solidFill>
              </a:rPr>
              <a:t> </a:t>
            </a:r>
            <a:r>
              <a:rPr lang="en-US" sz="2800" b="1" i="1" dirty="0" err="1">
                <a:solidFill>
                  <a:srgbClr val="002060"/>
                </a:solidFill>
              </a:rPr>
              <a:t>học</a:t>
            </a:r>
            <a:r>
              <a:rPr lang="en-US" sz="2800" b="1" i="1" dirty="0">
                <a:solidFill>
                  <a:srgbClr val="002060"/>
                </a:solidFill>
              </a:rPr>
              <a:t> </a:t>
            </a:r>
            <a:r>
              <a:rPr lang="en-US" sz="2800" b="1" i="1" dirty="0" err="1">
                <a:solidFill>
                  <a:srgbClr val="002060"/>
                </a:solidFill>
              </a:rPr>
              <a:t>Quốc</a:t>
            </a:r>
            <a:r>
              <a:rPr lang="en-US" sz="2800" b="1" i="1" dirty="0">
                <a:solidFill>
                  <a:srgbClr val="002060"/>
                </a:solidFill>
              </a:rPr>
              <a:t> </a:t>
            </a:r>
            <a:r>
              <a:rPr lang="en-US" sz="2800" b="1" i="1" dirty="0" err="1">
                <a:solidFill>
                  <a:srgbClr val="002060"/>
                </a:solidFill>
              </a:rPr>
              <a:t>tế</a:t>
            </a:r>
            <a:r>
              <a:rPr lang="en-US" sz="2800" b="1" i="1" dirty="0">
                <a:solidFill>
                  <a:srgbClr val="002060"/>
                </a:solidFill>
              </a:rPr>
              <a:t>)</a:t>
            </a:r>
          </a:p>
        </p:txBody>
      </p:sp>
      <p:sp>
        <p:nvSpPr>
          <p:cNvPr id="16" name="TextBox 15"/>
          <p:cNvSpPr txBox="1"/>
          <p:nvPr/>
        </p:nvSpPr>
        <p:spPr>
          <a:xfrm>
            <a:off x="893852" y="1037690"/>
            <a:ext cx="678094" cy="646331"/>
          </a:xfrm>
          <a:prstGeom prst="rect">
            <a:avLst/>
          </a:prstGeom>
          <a:noFill/>
        </p:spPr>
        <p:txBody>
          <a:bodyPr wrap="square" rtlCol="0">
            <a:spAutoFit/>
          </a:bodyPr>
          <a:lstStyle/>
          <a:p>
            <a:r>
              <a:rPr lang="en-US" sz="3600" dirty="0"/>
              <a:t>a)</a:t>
            </a:r>
          </a:p>
        </p:txBody>
      </p:sp>
    </p:spTree>
  </p:cSld>
  <p:clrMapOvr>
    <a:masterClrMapping/>
  </p:clrMapOvr>
  <p:transition spd="slow">
    <p:random/>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barn(inVertical)">
                                      <p:cBhvr>
                                        <p:cTn id="1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1"/>
          <p:cNvPicPr>
            <a:picLocks noChangeAspect="1"/>
          </p:cNvPicPr>
          <p:nvPr/>
        </p:nvPicPr>
        <p:blipFill>
          <a:blip r:embed="rId3"/>
          <a:stretch>
            <a:fillRect/>
          </a:stretch>
        </p:blipFill>
        <p:spPr>
          <a:xfrm>
            <a:off x="123290" y="0"/>
            <a:ext cx="11897474" cy="6858000"/>
          </a:xfrm>
          <a:prstGeom prst="rect">
            <a:avLst/>
          </a:prstGeom>
        </p:spPr>
      </p:pic>
      <p:pic>
        <p:nvPicPr>
          <p:cNvPr id="8" name="Picture 7"/>
          <p:cNvPicPr>
            <a:picLocks noChangeAspect="1"/>
          </p:cNvPicPr>
          <p:nvPr/>
        </p:nvPicPr>
        <p:blipFill>
          <a:blip r:embed="rId4" cstate="print"/>
          <a:stretch>
            <a:fillRect/>
          </a:stretch>
        </p:blipFill>
        <p:spPr>
          <a:xfrm>
            <a:off x="102742" y="-142459"/>
            <a:ext cx="2591810" cy="1295905"/>
          </a:xfrm>
          <a:prstGeom prst="rect">
            <a:avLst/>
          </a:prstGeom>
        </p:spPr>
      </p:pic>
      <p:graphicFrame>
        <p:nvGraphicFramePr>
          <p:cNvPr id="2" name="Table 2"/>
          <p:cNvGraphicFramePr>
            <a:graphicFrameLocks noGrp="1"/>
          </p:cNvGraphicFramePr>
          <p:nvPr/>
        </p:nvGraphicFramePr>
        <p:xfrm>
          <a:off x="1089062" y="1058713"/>
          <a:ext cx="10253610" cy="3634369"/>
        </p:xfrm>
        <a:graphic>
          <a:graphicData uri="http://schemas.openxmlformats.org/drawingml/2006/table">
            <a:tbl>
              <a:tblPr firstRow="1" bandRow="1">
                <a:tableStyleId>{21E4AEA4-8DFA-4A89-87EB-49C32662AFE0}</a:tableStyleId>
              </a:tblPr>
              <a:tblGrid>
                <a:gridCol w="1139290">
                  <a:extLst>
                    <a:ext uri="{9D8B030D-6E8A-4147-A177-3AD203B41FA5}">
                      <a16:colId xmlns="" xmlns:a16="http://schemas.microsoft.com/office/drawing/2014/main" val="20000"/>
                    </a:ext>
                  </a:extLst>
                </a:gridCol>
                <a:gridCol w="1139290">
                  <a:extLst>
                    <a:ext uri="{9D8B030D-6E8A-4147-A177-3AD203B41FA5}">
                      <a16:colId xmlns="" xmlns:a16="http://schemas.microsoft.com/office/drawing/2014/main" val="20001"/>
                    </a:ext>
                  </a:extLst>
                </a:gridCol>
                <a:gridCol w="1139290">
                  <a:extLst>
                    <a:ext uri="{9D8B030D-6E8A-4147-A177-3AD203B41FA5}">
                      <a16:colId xmlns="" xmlns:a16="http://schemas.microsoft.com/office/drawing/2014/main" val="20002"/>
                    </a:ext>
                  </a:extLst>
                </a:gridCol>
                <a:gridCol w="1139290">
                  <a:extLst>
                    <a:ext uri="{9D8B030D-6E8A-4147-A177-3AD203B41FA5}">
                      <a16:colId xmlns="" xmlns:a16="http://schemas.microsoft.com/office/drawing/2014/main" val="20003"/>
                    </a:ext>
                  </a:extLst>
                </a:gridCol>
                <a:gridCol w="1139290">
                  <a:extLst>
                    <a:ext uri="{9D8B030D-6E8A-4147-A177-3AD203B41FA5}">
                      <a16:colId xmlns="" xmlns:a16="http://schemas.microsoft.com/office/drawing/2014/main" val="20004"/>
                    </a:ext>
                  </a:extLst>
                </a:gridCol>
                <a:gridCol w="1139290">
                  <a:extLst>
                    <a:ext uri="{9D8B030D-6E8A-4147-A177-3AD203B41FA5}">
                      <a16:colId xmlns="" xmlns:a16="http://schemas.microsoft.com/office/drawing/2014/main" val="20005"/>
                    </a:ext>
                  </a:extLst>
                </a:gridCol>
                <a:gridCol w="1139290">
                  <a:extLst>
                    <a:ext uri="{9D8B030D-6E8A-4147-A177-3AD203B41FA5}">
                      <a16:colId xmlns="" xmlns:a16="http://schemas.microsoft.com/office/drawing/2014/main" val="20006"/>
                    </a:ext>
                  </a:extLst>
                </a:gridCol>
                <a:gridCol w="1139290">
                  <a:extLst>
                    <a:ext uri="{9D8B030D-6E8A-4147-A177-3AD203B41FA5}">
                      <a16:colId xmlns="" xmlns:a16="http://schemas.microsoft.com/office/drawing/2014/main" val="20007"/>
                    </a:ext>
                  </a:extLst>
                </a:gridCol>
                <a:gridCol w="1139290">
                  <a:extLst>
                    <a:ext uri="{9D8B030D-6E8A-4147-A177-3AD203B41FA5}">
                      <a16:colId xmlns="" xmlns:a16="http://schemas.microsoft.com/office/drawing/2014/main" val="20008"/>
                    </a:ext>
                  </a:extLst>
                </a:gridCol>
              </a:tblGrid>
              <a:tr h="600599">
                <a:tc gridSpan="3">
                  <a:txBody>
                    <a:bodyPr/>
                    <a:lstStyle/>
                    <a:p>
                      <a:pPr algn="ctr"/>
                      <a:r>
                        <a:rPr lang="en-US" sz="2800" b="1" dirty="0" err="1"/>
                        <a:t>Lớp</a:t>
                      </a:r>
                      <a:r>
                        <a:rPr lang="en-US" sz="2800" b="1" dirty="0"/>
                        <a:t> </a:t>
                      </a:r>
                      <a:r>
                        <a:rPr lang="en-US" sz="2800" b="1" dirty="0" err="1"/>
                        <a:t>triệu</a:t>
                      </a:r>
                      <a:endParaRPr lang="en-US" sz="2800" b="1" dirty="0"/>
                    </a:p>
                  </a:txBody>
                  <a:tcPr/>
                </a:tc>
                <a:tc hMerge="1">
                  <a:txBody>
                    <a:bodyPr/>
                    <a:lstStyle/>
                    <a:p>
                      <a:endParaRPr lang="en-US"/>
                    </a:p>
                  </a:txBody>
                  <a:tcPr/>
                </a:tc>
                <a:tc hMerge="1">
                  <a:txBody>
                    <a:bodyPr/>
                    <a:lstStyle/>
                    <a:p>
                      <a:endParaRPr lang="en-US"/>
                    </a:p>
                  </a:txBody>
                  <a:tcPr/>
                </a:tc>
                <a:tc gridSpan="3">
                  <a:txBody>
                    <a:bodyPr/>
                    <a:lstStyle/>
                    <a:p>
                      <a:pPr algn="ctr"/>
                      <a:r>
                        <a:rPr lang="en-US" sz="2800" b="1" dirty="0" err="1"/>
                        <a:t>Lớp</a:t>
                      </a:r>
                      <a:r>
                        <a:rPr lang="en-US" sz="2800" b="1" dirty="0"/>
                        <a:t> </a:t>
                      </a:r>
                      <a:r>
                        <a:rPr lang="en-US" sz="2800" b="1" dirty="0" err="1"/>
                        <a:t>nghìn</a:t>
                      </a:r>
                      <a:endParaRPr lang="en-US" sz="2800" b="1" dirty="0"/>
                    </a:p>
                  </a:txBody>
                  <a:tcPr/>
                </a:tc>
                <a:tc hMerge="1">
                  <a:txBody>
                    <a:bodyPr/>
                    <a:lstStyle/>
                    <a:p>
                      <a:endParaRPr lang="en-US"/>
                    </a:p>
                  </a:txBody>
                  <a:tcPr/>
                </a:tc>
                <a:tc hMerge="1">
                  <a:txBody>
                    <a:bodyPr/>
                    <a:lstStyle/>
                    <a:p>
                      <a:endParaRPr lang="en-US"/>
                    </a:p>
                  </a:txBody>
                  <a:tcPr/>
                </a:tc>
                <a:tc gridSpan="3">
                  <a:txBody>
                    <a:bodyPr/>
                    <a:lstStyle/>
                    <a:p>
                      <a:pPr algn="ctr"/>
                      <a:r>
                        <a:rPr lang="en-US" sz="2800" b="1" dirty="0" err="1"/>
                        <a:t>Lớp</a:t>
                      </a:r>
                      <a:r>
                        <a:rPr lang="en-US" sz="2800" b="1" dirty="0"/>
                        <a:t> </a:t>
                      </a:r>
                      <a:r>
                        <a:rPr lang="en-US" sz="2800" b="1" dirty="0" err="1"/>
                        <a:t>đơn</a:t>
                      </a:r>
                      <a:r>
                        <a:rPr lang="en-US" sz="2800" b="1" dirty="0"/>
                        <a:t> </a:t>
                      </a:r>
                      <a:r>
                        <a:rPr lang="en-US" sz="2800" b="1" dirty="0" err="1"/>
                        <a:t>vị</a:t>
                      </a:r>
                      <a:endParaRPr lang="en-US" sz="2800" b="1" dirty="0"/>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1556499">
                <a:tc>
                  <a:txBody>
                    <a:bodyPr/>
                    <a:lstStyle/>
                    <a:p>
                      <a:pPr algn="ctr"/>
                      <a:r>
                        <a:rPr lang="en-US" sz="2800" b="1" dirty="0" err="1"/>
                        <a:t>Hàng</a:t>
                      </a:r>
                      <a:r>
                        <a:rPr lang="en-US" sz="2800" b="1" dirty="0"/>
                        <a:t> </a:t>
                      </a:r>
                      <a:r>
                        <a:rPr lang="en-US" sz="2800" b="1" dirty="0" err="1"/>
                        <a:t>trăm</a:t>
                      </a:r>
                      <a:r>
                        <a:rPr lang="en-US" sz="2800" b="1" dirty="0"/>
                        <a:t> </a:t>
                      </a:r>
                      <a:r>
                        <a:rPr lang="en-US" sz="2800" b="1" dirty="0" err="1"/>
                        <a:t>triệu</a:t>
                      </a:r>
                      <a:endParaRPr lang="en-US" sz="2800" b="1" dirty="0"/>
                    </a:p>
                  </a:txBody>
                  <a:tcPr>
                    <a:solidFill>
                      <a:schemeClr val="accent2">
                        <a:lumMod val="40000"/>
                        <a:lumOff val="60000"/>
                      </a:schemeClr>
                    </a:solidFill>
                  </a:tcPr>
                </a:tc>
                <a:tc>
                  <a:txBody>
                    <a:bodyPr/>
                    <a:lstStyle/>
                    <a:p>
                      <a:pPr algn="ctr"/>
                      <a:r>
                        <a:rPr lang="en-US" sz="2800" b="1" dirty="0" err="1"/>
                        <a:t>Hàng</a:t>
                      </a:r>
                      <a:r>
                        <a:rPr lang="en-US" sz="2800" b="1" dirty="0"/>
                        <a:t> </a:t>
                      </a:r>
                      <a:r>
                        <a:rPr lang="en-US" sz="2800" b="1" dirty="0" err="1"/>
                        <a:t>chục</a:t>
                      </a:r>
                      <a:r>
                        <a:rPr lang="en-US" sz="2800" b="1" dirty="0"/>
                        <a:t> </a:t>
                      </a:r>
                      <a:r>
                        <a:rPr lang="en-US" sz="2800" b="1" dirty="0" err="1"/>
                        <a:t>triệu</a:t>
                      </a:r>
                      <a:endParaRPr lang="en-US" sz="2800" b="1" dirty="0"/>
                    </a:p>
                  </a:txBody>
                  <a:tcPr>
                    <a:solidFill>
                      <a:schemeClr val="accent2">
                        <a:lumMod val="40000"/>
                        <a:lumOff val="60000"/>
                      </a:schemeClr>
                    </a:solidFill>
                  </a:tcPr>
                </a:tc>
                <a:tc>
                  <a:txBody>
                    <a:bodyPr/>
                    <a:lstStyle/>
                    <a:p>
                      <a:pPr algn="ctr"/>
                      <a:r>
                        <a:rPr lang="en-US" sz="2800" b="1" dirty="0" err="1"/>
                        <a:t>Hàng</a:t>
                      </a:r>
                      <a:r>
                        <a:rPr lang="en-US" sz="2800" b="1" dirty="0"/>
                        <a:t> </a:t>
                      </a:r>
                      <a:r>
                        <a:rPr lang="en-US" sz="2800" b="1" dirty="0" err="1"/>
                        <a:t>triệu</a:t>
                      </a:r>
                      <a:endParaRPr lang="en-US" sz="2800" b="1" dirty="0"/>
                    </a:p>
                  </a:txBody>
                  <a:tcPr>
                    <a:solidFill>
                      <a:schemeClr val="accent2">
                        <a:lumMod val="40000"/>
                        <a:lumOff val="60000"/>
                      </a:schemeClr>
                    </a:solidFill>
                  </a:tcPr>
                </a:tc>
                <a:tc>
                  <a:txBody>
                    <a:bodyPr/>
                    <a:lstStyle/>
                    <a:p>
                      <a:pPr algn="ctr"/>
                      <a:r>
                        <a:rPr lang="en-US" sz="2800" b="1" dirty="0" err="1"/>
                        <a:t>Hàng</a:t>
                      </a:r>
                      <a:r>
                        <a:rPr lang="en-US" sz="2800" b="1" dirty="0"/>
                        <a:t> </a:t>
                      </a:r>
                      <a:r>
                        <a:rPr lang="en-US" sz="2800" b="1" dirty="0" err="1"/>
                        <a:t>trăm</a:t>
                      </a:r>
                      <a:r>
                        <a:rPr lang="en-US" sz="2800" b="1" dirty="0"/>
                        <a:t> </a:t>
                      </a:r>
                      <a:r>
                        <a:rPr lang="en-US" sz="2800" b="1" dirty="0" err="1"/>
                        <a:t>nghìn</a:t>
                      </a:r>
                      <a:endParaRPr lang="en-US" sz="2800" b="1" dirty="0"/>
                    </a:p>
                  </a:txBody>
                  <a:tcPr>
                    <a:solidFill>
                      <a:schemeClr val="accent2">
                        <a:lumMod val="40000"/>
                        <a:lumOff val="60000"/>
                      </a:schemeClr>
                    </a:solidFill>
                  </a:tcPr>
                </a:tc>
                <a:tc>
                  <a:txBody>
                    <a:bodyPr/>
                    <a:lstStyle/>
                    <a:p>
                      <a:pPr algn="ctr"/>
                      <a:r>
                        <a:rPr lang="en-US" sz="2800" b="1" dirty="0" err="1"/>
                        <a:t>Hàng</a:t>
                      </a:r>
                      <a:r>
                        <a:rPr lang="en-US" sz="2800" b="1" dirty="0"/>
                        <a:t> </a:t>
                      </a:r>
                      <a:r>
                        <a:rPr lang="en-US" sz="2800" b="1" dirty="0" err="1"/>
                        <a:t>chục</a:t>
                      </a:r>
                      <a:r>
                        <a:rPr lang="en-US" sz="2800" b="1" dirty="0"/>
                        <a:t> </a:t>
                      </a:r>
                      <a:r>
                        <a:rPr lang="en-US" sz="2800" b="1" dirty="0" err="1"/>
                        <a:t>nghìn</a:t>
                      </a:r>
                      <a:endParaRPr lang="en-US" sz="2800" b="1" dirty="0"/>
                    </a:p>
                  </a:txBody>
                  <a:tcPr>
                    <a:solidFill>
                      <a:schemeClr val="accent2">
                        <a:lumMod val="40000"/>
                        <a:lumOff val="60000"/>
                      </a:schemeClr>
                    </a:solidFill>
                  </a:tcPr>
                </a:tc>
                <a:tc>
                  <a:txBody>
                    <a:bodyPr/>
                    <a:lstStyle/>
                    <a:p>
                      <a:pPr algn="ctr"/>
                      <a:r>
                        <a:rPr lang="en-US" sz="2800" b="1" dirty="0" err="1"/>
                        <a:t>Hàng</a:t>
                      </a:r>
                      <a:r>
                        <a:rPr lang="en-US" sz="2800" b="1" dirty="0"/>
                        <a:t> </a:t>
                      </a:r>
                      <a:r>
                        <a:rPr lang="en-US" sz="2800" b="1" dirty="0" err="1"/>
                        <a:t>nghìn</a:t>
                      </a:r>
                      <a:endParaRPr lang="en-US" sz="2800" b="1" dirty="0"/>
                    </a:p>
                  </a:txBody>
                  <a:tcPr>
                    <a:solidFill>
                      <a:schemeClr val="accent2">
                        <a:lumMod val="40000"/>
                        <a:lumOff val="60000"/>
                      </a:schemeClr>
                    </a:solidFill>
                  </a:tcPr>
                </a:tc>
                <a:tc>
                  <a:txBody>
                    <a:bodyPr/>
                    <a:lstStyle/>
                    <a:p>
                      <a:pPr algn="ctr"/>
                      <a:r>
                        <a:rPr lang="en-US" sz="2800" b="1" dirty="0" err="1"/>
                        <a:t>Hàng</a:t>
                      </a:r>
                      <a:r>
                        <a:rPr lang="en-US" sz="2800" b="1" dirty="0"/>
                        <a:t> </a:t>
                      </a:r>
                      <a:r>
                        <a:rPr lang="en-US" sz="2800" b="1" dirty="0" err="1"/>
                        <a:t>trăm</a:t>
                      </a:r>
                      <a:endParaRPr lang="en-US" sz="2800" b="1" dirty="0"/>
                    </a:p>
                  </a:txBody>
                  <a:tcPr>
                    <a:solidFill>
                      <a:schemeClr val="accent2">
                        <a:lumMod val="40000"/>
                        <a:lumOff val="60000"/>
                      </a:schemeClr>
                    </a:solidFill>
                  </a:tcPr>
                </a:tc>
                <a:tc>
                  <a:txBody>
                    <a:bodyPr/>
                    <a:lstStyle/>
                    <a:p>
                      <a:pPr algn="ctr"/>
                      <a:r>
                        <a:rPr lang="en-US" sz="2800" b="1" dirty="0" err="1"/>
                        <a:t>Hàng</a:t>
                      </a:r>
                      <a:r>
                        <a:rPr lang="en-US" sz="2800" b="1" dirty="0"/>
                        <a:t> </a:t>
                      </a:r>
                      <a:r>
                        <a:rPr lang="en-US" sz="2800" b="1" dirty="0" err="1"/>
                        <a:t>chục</a:t>
                      </a:r>
                      <a:endParaRPr lang="en-US" sz="2800" b="1" dirty="0"/>
                    </a:p>
                  </a:txBody>
                  <a:tcPr>
                    <a:solidFill>
                      <a:schemeClr val="accent2">
                        <a:lumMod val="40000"/>
                        <a:lumOff val="60000"/>
                      </a:schemeClr>
                    </a:solidFill>
                  </a:tcPr>
                </a:tc>
                <a:tc>
                  <a:txBody>
                    <a:bodyPr/>
                    <a:lstStyle/>
                    <a:p>
                      <a:pPr algn="ctr"/>
                      <a:r>
                        <a:rPr lang="en-US" sz="2800" b="1" dirty="0" err="1"/>
                        <a:t>Hàng</a:t>
                      </a:r>
                      <a:r>
                        <a:rPr lang="en-US" sz="2800" b="1" dirty="0"/>
                        <a:t> </a:t>
                      </a:r>
                      <a:r>
                        <a:rPr lang="en-US" sz="2800" b="1" dirty="0" err="1"/>
                        <a:t>đơn</a:t>
                      </a:r>
                      <a:r>
                        <a:rPr lang="en-US" sz="2800" b="1" dirty="0"/>
                        <a:t> </a:t>
                      </a:r>
                      <a:r>
                        <a:rPr lang="en-US" sz="2800" b="1" dirty="0" err="1"/>
                        <a:t>vị</a:t>
                      </a:r>
                      <a:endParaRPr lang="en-US" sz="2800" b="1" dirty="0"/>
                    </a:p>
                  </a:txBody>
                  <a:tcPr>
                    <a:solidFill>
                      <a:schemeClr val="accent2">
                        <a:lumMod val="40000"/>
                        <a:lumOff val="60000"/>
                      </a:schemeClr>
                    </a:solidFill>
                  </a:tcPr>
                </a:tc>
                <a:extLst>
                  <a:ext uri="{0D108BD9-81ED-4DB2-BD59-A6C34878D82A}">
                    <a16:rowId xmlns="" xmlns:a16="http://schemas.microsoft.com/office/drawing/2014/main" val="10001"/>
                  </a:ext>
                </a:extLst>
              </a:tr>
              <a:tr h="1235450">
                <a:tc>
                  <a:txBody>
                    <a:bodyPr/>
                    <a:lstStyle/>
                    <a:p>
                      <a:pPr algn="ctr"/>
                      <a:endParaRPr lang="en-US" sz="2800" b="1"/>
                    </a:p>
                  </a:txBody>
                  <a:tcPr/>
                </a:tc>
                <a:tc>
                  <a:txBody>
                    <a:bodyPr/>
                    <a:lstStyle/>
                    <a:p>
                      <a:pPr algn="ctr"/>
                      <a:endParaRPr lang="en-US" sz="2800" b="1" dirty="0"/>
                    </a:p>
                  </a:txBody>
                  <a:tcPr/>
                </a:tc>
                <a:tc>
                  <a:txBody>
                    <a:bodyPr/>
                    <a:lstStyle/>
                    <a:p>
                      <a:pPr algn="ctr"/>
                      <a:endParaRPr lang="en-US" sz="2800" b="1"/>
                    </a:p>
                  </a:txBody>
                  <a:tcPr/>
                </a:tc>
                <a:tc>
                  <a:txBody>
                    <a:bodyPr/>
                    <a:lstStyle/>
                    <a:p>
                      <a:pPr algn="ctr"/>
                      <a:endParaRPr lang="en-US" sz="2800" b="1"/>
                    </a:p>
                  </a:txBody>
                  <a:tcPr/>
                </a:tc>
                <a:tc>
                  <a:txBody>
                    <a:bodyPr/>
                    <a:lstStyle/>
                    <a:p>
                      <a:pPr algn="ctr"/>
                      <a:endParaRPr lang="en-US" sz="2800" b="1"/>
                    </a:p>
                  </a:txBody>
                  <a:tcPr/>
                </a:tc>
                <a:tc>
                  <a:txBody>
                    <a:bodyPr/>
                    <a:lstStyle/>
                    <a:p>
                      <a:pPr algn="ctr"/>
                      <a:endParaRPr lang="en-US" sz="2800" b="1"/>
                    </a:p>
                  </a:txBody>
                  <a:tcPr/>
                </a:tc>
                <a:tc>
                  <a:txBody>
                    <a:bodyPr/>
                    <a:lstStyle/>
                    <a:p>
                      <a:pPr algn="ctr"/>
                      <a:endParaRPr lang="en-US" sz="2800" b="1"/>
                    </a:p>
                  </a:txBody>
                  <a:tcPr/>
                </a:tc>
                <a:tc>
                  <a:txBody>
                    <a:bodyPr/>
                    <a:lstStyle/>
                    <a:p>
                      <a:pPr algn="ctr"/>
                      <a:endParaRPr lang="en-US" sz="2800" b="1"/>
                    </a:p>
                  </a:txBody>
                  <a:tcPr/>
                </a:tc>
                <a:tc>
                  <a:txBody>
                    <a:bodyPr/>
                    <a:lstStyle/>
                    <a:p>
                      <a:pPr algn="ctr"/>
                      <a:endParaRPr lang="en-US" sz="2800" b="1" dirty="0"/>
                    </a:p>
                  </a:txBody>
                  <a:tcPr/>
                </a:tc>
                <a:extLst>
                  <a:ext uri="{0D108BD9-81ED-4DB2-BD59-A6C34878D82A}">
                    <a16:rowId xmlns="" xmlns:a16="http://schemas.microsoft.com/office/drawing/2014/main" val="10002"/>
                  </a:ext>
                </a:extLst>
              </a:tr>
            </a:tbl>
          </a:graphicData>
        </a:graphic>
      </p:graphicFrame>
      <p:sp>
        <p:nvSpPr>
          <p:cNvPr id="3" name="Text Box 421"/>
          <p:cNvSpPr txBox="1"/>
          <p:nvPr/>
        </p:nvSpPr>
        <p:spPr>
          <a:xfrm>
            <a:off x="4530903" y="0"/>
            <a:ext cx="3780890" cy="781685"/>
          </a:xfrm>
          <a:prstGeom prst="rect">
            <a:avLst/>
          </a:prstGeom>
          <a:solidFill>
            <a:srgbClr val="FFFE95"/>
          </a:solidFill>
          <a:ln>
            <a:solidFill>
              <a:srgbClr val="F03829"/>
            </a:solidFill>
          </a:ln>
        </p:spPr>
        <p:txBody>
          <a:bodyPr wrap="square" rtlCol="0">
            <a:spAutoFit/>
          </a:bodyPr>
          <a:lstStyle/>
          <a:p>
            <a:pPr>
              <a:lnSpc>
                <a:spcPct val="120000"/>
              </a:lnSpc>
            </a:pPr>
            <a:r>
              <a:rPr lang="en-US" sz="4000" b="1" dirty="0" err="1">
                <a:latin typeface="Calibri" panose="020F0502020204030204" pitchFamily="34" charset="0"/>
                <a:cs typeface="Calibri" panose="020F0502020204030204" pitchFamily="34" charset="0"/>
              </a:rPr>
              <a:t>Số</a:t>
            </a:r>
            <a:r>
              <a:rPr lang="en-US" sz="4000" b="1" dirty="0">
                <a:latin typeface="Calibri" panose="020F0502020204030204" pitchFamily="34" charset="0"/>
                <a:cs typeface="Calibri" panose="020F0502020204030204" pitchFamily="34" charset="0"/>
              </a:rPr>
              <a:t> 149 597 876 </a:t>
            </a:r>
          </a:p>
        </p:txBody>
      </p:sp>
      <p:sp>
        <p:nvSpPr>
          <p:cNvPr id="4" name="TextBox 3"/>
          <p:cNvSpPr txBox="1"/>
          <p:nvPr/>
        </p:nvSpPr>
        <p:spPr>
          <a:xfrm>
            <a:off x="1325366" y="3421294"/>
            <a:ext cx="832207" cy="769441"/>
          </a:xfrm>
          <a:prstGeom prst="rect">
            <a:avLst/>
          </a:prstGeom>
          <a:noFill/>
        </p:spPr>
        <p:txBody>
          <a:bodyPr wrap="square" rtlCol="0">
            <a:spAutoFit/>
          </a:bodyPr>
          <a:lstStyle/>
          <a:p>
            <a:r>
              <a:rPr lang="en-US" sz="4400" b="1" dirty="0">
                <a:solidFill>
                  <a:srgbClr val="FF0000"/>
                </a:solidFill>
              </a:rPr>
              <a:t>1</a:t>
            </a:r>
          </a:p>
        </p:txBody>
      </p:sp>
      <p:sp>
        <p:nvSpPr>
          <p:cNvPr id="5" name="TextBox 4"/>
          <p:cNvSpPr txBox="1"/>
          <p:nvPr/>
        </p:nvSpPr>
        <p:spPr>
          <a:xfrm>
            <a:off x="2476072" y="3421294"/>
            <a:ext cx="832207" cy="769441"/>
          </a:xfrm>
          <a:prstGeom prst="rect">
            <a:avLst/>
          </a:prstGeom>
          <a:noFill/>
        </p:spPr>
        <p:txBody>
          <a:bodyPr wrap="square" rtlCol="0">
            <a:spAutoFit/>
          </a:bodyPr>
          <a:lstStyle/>
          <a:p>
            <a:r>
              <a:rPr lang="en-US" sz="4400" b="1" dirty="0">
                <a:solidFill>
                  <a:srgbClr val="FF0000"/>
                </a:solidFill>
              </a:rPr>
              <a:t>4</a:t>
            </a:r>
          </a:p>
        </p:txBody>
      </p:sp>
      <p:sp>
        <p:nvSpPr>
          <p:cNvPr id="6" name="TextBox 5"/>
          <p:cNvSpPr txBox="1"/>
          <p:nvPr/>
        </p:nvSpPr>
        <p:spPr>
          <a:xfrm>
            <a:off x="3626777" y="3431569"/>
            <a:ext cx="832207" cy="769441"/>
          </a:xfrm>
          <a:prstGeom prst="rect">
            <a:avLst/>
          </a:prstGeom>
          <a:noFill/>
        </p:spPr>
        <p:txBody>
          <a:bodyPr wrap="square" rtlCol="0">
            <a:spAutoFit/>
          </a:bodyPr>
          <a:lstStyle/>
          <a:p>
            <a:r>
              <a:rPr lang="en-US" sz="4400" b="1" dirty="0">
                <a:solidFill>
                  <a:srgbClr val="FF0000"/>
                </a:solidFill>
              </a:rPr>
              <a:t>9</a:t>
            </a:r>
          </a:p>
        </p:txBody>
      </p:sp>
      <p:sp>
        <p:nvSpPr>
          <p:cNvPr id="9" name="TextBox 8"/>
          <p:cNvSpPr txBox="1"/>
          <p:nvPr/>
        </p:nvSpPr>
        <p:spPr>
          <a:xfrm>
            <a:off x="4736386" y="3441843"/>
            <a:ext cx="832207" cy="769441"/>
          </a:xfrm>
          <a:prstGeom prst="rect">
            <a:avLst/>
          </a:prstGeom>
          <a:noFill/>
        </p:spPr>
        <p:txBody>
          <a:bodyPr wrap="square" rtlCol="0">
            <a:spAutoFit/>
          </a:bodyPr>
          <a:lstStyle/>
          <a:p>
            <a:r>
              <a:rPr lang="en-US" sz="4400" b="1" dirty="0">
                <a:solidFill>
                  <a:srgbClr val="FF0000"/>
                </a:solidFill>
              </a:rPr>
              <a:t>5</a:t>
            </a:r>
          </a:p>
        </p:txBody>
      </p:sp>
      <p:sp>
        <p:nvSpPr>
          <p:cNvPr id="11" name="TextBox 10"/>
          <p:cNvSpPr txBox="1"/>
          <p:nvPr/>
        </p:nvSpPr>
        <p:spPr>
          <a:xfrm>
            <a:off x="5948737" y="3431569"/>
            <a:ext cx="832207" cy="769441"/>
          </a:xfrm>
          <a:prstGeom prst="rect">
            <a:avLst/>
          </a:prstGeom>
          <a:noFill/>
        </p:spPr>
        <p:txBody>
          <a:bodyPr wrap="square" rtlCol="0">
            <a:spAutoFit/>
          </a:bodyPr>
          <a:lstStyle/>
          <a:p>
            <a:r>
              <a:rPr lang="en-US" sz="4400" b="1" dirty="0">
                <a:solidFill>
                  <a:srgbClr val="FF0000"/>
                </a:solidFill>
              </a:rPr>
              <a:t>9</a:t>
            </a:r>
          </a:p>
        </p:txBody>
      </p:sp>
      <p:sp>
        <p:nvSpPr>
          <p:cNvPr id="13" name="TextBox 12"/>
          <p:cNvSpPr txBox="1"/>
          <p:nvPr/>
        </p:nvSpPr>
        <p:spPr>
          <a:xfrm>
            <a:off x="7027525" y="3441843"/>
            <a:ext cx="832207" cy="769441"/>
          </a:xfrm>
          <a:prstGeom prst="rect">
            <a:avLst/>
          </a:prstGeom>
          <a:noFill/>
        </p:spPr>
        <p:txBody>
          <a:bodyPr wrap="square" rtlCol="0">
            <a:spAutoFit/>
          </a:bodyPr>
          <a:lstStyle/>
          <a:p>
            <a:r>
              <a:rPr lang="en-US" sz="4400" b="1" dirty="0">
                <a:solidFill>
                  <a:srgbClr val="FF0000"/>
                </a:solidFill>
              </a:rPr>
              <a:t>7</a:t>
            </a:r>
          </a:p>
        </p:txBody>
      </p:sp>
      <p:sp>
        <p:nvSpPr>
          <p:cNvPr id="14" name="TextBox 13"/>
          <p:cNvSpPr txBox="1"/>
          <p:nvPr/>
        </p:nvSpPr>
        <p:spPr>
          <a:xfrm>
            <a:off x="8301520" y="3441844"/>
            <a:ext cx="832207" cy="769441"/>
          </a:xfrm>
          <a:prstGeom prst="rect">
            <a:avLst/>
          </a:prstGeom>
          <a:noFill/>
        </p:spPr>
        <p:txBody>
          <a:bodyPr wrap="square" rtlCol="0">
            <a:spAutoFit/>
          </a:bodyPr>
          <a:lstStyle/>
          <a:p>
            <a:r>
              <a:rPr lang="en-US" sz="4400" b="1" dirty="0">
                <a:solidFill>
                  <a:srgbClr val="FF0000"/>
                </a:solidFill>
              </a:rPr>
              <a:t>8</a:t>
            </a:r>
          </a:p>
        </p:txBody>
      </p:sp>
      <p:sp>
        <p:nvSpPr>
          <p:cNvPr id="16" name="TextBox 15"/>
          <p:cNvSpPr txBox="1"/>
          <p:nvPr/>
        </p:nvSpPr>
        <p:spPr>
          <a:xfrm>
            <a:off x="9328936" y="3482941"/>
            <a:ext cx="832207" cy="769441"/>
          </a:xfrm>
          <a:prstGeom prst="rect">
            <a:avLst/>
          </a:prstGeom>
          <a:noFill/>
        </p:spPr>
        <p:txBody>
          <a:bodyPr wrap="square" rtlCol="0">
            <a:spAutoFit/>
          </a:bodyPr>
          <a:lstStyle/>
          <a:p>
            <a:r>
              <a:rPr lang="en-US" sz="4400" b="1" dirty="0">
                <a:solidFill>
                  <a:srgbClr val="FF0000"/>
                </a:solidFill>
              </a:rPr>
              <a:t>7</a:t>
            </a:r>
          </a:p>
        </p:txBody>
      </p:sp>
      <p:sp>
        <p:nvSpPr>
          <p:cNvPr id="17" name="TextBox 16"/>
          <p:cNvSpPr txBox="1"/>
          <p:nvPr/>
        </p:nvSpPr>
        <p:spPr>
          <a:xfrm>
            <a:off x="10469368" y="3462393"/>
            <a:ext cx="832207" cy="769441"/>
          </a:xfrm>
          <a:prstGeom prst="rect">
            <a:avLst/>
          </a:prstGeom>
          <a:noFill/>
        </p:spPr>
        <p:txBody>
          <a:bodyPr wrap="square" rtlCol="0">
            <a:spAutoFit/>
          </a:bodyPr>
          <a:lstStyle/>
          <a:p>
            <a:r>
              <a:rPr lang="en-US" sz="4400" b="1" dirty="0">
                <a:solidFill>
                  <a:srgbClr val="FF0000"/>
                </a:solidFill>
              </a:rPr>
              <a:t>6</a:t>
            </a:r>
          </a:p>
        </p:txBody>
      </p:sp>
      <p:sp>
        <p:nvSpPr>
          <p:cNvPr id="18" name="TextBox 17"/>
          <p:cNvSpPr txBox="1"/>
          <p:nvPr/>
        </p:nvSpPr>
        <p:spPr>
          <a:xfrm>
            <a:off x="976044" y="4530903"/>
            <a:ext cx="9914562" cy="954107"/>
          </a:xfrm>
          <a:prstGeom prst="rect">
            <a:avLst/>
          </a:prstGeom>
          <a:noFill/>
        </p:spPr>
        <p:txBody>
          <a:bodyPr wrap="square" rtlCol="0">
            <a:spAutoFit/>
          </a:bodyPr>
          <a:lstStyle/>
          <a:p>
            <a:pPr algn="just" rtl="0">
              <a:spcBef>
                <a:spcPts val="0"/>
              </a:spcBef>
              <a:spcAft>
                <a:spcPts val="500"/>
              </a:spcAft>
            </a:pPr>
            <a:r>
              <a:rPr lang="vi-VN" sz="2800" b="1" i="0" u="none" strike="noStrike" dirty="0">
                <a:solidFill>
                  <a:srgbClr val="002060"/>
                </a:solidFill>
                <a:effectLst/>
                <a:latin typeface="Calibri" panose="020F0502020204030204" pitchFamily="34" charset="0"/>
                <a:cs typeface="Calibri" panose="020F0502020204030204" pitchFamily="34" charset="0"/>
              </a:rPr>
              <a:t>Số 149 597 876 gồm: 1 trăm triệu, 4 chục triệu, 9 triệu, 5 trăm nghìn, 9 chục nghìn, 7 nghìn, 8 trăm, 7 chục và 6 đơn vị.</a:t>
            </a:r>
            <a:endParaRPr lang="vi-VN" sz="2800" b="1" dirty="0">
              <a:solidFill>
                <a:srgbClr val="002060"/>
              </a:solidFill>
              <a:effectLst/>
              <a:latin typeface="Calibri" panose="020F0502020204030204" pitchFamily="34" charset="0"/>
              <a:cs typeface="Calibri" panose="020F0502020204030204" pitchFamily="34" charset="0"/>
            </a:endParaRPr>
          </a:p>
        </p:txBody>
      </p:sp>
      <p:sp>
        <p:nvSpPr>
          <p:cNvPr id="19" name="TextBox 18"/>
          <p:cNvSpPr txBox="1"/>
          <p:nvPr/>
        </p:nvSpPr>
        <p:spPr>
          <a:xfrm>
            <a:off x="976044" y="5517222"/>
            <a:ext cx="9914562" cy="954107"/>
          </a:xfrm>
          <a:prstGeom prst="rect">
            <a:avLst/>
          </a:prstGeom>
          <a:noFill/>
        </p:spPr>
        <p:txBody>
          <a:bodyPr wrap="square" rtlCol="0">
            <a:spAutoFit/>
          </a:bodyPr>
          <a:lstStyle/>
          <a:p>
            <a:pPr algn="just">
              <a:spcAft>
                <a:spcPts val="500"/>
              </a:spcAft>
            </a:pPr>
            <a:r>
              <a:rPr lang="vi-VN" sz="2800" b="1" dirty="0">
                <a:solidFill>
                  <a:srgbClr val="002060"/>
                </a:solidFill>
                <a:latin typeface="Calibri" panose="020F0502020204030204" pitchFamily="34" charset="0"/>
                <a:cs typeface="Calibri" panose="020F0502020204030204" pitchFamily="34" charset="0"/>
              </a:rPr>
              <a:t>Đọc là: Một trăm bốn mươi chín triệu năm trăm chín mươi bảy nghìn tám trăm bảy mươi sáu.</a:t>
            </a:r>
          </a:p>
        </p:txBody>
      </p:sp>
    </p:spTree>
  </p:cSld>
  <p:clrMapOvr>
    <a:masterClrMapping/>
  </p:clrMapOvr>
  <p:transition spd="slow">
    <p:random/>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ipe(down)">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ipe(down)">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down)">
                                      <p:cBhvr>
                                        <p:cTn id="24" dur="5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wipe(down)">
                                      <p:cBhvr>
                                        <p:cTn id="29" dur="500"/>
                                        <p:tgtEl>
                                          <p:spTgt spid="9">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down)">
                                      <p:cBhvr>
                                        <p:cTn id="34" dur="500"/>
                                        <p:tgtEl>
                                          <p:spTgt spid="11">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animEffect transition="in" filter="wipe(down)">
                                      <p:cBhvr>
                                        <p:cTn id="39" dur="500"/>
                                        <p:tgtEl>
                                          <p:spTgt spid="1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14">
                                            <p:txEl>
                                              <p:pRg st="0" end="0"/>
                                            </p:txEl>
                                          </p:spTgt>
                                        </p:tgtEl>
                                        <p:attrNameLst>
                                          <p:attrName>style.visibility</p:attrName>
                                        </p:attrNameLst>
                                      </p:cBhvr>
                                      <p:to>
                                        <p:strVal val="visible"/>
                                      </p:to>
                                    </p:set>
                                    <p:animEffect transition="in" filter="wipe(down)">
                                      <p:cBhvr>
                                        <p:cTn id="44" dur="500"/>
                                        <p:tgtEl>
                                          <p:spTgt spid="14">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Effect transition="in" filter="wipe(down)">
                                      <p:cBhvr>
                                        <p:cTn id="49" dur="500"/>
                                        <p:tgtEl>
                                          <p:spTgt spid="16">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17">
                                            <p:txEl>
                                              <p:pRg st="0" end="0"/>
                                            </p:txEl>
                                          </p:spTgt>
                                        </p:tgtEl>
                                        <p:attrNameLst>
                                          <p:attrName>style.visibility</p:attrName>
                                        </p:attrNameLst>
                                      </p:cBhvr>
                                      <p:to>
                                        <p:strVal val="visible"/>
                                      </p:to>
                                    </p:set>
                                    <p:animEffect transition="in" filter="wipe(down)">
                                      <p:cBhvr>
                                        <p:cTn id="54" dur="500"/>
                                        <p:tgtEl>
                                          <p:spTgt spid="17">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18">
                                            <p:txEl>
                                              <p:pRg st="0" end="0"/>
                                            </p:txEl>
                                          </p:spTgt>
                                        </p:tgtEl>
                                        <p:attrNameLst>
                                          <p:attrName>style.visibility</p:attrName>
                                        </p:attrNameLst>
                                      </p:cBhvr>
                                      <p:to>
                                        <p:strVal val="visible"/>
                                      </p:to>
                                    </p:set>
                                    <p:animEffect transition="in" filter="barn(inVertical)">
                                      <p:cBhvr>
                                        <p:cTn id="59" dur="500"/>
                                        <p:tgtEl>
                                          <p:spTgt spid="18">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19">
                                            <p:txEl>
                                              <p:pRg st="0" end="0"/>
                                            </p:txEl>
                                          </p:spTgt>
                                        </p:tgtEl>
                                        <p:attrNameLst>
                                          <p:attrName>style.visibility</p:attrName>
                                        </p:attrNameLst>
                                      </p:cBhvr>
                                      <p:to>
                                        <p:strVal val="visible"/>
                                      </p:to>
                                    </p:set>
                                    <p:animEffect transition="in" filter="barn(inVertical)">
                                      <p:cBhvr>
                                        <p:cTn id="64"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1"/>
          <p:cNvPicPr>
            <a:picLocks noChangeAspect="1"/>
          </p:cNvPicPr>
          <p:nvPr/>
        </p:nvPicPr>
        <p:blipFill>
          <a:blip r:embed="rId3"/>
          <a:stretch>
            <a:fillRect/>
          </a:stretch>
        </p:blipFill>
        <p:spPr>
          <a:xfrm>
            <a:off x="256854" y="0"/>
            <a:ext cx="11784458" cy="6858000"/>
          </a:xfrm>
          <a:prstGeom prst="rect">
            <a:avLst/>
          </a:prstGeom>
        </p:spPr>
      </p:pic>
      <p:pic>
        <p:nvPicPr>
          <p:cNvPr id="8" name="Picture 7"/>
          <p:cNvPicPr>
            <a:picLocks noChangeAspect="1"/>
          </p:cNvPicPr>
          <p:nvPr/>
        </p:nvPicPr>
        <p:blipFill>
          <a:blip r:embed="rId4" cstate="print"/>
          <a:stretch>
            <a:fillRect/>
          </a:stretch>
        </p:blipFill>
        <p:spPr>
          <a:xfrm>
            <a:off x="102742" y="-142459"/>
            <a:ext cx="2591810" cy="1295905"/>
          </a:xfrm>
          <a:prstGeom prst="rect">
            <a:avLst/>
          </a:prstGeom>
        </p:spPr>
      </p:pic>
      <p:sp>
        <p:nvSpPr>
          <p:cNvPr id="16" name="TextBox 15"/>
          <p:cNvSpPr txBox="1"/>
          <p:nvPr/>
        </p:nvSpPr>
        <p:spPr>
          <a:xfrm>
            <a:off x="893852" y="1037690"/>
            <a:ext cx="6780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grpSp>
        <p:nvGrpSpPr>
          <p:cNvPr id="21" name="Group 20"/>
          <p:cNvGrpSpPr/>
          <p:nvPr/>
        </p:nvGrpSpPr>
        <p:grpSpPr>
          <a:xfrm>
            <a:off x="1551398" y="2024009"/>
            <a:ext cx="9061806" cy="287676"/>
            <a:chOff x="1551398" y="2024009"/>
            <a:chExt cx="9061806" cy="287676"/>
          </a:xfrm>
        </p:grpSpPr>
        <p:cxnSp>
          <p:nvCxnSpPr>
            <p:cNvPr id="3" name="Straight Arrow Connector 2"/>
            <p:cNvCxnSpPr/>
            <p:nvPr/>
          </p:nvCxnSpPr>
          <p:spPr>
            <a:xfrm>
              <a:off x="1551398" y="2178121"/>
              <a:ext cx="9061806"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2517169" y="2034283"/>
              <a:ext cx="0" cy="27740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6936" y="2034283"/>
              <a:ext cx="0" cy="27740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109718" y="2024009"/>
              <a:ext cx="0" cy="27740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9400855" y="2024009"/>
              <a:ext cx="0" cy="27740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1500026" y="2434974"/>
            <a:ext cx="2270589" cy="523220"/>
          </a:xfrm>
          <a:prstGeom prst="rect">
            <a:avLst/>
          </a:prstGeom>
          <a:noFill/>
        </p:spPr>
        <p:txBody>
          <a:bodyPr wrap="square" rtlCol="0">
            <a:spAutoFit/>
          </a:bodyPr>
          <a:lstStyle/>
          <a:p>
            <a:r>
              <a:rPr lang="en-US" sz="2800" b="1" dirty="0"/>
              <a:t>999 999 997</a:t>
            </a:r>
          </a:p>
        </p:txBody>
      </p:sp>
      <p:sp>
        <p:nvSpPr>
          <p:cNvPr id="23" name="TextBox 22"/>
          <p:cNvSpPr txBox="1"/>
          <p:nvPr/>
        </p:nvSpPr>
        <p:spPr>
          <a:xfrm>
            <a:off x="3832258" y="2414426"/>
            <a:ext cx="2270589" cy="523220"/>
          </a:xfrm>
          <a:prstGeom prst="rect">
            <a:avLst/>
          </a:prstGeom>
          <a:noFill/>
        </p:spPr>
        <p:txBody>
          <a:bodyPr wrap="square" rtlCol="0">
            <a:spAutoFit/>
          </a:bodyPr>
          <a:lstStyle/>
          <a:p>
            <a:r>
              <a:rPr lang="en-US" sz="2800" b="1" dirty="0"/>
              <a:t>999 999 998</a:t>
            </a:r>
          </a:p>
        </p:txBody>
      </p:sp>
      <p:sp>
        <p:nvSpPr>
          <p:cNvPr id="24" name="TextBox 23"/>
          <p:cNvSpPr txBox="1"/>
          <p:nvPr/>
        </p:nvSpPr>
        <p:spPr>
          <a:xfrm>
            <a:off x="6164493" y="2445248"/>
            <a:ext cx="2270589" cy="523220"/>
          </a:xfrm>
          <a:prstGeom prst="rect">
            <a:avLst/>
          </a:prstGeom>
          <a:noFill/>
        </p:spPr>
        <p:txBody>
          <a:bodyPr wrap="square" rtlCol="0">
            <a:spAutoFit/>
          </a:bodyPr>
          <a:lstStyle/>
          <a:p>
            <a:r>
              <a:rPr lang="en-US" sz="2800" b="1" dirty="0"/>
              <a:t>999 999 999</a:t>
            </a:r>
          </a:p>
        </p:txBody>
      </p:sp>
      <p:sp>
        <p:nvSpPr>
          <p:cNvPr id="25" name="TextBox 24"/>
          <p:cNvSpPr txBox="1"/>
          <p:nvPr/>
        </p:nvSpPr>
        <p:spPr>
          <a:xfrm>
            <a:off x="8537823" y="2455522"/>
            <a:ext cx="2523465" cy="523220"/>
          </a:xfrm>
          <a:prstGeom prst="rect">
            <a:avLst/>
          </a:prstGeom>
          <a:noFill/>
        </p:spPr>
        <p:txBody>
          <a:bodyPr wrap="square" rtlCol="0">
            <a:spAutoFit/>
          </a:bodyPr>
          <a:lstStyle/>
          <a:p>
            <a:r>
              <a:rPr lang="en-US" sz="2800" b="1" dirty="0"/>
              <a:t>1 000 000 000</a:t>
            </a:r>
          </a:p>
        </p:txBody>
      </p:sp>
      <p:pic>
        <p:nvPicPr>
          <p:cNvPr id="26" name="Picture 25" descr="Picture3"/>
          <p:cNvPicPr>
            <a:picLocks noChangeAspect="1"/>
          </p:cNvPicPr>
          <p:nvPr/>
        </p:nvPicPr>
        <p:blipFill>
          <a:blip r:embed="rId5"/>
          <a:srcRect l="39964" t="30048" r="31983" b="28356"/>
          <a:stretch>
            <a:fillRect/>
          </a:stretch>
        </p:blipFill>
        <p:spPr>
          <a:xfrm>
            <a:off x="1626357" y="4585634"/>
            <a:ext cx="1250408" cy="1854109"/>
          </a:xfrm>
          <a:prstGeom prst="rect">
            <a:avLst/>
          </a:prstGeom>
        </p:spPr>
      </p:pic>
      <p:sp>
        <p:nvSpPr>
          <p:cNvPr id="27" name="Speech Bubble: Rectangle with Corners Rounded 26"/>
          <p:cNvSpPr/>
          <p:nvPr/>
        </p:nvSpPr>
        <p:spPr>
          <a:xfrm>
            <a:off x="2219218" y="3349375"/>
            <a:ext cx="8013844" cy="1037690"/>
          </a:xfrm>
          <a:prstGeom prst="wedgeRoundRectCallout">
            <a:avLst>
              <a:gd name="adj1" fmla="val -44756"/>
              <a:gd name="adj2" fmla="val 92203"/>
              <a:gd name="adj3" fmla="val 16667"/>
            </a:avLst>
          </a:prstGeom>
          <a:solidFill>
            <a:schemeClr val="accent2">
              <a:lumMod val="40000"/>
              <a:lumOff val="6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002060"/>
                </a:solidFill>
              </a:rPr>
              <a:t>Số</a:t>
            </a:r>
            <a:r>
              <a:rPr lang="en-US" sz="2800" b="1" dirty="0">
                <a:solidFill>
                  <a:srgbClr val="002060"/>
                </a:solidFill>
              </a:rPr>
              <a:t> </a:t>
            </a:r>
            <a:r>
              <a:rPr lang="en-US" sz="2800" b="1" dirty="0" err="1">
                <a:solidFill>
                  <a:srgbClr val="002060"/>
                </a:solidFill>
              </a:rPr>
              <a:t>liền</a:t>
            </a:r>
            <a:r>
              <a:rPr lang="en-US" sz="2800" b="1" dirty="0">
                <a:solidFill>
                  <a:srgbClr val="002060"/>
                </a:solidFill>
              </a:rPr>
              <a:t> </a:t>
            </a:r>
            <a:r>
              <a:rPr lang="en-US" sz="2800" b="1" dirty="0" err="1">
                <a:solidFill>
                  <a:srgbClr val="002060"/>
                </a:solidFill>
              </a:rPr>
              <a:t>sau</a:t>
            </a:r>
            <a:r>
              <a:rPr lang="en-US" sz="2800" b="1" dirty="0">
                <a:solidFill>
                  <a:srgbClr val="002060"/>
                </a:solidFill>
              </a:rPr>
              <a:t> </a:t>
            </a:r>
            <a:r>
              <a:rPr lang="en-US" sz="2800" b="1" dirty="0" err="1">
                <a:solidFill>
                  <a:srgbClr val="002060"/>
                </a:solidFill>
              </a:rPr>
              <a:t>số</a:t>
            </a:r>
            <a:r>
              <a:rPr lang="en-US" sz="2800" b="1" dirty="0">
                <a:solidFill>
                  <a:srgbClr val="002060"/>
                </a:solidFill>
              </a:rPr>
              <a:t> 999 999 999 </a:t>
            </a:r>
            <a:r>
              <a:rPr lang="en-US" sz="2800" b="1" dirty="0" err="1">
                <a:solidFill>
                  <a:srgbClr val="002060"/>
                </a:solidFill>
              </a:rPr>
              <a:t>là</a:t>
            </a:r>
            <a:r>
              <a:rPr lang="en-US" sz="2800" b="1" dirty="0">
                <a:solidFill>
                  <a:srgbClr val="002060"/>
                </a:solidFill>
              </a:rPr>
              <a:t> </a:t>
            </a:r>
            <a:r>
              <a:rPr lang="en-US" sz="2800" b="1" dirty="0" err="1">
                <a:solidFill>
                  <a:srgbClr val="002060"/>
                </a:solidFill>
              </a:rPr>
              <a:t>số</a:t>
            </a:r>
            <a:r>
              <a:rPr lang="en-US" sz="2800" b="1" dirty="0">
                <a:solidFill>
                  <a:srgbClr val="002060"/>
                </a:solidFill>
              </a:rPr>
              <a:t> 1 000 000 000, </a:t>
            </a:r>
            <a:r>
              <a:rPr lang="en-US" sz="2800" b="1" dirty="0" err="1">
                <a:solidFill>
                  <a:srgbClr val="002060"/>
                </a:solidFill>
              </a:rPr>
              <a:t>đọc</a:t>
            </a:r>
            <a:r>
              <a:rPr lang="en-US" sz="2800" b="1" dirty="0">
                <a:solidFill>
                  <a:srgbClr val="002060"/>
                </a:solidFill>
              </a:rPr>
              <a:t> </a:t>
            </a:r>
            <a:r>
              <a:rPr lang="en-US" sz="2800" b="1" dirty="0" err="1">
                <a:solidFill>
                  <a:srgbClr val="002060"/>
                </a:solidFill>
              </a:rPr>
              <a:t>là</a:t>
            </a:r>
            <a:r>
              <a:rPr lang="en-US" sz="2800" b="1" dirty="0">
                <a:solidFill>
                  <a:srgbClr val="002060"/>
                </a:solidFill>
              </a:rPr>
              <a:t>: </a:t>
            </a:r>
            <a:r>
              <a:rPr lang="en-US" sz="2800" b="1" dirty="0" err="1">
                <a:solidFill>
                  <a:srgbClr val="002060"/>
                </a:solidFill>
              </a:rPr>
              <a:t>Một</a:t>
            </a:r>
            <a:r>
              <a:rPr lang="en-US" sz="2800" b="1" dirty="0">
                <a:solidFill>
                  <a:srgbClr val="002060"/>
                </a:solidFill>
              </a:rPr>
              <a:t> </a:t>
            </a:r>
            <a:r>
              <a:rPr lang="en-US" sz="2800" b="1" dirty="0" err="1">
                <a:solidFill>
                  <a:srgbClr val="002060"/>
                </a:solidFill>
              </a:rPr>
              <a:t>tỉ</a:t>
            </a:r>
            <a:r>
              <a:rPr lang="en-US" sz="2800" b="1" dirty="0">
                <a:solidFill>
                  <a:srgbClr val="002060"/>
                </a:solidFill>
              </a:rPr>
              <a:t>.</a:t>
            </a:r>
          </a:p>
        </p:txBody>
      </p:sp>
    </p:spTree>
  </p:cSld>
  <p:clrMapOvr>
    <a:masterClrMapping/>
  </p:clrMapOvr>
  <p:transition spd="slow">
    <p:random/>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barn(inVertical)">
                                      <p:cBhvr>
                                        <p:cTn id="12" dur="500"/>
                                        <p:tgtEl>
                                          <p:spTgt spid="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barn(inVertical)">
                                      <p:cBhvr>
                                        <p:cTn id="17" dur="500"/>
                                        <p:tgtEl>
                                          <p:spTgt spid="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4">
                                            <p:txEl>
                                              <p:pRg st="0" end="0"/>
                                            </p:txEl>
                                          </p:spTgt>
                                        </p:tgtEl>
                                        <p:attrNameLst>
                                          <p:attrName>style.visibility</p:attrName>
                                        </p:attrNameLst>
                                      </p:cBhvr>
                                      <p:to>
                                        <p:strVal val="visible"/>
                                      </p:to>
                                    </p:set>
                                    <p:animEffect transition="in" filter="barn(inVertical)">
                                      <p:cBhvr>
                                        <p:cTn id="22" dur="500"/>
                                        <p:tgtEl>
                                          <p:spTgt spid="2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5">
                                            <p:txEl>
                                              <p:pRg st="0" end="0"/>
                                            </p:txEl>
                                          </p:spTgt>
                                        </p:tgtEl>
                                        <p:attrNameLst>
                                          <p:attrName>style.visibility</p:attrName>
                                        </p:attrNameLst>
                                      </p:cBhvr>
                                      <p:to>
                                        <p:strVal val="visible"/>
                                      </p:to>
                                    </p:set>
                                    <p:animEffect transition="in" filter="barn(inVertical)">
                                      <p:cBhvr>
                                        <p:cTn id="27" dur="500"/>
                                        <p:tgtEl>
                                          <p:spTgt spid="2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256" y="2972759"/>
            <a:ext cx="3070057" cy="3070057"/>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276" y="0"/>
            <a:ext cx="2354941" cy="2876912"/>
          </a:xfrm>
          <a:prstGeom prst="rect">
            <a:avLst/>
          </a:prstGeom>
        </p:spPr>
      </p:pic>
      <p:pic>
        <p:nvPicPr>
          <p:cNvPr id="11" name="图片 3" descr="图片包含 电视&#10;&#10;自动生成的说明"/>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2465681" y="412490"/>
            <a:ext cx="10664575" cy="5117695"/>
          </a:xfrm>
          <a:prstGeom prst="rect">
            <a:avLst/>
          </a:prstGeom>
        </p:spPr>
      </p:pic>
      <p:sp>
        <p:nvSpPr>
          <p:cNvPr id="13" name="Text Box 24"/>
          <p:cNvSpPr txBox="1"/>
          <p:nvPr/>
        </p:nvSpPr>
        <p:spPr>
          <a:xfrm>
            <a:off x="4009218" y="1058138"/>
            <a:ext cx="6614261" cy="3508653"/>
          </a:xfrm>
          <a:prstGeom prst="rect">
            <a:avLst/>
          </a:prstGeom>
          <a:noFill/>
        </p:spPr>
        <p:txBody>
          <a:bodyPr wrap="square" rtlCol="0">
            <a:spAutoFit/>
          </a:bodyPr>
          <a:lstStyle/>
          <a:p>
            <a:pPr lvl="0" algn="just" defTabSz="457200">
              <a:defRPr/>
            </a:pPr>
            <a:r>
              <a:rPr lang="vi-VN" sz="2800" b="1" dirty="0">
                <a:solidFill>
                  <a:srgbClr val="002060"/>
                </a:solidFill>
                <a:latin typeface="Calibri" panose="020F0502020204030204" pitchFamily="34" charset="0"/>
                <a:cs typeface="Calibri" panose="020F0502020204030204" pitchFamily="34" charset="0"/>
              </a:rPr>
              <a:t>Sao Hỏa hay Hỏa Tinh là hành tinh thứ tư</a:t>
            </a:r>
            <a:r>
              <a:rPr lang="en-US" sz="2800" b="1" dirty="0">
                <a:solidFill>
                  <a:srgbClr val="002060"/>
                </a:solidFill>
                <a:latin typeface="Calibri" panose="020F0502020204030204" pitchFamily="34" charset="0"/>
                <a:cs typeface="Calibri" panose="020F0502020204030204" pitchFamily="34" charset="0"/>
              </a:rPr>
              <a:t> </a:t>
            </a:r>
            <a:r>
              <a:rPr lang="vi-VN" sz="2800" b="1" dirty="0">
                <a:solidFill>
                  <a:srgbClr val="002060"/>
                </a:solidFill>
                <a:latin typeface="Calibri" panose="020F0502020204030204" pitchFamily="34" charset="0"/>
                <a:cs typeface="Calibri" panose="020F0502020204030204" pitchFamily="34" charset="0"/>
              </a:rPr>
              <a:t>ở Hệ Mặt Trời</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có</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đường</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kính</a:t>
            </a:r>
            <a:r>
              <a:rPr lang="en-US" sz="2800" b="1" dirty="0">
                <a:solidFill>
                  <a:srgbClr val="002060"/>
                </a:solidFill>
                <a:latin typeface="Calibri" panose="020F0502020204030204" pitchFamily="34" charset="0"/>
                <a:cs typeface="Calibri" panose="020F0502020204030204" pitchFamily="34" charset="0"/>
              </a:rPr>
              <a:t> 6 792 km</a:t>
            </a:r>
            <a:r>
              <a:rPr lang="vi-VN" sz="2800" b="1" dirty="0">
                <a:solidFill>
                  <a:srgbClr val="002060"/>
                </a:solidFill>
                <a:latin typeface="Calibri" panose="020F0502020204030204" pitchFamily="34" charset="0"/>
                <a:cs typeface="Calibri" panose="020F0502020204030204" pitchFamily="34" charset="0"/>
              </a:rPr>
              <a:t>. Nó thường được gọi với tên khác là "Hành tinh Đỏ" do trên bề mặt hành tinh có rất nhiều sắt ôxít làm cho bề mặt nó hiện lên với màu đỏ đặc trưng.</a:t>
            </a:r>
            <a:endParaRPr lang="en-US" sz="2800" b="1" dirty="0">
              <a:solidFill>
                <a:srgbClr val="002060"/>
              </a:solidFill>
              <a:latin typeface="Calibri" panose="020F0502020204030204" pitchFamily="34" charset="0"/>
              <a:cs typeface="Calibri" panose="020F0502020204030204" pitchFamily="34" charset="0"/>
            </a:endParaRPr>
          </a:p>
          <a:p>
            <a:pPr lvl="0" algn="just" defTabSz="457200">
              <a:defRPr/>
            </a:pPr>
            <a:endParaRPr kumimoji="0" lang="en-US" sz="54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undefined (17)"/>
          <p:cNvPicPr>
            <a:picLocks noChangeAspect="1"/>
          </p:cNvPicPr>
          <p:nvPr/>
        </p:nvPicPr>
        <p:blipFill>
          <a:blip r:embed="rId3"/>
          <a:srcRect r="53034" b="34472"/>
          <a:stretch>
            <a:fillRect/>
          </a:stretch>
        </p:blipFill>
        <p:spPr>
          <a:xfrm>
            <a:off x="1141730" y="553720"/>
            <a:ext cx="2974975" cy="4151630"/>
          </a:xfrm>
          <a:prstGeom prst="rect">
            <a:avLst/>
          </a:prstGeom>
        </p:spPr>
      </p:pic>
      <p:pic>
        <p:nvPicPr>
          <p:cNvPr id="4" name="图片 3" descr="undefined (17)"/>
          <p:cNvPicPr>
            <a:picLocks noChangeAspect="1"/>
          </p:cNvPicPr>
          <p:nvPr/>
        </p:nvPicPr>
        <p:blipFill>
          <a:blip r:embed="rId3"/>
          <a:srcRect r="53034" b="34472"/>
          <a:stretch>
            <a:fillRect/>
          </a:stretch>
        </p:blipFill>
        <p:spPr>
          <a:xfrm flipH="1">
            <a:off x="8533130" y="553720"/>
            <a:ext cx="2974975" cy="4151630"/>
          </a:xfrm>
          <a:prstGeom prst="rect">
            <a:avLst/>
          </a:prstGeom>
        </p:spPr>
      </p:pic>
      <p:pic>
        <p:nvPicPr>
          <p:cNvPr id="15" name="图片 14" descr="a6a6d201e3a52359e6f7f4c39de68391"/>
          <p:cNvPicPr>
            <a:picLocks noChangeAspect="1"/>
          </p:cNvPicPr>
          <p:nvPr/>
        </p:nvPicPr>
        <p:blipFill>
          <a:blip r:embed="rId4"/>
          <a:stretch>
            <a:fillRect/>
          </a:stretch>
        </p:blipFill>
        <p:spPr>
          <a:xfrm>
            <a:off x="2276098" y="833461"/>
            <a:ext cx="7744519" cy="6092326"/>
          </a:xfrm>
          <a:prstGeom prst="rect">
            <a:avLst/>
          </a:prstGeom>
        </p:spPr>
      </p:pic>
      <p:pic>
        <p:nvPicPr>
          <p:cNvPr id="6" name="Picture 5"/>
          <p:cNvPicPr>
            <a:picLocks noChangeAspect="1"/>
          </p:cNvPicPr>
          <p:nvPr/>
        </p:nvPicPr>
        <p:blipFill>
          <a:blip r:embed="rId5"/>
          <a:stretch>
            <a:fillRect/>
          </a:stretch>
        </p:blipFill>
        <p:spPr>
          <a:xfrm>
            <a:off x="4054763" y="2198978"/>
            <a:ext cx="3911183" cy="2786113"/>
          </a:xfrm>
          <a:prstGeom prst="rect">
            <a:avLst/>
          </a:prstGeom>
        </p:spPr>
      </p:pic>
      <p:sp>
        <p:nvSpPr>
          <p:cNvPr id="5" name="TextBox 4">
            <a:extLst>
              <a:ext uri="{FF2B5EF4-FFF2-40B4-BE49-F238E27FC236}">
                <a16:creationId xmlns="" xmlns:a16="http://schemas.microsoft.com/office/drawing/2014/main" id="{802C508F-C534-5B2F-E81E-185DB0BDCD3D}"/>
              </a:ext>
            </a:extLst>
          </p:cNvPr>
          <p:cNvSpPr txBox="1"/>
          <p:nvPr/>
        </p:nvSpPr>
        <p:spPr>
          <a:xfrm>
            <a:off x="4401312" y="4450080"/>
            <a:ext cx="3584448" cy="769441"/>
          </a:xfrm>
          <a:prstGeom prst="rect">
            <a:avLst/>
          </a:prstGeom>
          <a:noFill/>
        </p:spPr>
        <p:txBody>
          <a:bodyPr wrap="square" rtlCol="0">
            <a:spAutoFit/>
          </a:bodyPr>
          <a:lstStyle/>
          <a:p>
            <a:r>
              <a:rPr lang="en-US" sz="4400" b="1" dirty="0">
                <a:solidFill>
                  <a:srgbClr val="0070C0"/>
                </a:solidFill>
              </a:rPr>
              <a:t>LUYỆN TẬP</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259668" y="130267"/>
            <a:ext cx="3070057" cy="3063157"/>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708" y="142772"/>
            <a:ext cx="2354941" cy="2876912"/>
          </a:xfrm>
          <a:prstGeom prst="rect">
            <a:avLst/>
          </a:prstGeom>
        </p:spPr>
      </p:pic>
      <p:grpSp>
        <p:nvGrpSpPr>
          <p:cNvPr id="15" name="Group 14"/>
          <p:cNvGrpSpPr/>
          <p:nvPr/>
        </p:nvGrpSpPr>
        <p:grpSpPr>
          <a:xfrm rot="935111">
            <a:off x="2044656" y="834567"/>
            <a:ext cx="6644640" cy="3157341"/>
            <a:chOff x="-3074" y="5755"/>
            <a:chExt cx="10464" cy="7549"/>
          </a:xfrm>
        </p:grpSpPr>
        <p:grpSp>
          <p:nvGrpSpPr>
            <p:cNvPr id="16" name="Group 15"/>
            <p:cNvGrpSpPr/>
            <p:nvPr/>
          </p:nvGrpSpPr>
          <p:grpSpPr>
            <a:xfrm>
              <a:off x="-3074" y="5755"/>
              <a:ext cx="10464" cy="7549"/>
              <a:chOff x="-3074" y="5755"/>
              <a:chExt cx="10464" cy="7549"/>
            </a:xfrm>
          </p:grpSpPr>
          <p:pic>
            <p:nvPicPr>
              <p:cNvPr id="19" name="图片 8" descr="图片包含 电视&#10;&#10;自动生成的说明"/>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3074" y="5755"/>
                <a:ext cx="10464" cy="7549"/>
              </a:xfrm>
              <a:prstGeom prst="rect">
                <a:avLst/>
              </a:prstGeom>
            </p:spPr>
          </p:pic>
          <p:pic>
            <p:nvPicPr>
              <p:cNvPr id="20" name="Picture 19" descr="Picture12"/>
              <p:cNvPicPr>
                <a:picLocks noChangeAspect="1"/>
              </p:cNvPicPr>
              <p:nvPr/>
            </p:nvPicPr>
            <p:blipFill>
              <a:blip r:embed="rId7"/>
              <a:stretch>
                <a:fillRect/>
              </a:stretch>
            </p:blipFill>
            <p:spPr>
              <a:xfrm>
                <a:off x="1085" y="8335"/>
                <a:ext cx="3485" cy="1411"/>
              </a:xfrm>
              <a:prstGeom prst="rect">
                <a:avLst/>
              </a:prstGeom>
            </p:spPr>
          </p:pic>
        </p:grpSp>
        <p:sp>
          <p:nvSpPr>
            <p:cNvPr id="18" name="Text Box 24"/>
            <p:cNvSpPr txBox="1"/>
            <p:nvPr/>
          </p:nvSpPr>
          <p:spPr>
            <a:xfrm>
              <a:off x="-469" y="9819"/>
              <a:ext cx="5660" cy="9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dirty="0" err="1">
                  <a:ln>
                    <a:noFill/>
                  </a:ln>
                  <a:solidFill>
                    <a:srgbClr val="FF0000"/>
                  </a:solidFill>
                  <a:effectLst/>
                  <a:uLnTx/>
                  <a:uFillTx/>
                  <a:latin typeface="iCiel Cadena" panose="02000503000000020004" charset="0"/>
                  <a:ea typeface="+mn-ea"/>
                  <a:cs typeface="iCiel Cadena" panose="02000503000000020004" charset="0"/>
                </a:rPr>
                <a:t>Khám</a:t>
              </a:r>
              <a:r>
                <a:rPr kumimoji="0" lang="en-US" sz="3200" b="0" i="0" u="none" strike="noStrike" kern="1200" cap="none" spc="0" normalizeH="0" baseline="0" noProof="0" dirty="0">
                  <a:ln>
                    <a:noFill/>
                  </a:ln>
                  <a:solidFill>
                    <a:srgbClr val="FF0000"/>
                  </a:solidFill>
                  <a:effectLst/>
                  <a:uLnTx/>
                  <a:uFillTx/>
                  <a:latin typeface="iCiel Cadena" panose="02000503000000020004" charset="0"/>
                  <a:ea typeface="+mn-ea"/>
                  <a:cs typeface="iCiel Cadena" panose="02000503000000020004" charset="0"/>
                </a:rPr>
                <a:t> </a:t>
              </a:r>
              <a:r>
                <a:rPr kumimoji="0" lang="en-US" sz="3200" b="0" i="0" u="none" strike="noStrike" kern="1200" cap="none" spc="0" normalizeH="0" baseline="0" noProof="0" dirty="0" err="1">
                  <a:ln>
                    <a:noFill/>
                  </a:ln>
                  <a:solidFill>
                    <a:srgbClr val="FF0000"/>
                  </a:solidFill>
                  <a:effectLst/>
                  <a:uLnTx/>
                  <a:uFillTx/>
                  <a:latin typeface="iCiel Cadena" panose="02000503000000020004" charset="0"/>
                  <a:ea typeface="+mn-ea"/>
                  <a:cs typeface="iCiel Cadena" panose="02000503000000020004" charset="0"/>
                </a:rPr>
                <a:t>phá</a:t>
              </a:r>
              <a:r>
                <a:rPr kumimoji="0" lang="en-US" sz="3200" b="0" i="0" u="none" strike="noStrike" kern="1200" cap="none" spc="0" normalizeH="0" baseline="0" noProof="0" dirty="0">
                  <a:ln>
                    <a:noFill/>
                  </a:ln>
                  <a:solidFill>
                    <a:srgbClr val="FF0000"/>
                  </a:solidFill>
                  <a:effectLst/>
                  <a:uLnTx/>
                  <a:uFillTx/>
                  <a:latin typeface="iCiel Cadena" panose="02000503000000020004" charset="0"/>
                  <a:ea typeface="+mn-ea"/>
                  <a:cs typeface="iCiel Cadena" panose="02000503000000020004" charset="0"/>
                </a:rPr>
                <a:t> Sao </a:t>
              </a:r>
              <a:r>
                <a:rPr kumimoji="0" lang="en-US" sz="3200" b="0" i="0" u="none" strike="noStrike" kern="1200" cap="none" spc="0" normalizeH="0" baseline="0" noProof="0" dirty="0" err="1">
                  <a:ln>
                    <a:noFill/>
                  </a:ln>
                  <a:solidFill>
                    <a:srgbClr val="FF0000"/>
                  </a:solidFill>
                  <a:effectLst/>
                  <a:uLnTx/>
                  <a:uFillTx/>
                  <a:latin typeface="iCiel Cadena" panose="02000503000000020004" charset="0"/>
                  <a:ea typeface="+mn-ea"/>
                  <a:cs typeface="iCiel Cadena" panose="02000503000000020004" charset="0"/>
                </a:rPr>
                <a:t>Mộc</a:t>
              </a:r>
              <a:endParaRPr kumimoji="0" lang="en-US" sz="3200" b="0" i="0" u="none" strike="noStrike" kern="1200" cap="none" spc="0" normalizeH="0" baseline="0" noProof="0" dirty="0">
                <a:ln>
                  <a:noFill/>
                </a:ln>
                <a:solidFill>
                  <a:srgbClr val="FF0000"/>
                </a:solidFill>
                <a:effectLst/>
                <a:uLnTx/>
                <a:uFillTx/>
                <a:latin typeface="iCiel Cadena" panose="02000503000000020004" charset="0"/>
                <a:ea typeface="+mn-ea"/>
                <a:cs typeface="iCiel Cadena" panose="02000503000000020004" charset="0"/>
              </a:endParaRPr>
            </a:p>
          </p:txBody>
        </p:sp>
      </p:grpSp>
      <p:grpSp>
        <p:nvGrpSpPr>
          <p:cNvPr id="21" name="Group 20"/>
          <p:cNvGrpSpPr/>
          <p:nvPr/>
        </p:nvGrpSpPr>
        <p:grpSpPr>
          <a:xfrm>
            <a:off x="1489753" y="4793661"/>
            <a:ext cx="10058400" cy="1668888"/>
            <a:chOff x="6856" y="7538"/>
            <a:chExt cx="24894" cy="7481"/>
          </a:xfrm>
          <a:solidFill>
            <a:srgbClr val="FFE6E8"/>
          </a:solidFill>
        </p:grpSpPr>
        <p:sp>
          <p:nvSpPr>
            <p:cNvPr id="22" name="Rounded Rectangular Callout 2"/>
            <p:cNvSpPr/>
            <p:nvPr/>
          </p:nvSpPr>
          <p:spPr>
            <a:xfrm>
              <a:off x="6856" y="7538"/>
              <a:ext cx="24894" cy="7481"/>
            </a:xfrm>
            <a:prstGeom prst="wedgeRoundRectCallout">
              <a:avLst>
                <a:gd name="adj1" fmla="val -30633"/>
                <a:gd name="adj2" fmla="val 43446"/>
                <a:gd name="adj3" fmla="val 16667"/>
              </a:avLst>
            </a:prstGeom>
            <a:grpFill/>
            <a:ln>
              <a:solidFill>
                <a:srgbClr val="F488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Box 27"/>
            <p:cNvSpPr txBox="1"/>
            <p:nvPr/>
          </p:nvSpPr>
          <p:spPr>
            <a:xfrm>
              <a:off x="7286" y="7815"/>
              <a:ext cx="24464" cy="5741"/>
            </a:xfrm>
            <a:prstGeom prst="rect">
              <a:avLst/>
            </a:prstGeom>
            <a:grpFill/>
            <a:ln>
              <a:noFill/>
              <a:prstDash val="dash"/>
            </a:ln>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defRPr/>
              </a:pP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Các</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em</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hãy</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cùng</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nhau</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hoàn</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thành</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BT1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để</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khám</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phá</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Sao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Mộc</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nhé</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gr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1"/>
          <p:cNvPicPr>
            <a:picLocks noChangeAspect="1"/>
          </p:cNvPicPr>
          <p:nvPr/>
        </p:nvPicPr>
        <p:blipFill>
          <a:blip r:embed="rId4"/>
          <a:stretch>
            <a:fillRect/>
          </a:stretch>
        </p:blipFill>
        <p:spPr>
          <a:xfrm>
            <a:off x="174661" y="0"/>
            <a:ext cx="11866651" cy="6858000"/>
          </a:xfrm>
          <a:prstGeom prst="rect">
            <a:avLst/>
          </a:prstGeom>
        </p:spPr>
      </p:pic>
      <p:grpSp>
        <p:nvGrpSpPr>
          <p:cNvPr id="2" name="Group 1"/>
          <p:cNvGrpSpPr/>
          <p:nvPr/>
        </p:nvGrpSpPr>
        <p:grpSpPr>
          <a:xfrm>
            <a:off x="244846" y="286350"/>
            <a:ext cx="10995025" cy="1307465"/>
            <a:chOff x="191" y="680"/>
            <a:chExt cx="17315" cy="2059"/>
          </a:xfrm>
        </p:grpSpPr>
        <p:sp>
          <p:nvSpPr>
            <p:cNvPr id="4" name="Text Box 421"/>
            <p:cNvSpPr txBox="1"/>
            <p:nvPr/>
          </p:nvSpPr>
          <p:spPr>
            <a:xfrm>
              <a:off x="1342" y="794"/>
              <a:ext cx="16164" cy="1945"/>
            </a:xfrm>
            <a:prstGeom prst="rect">
              <a:avLst/>
            </a:prstGeom>
            <a:solidFill>
              <a:srgbClr val="FFFE95"/>
            </a:solidFill>
            <a:ln>
              <a:solidFill>
                <a:srgbClr val="F03829"/>
              </a:solidFill>
            </a:ln>
          </p:spPr>
          <p:txBody>
            <a:bodyPr wrap="square" rtlCol="0">
              <a:spAutoFit/>
            </a:bodyPr>
            <a:lstStyle/>
            <a:p>
              <a:pPr marL="0" marR="0" lvl="0" indent="0" algn="just" defTabSz="457200" rtl="0" eaLnBrk="1" fontAlgn="auto" latinLnBrk="0" hangingPunct="1">
                <a:lnSpc>
                  <a:spcPct val="120000"/>
                </a:lnSpc>
                <a:spcBef>
                  <a:spcPts val="0"/>
                </a:spcBef>
                <a:spcAft>
                  <a:spcPts val="0"/>
                </a:spcAft>
                <a:buClrTx/>
                <a:buSzTx/>
                <a:buFontTx/>
                <a:buNone/>
                <a:defRPr/>
              </a:pPr>
              <a:r>
                <a:rPr kumimoji="0" lang="vi-VN"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Đọc số dân (theo Tổng hợp dữ liệu của Ban Dân số năm 20</a:t>
              </a:r>
              <a:r>
                <a:rPr kumimoji="0" lang="en-US" sz="3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20</a:t>
              </a:r>
              <a:r>
                <a:rPr kumimoji="0" lang="vi-VN" sz="3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vi-VN"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của mỗi nước dưới đây.</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5" name="组合 24"/>
            <p:cNvGrpSpPr/>
            <p:nvPr/>
          </p:nvGrpSpPr>
          <p:grpSpPr>
            <a:xfrm>
              <a:off x="191" y="680"/>
              <a:ext cx="1334" cy="1210"/>
              <a:chOff x="5846404" y="1619423"/>
              <a:chExt cx="581207" cy="527780"/>
            </a:xfrm>
          </p:grpSpPr>
          <p:sp>
            <p:nvSpPr>
              <p:cNvPr id="9" name="椭圆 26"/>
              <p:cNvSpPr/>
              <p:nvPr/>
            </p:nvSpPr>
            <p:spPr>
              <a:xfrm>
                <a:off x="5903904" y="1661983"/>
                <a:ext cx="482701" cy="482701"/>
              </a:xfrm>
              <a:prstGeom prst="ellipse">
                <a:avLst/>
              </a:prstGeom>
              <a:solidFill>
                <a:srgbClr val="F03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0" name="文本框 27"/>
              <p:cNvSpPr txBox="1"/>
              <p:nvPr/>
            </p:nvSpPr>
            <p:spPr>
              <a:xfrm>
                <a:off x="5846404" y="1619423"/>
                <a:ext cx="581207" cy="52778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Source Han Sans CN Medium" panose="020B0600000000000000" pitchFamily="34" charset="-122"/>
                    <a:cs typeface="Calibri" panose="020F0502020204030204" pitchFamily="34" charset="0"/>
                  </a:rPr>
                  <a:t>1</a:t>
                </a:r>
              </a:p>
            </p:txBody>
          </p:sp>
        </p:grpSp>
      </p:grpSp>
      <p:pic>
        <p:nvPicPr>
          <p:cNvPr id="12" name="Picture 11"/>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tretch>
            <a:fillRect/>
          </a:stretch>
        </p:blipFill>
        <p:spPr>
          <a:xfrm>
            <a:off x="1458288" y="1892479"/>
            <a:ext cx="9563100" cy="2990850"/>
          </a:xfrm>
          <a:prstGeom prst="rect">
            <a:avLst/>
          </a:prstGeom>
        </p:spPr>
      </p:pic>
      <p:grpSp>
        <p:nvGrpSpPr>
          <p:cNvPr id="13" name="Group 12"/>
          <p:cNvGrpSpPr/>
          <p:nvPr/>
        </p:nvGrpSpPr>
        <p:grpSpPr>
          <a:xfrm>
            <a:off x="1500027" y="4978598"/>
            <a:ext cx="3236360" cy="1658406"/>
            <a:chOff x="6856" y="7538"/>
            <a:chExt cx="24894" cy="3760"/>
          </a:xfrm>
          <a:solidFill>
            <a:srgbClr val="FFE6E8"/>
          </a:solidFill>
        </p:grpSpPr>
        <p:sp>
          <p:nvSpPr>
            <p:cNvPr id="14" name="Rounded Rectangular Callout 2"/>
            <p:cNvSpPr/>
            <p:nvPr/>
          </p:nvSpPr>
          <p:spPr>
            <a:xfrm>
              <a:off x="6856" y="7538"/>
              <a:ext cx="24894" cy="3760"/>
            </a:xfrm>
            <a:prstGeom prst="wedgeRoundRectCallout">
              <a:avLst>
                <a:gd name="adj1" fmla="val -30633"/>
                <a:gd name="adj2" fmla="val 43446"/>
                <a:gd name="adj3" fmla="val 16667"/>
              </a:avLst>
            </a:prstGeom>
            <a:grpFill/>
            <a:ln>
              <a:solidFill>
                <a:srgbClr val="F488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a:solidFill>
                  <a:schemeClr val="tx1"/>
                </a:solidFill>
              </a:endParaRPr>
            </a:p>
          </p:txBody>
        </p:sp>
        <p:sp>
          <p:nvSpPr>
            <p:cNvPr id="15" name="Text Box 27"/>
            <p:cNvSpPr txBox="1"/>
            <p:nvPr/>
          </p:nvSpPr>
          <p:spPr>
            <a:xfrm>
              <a:off x="7286" y="7815"/>
              <a:ext cx="24069" cy="3241"/>
            </a:xfrm>
            <a:prstGeom prst="rect">
              <a:avLst/>
            </a:prstGeom>
            <a:grpFill/>
            <a:ln>
              <a:noFill/>
              <a:prstDash val="dash"/>
            </a:ln>
          </p:spPr>
          <p:txBody>
            <a:bodyPr wrap="square" rtlCol="0">
              <a:spAutoFit/>
            </a:bodyPr>
            <a:lstStyle/>
            <a:p>
              <a:pPr indent="0" algn="just">
                <a:lnSpc>
                  <a:spcPct val="110000"/>
                </a:lnSpc>
                <a:buFont typeface="Arial" panose="020B0604020202020204" pitchFamily="34" charset="0"/>
                <a:buNone/>
              </a:pPr>
              <a:r>
                <a:rPr lang="en-US" sz="2000" b="1" dirty="0">
                  <a:solidFill>
                    <a:srgbClr val="002060"/>
                  </a:solidFill>
                  <a:latin typeface="Cambria" panose="02040503050406030204" pitchFamily="18" charset="0"/>
                  <a:ea typeface="Cambria" panose="02040503050406030204" pitchFamily="18" charset="0"/>
                  <a:cs typeface="Calibri" panose="020F0502020204030204" pitchFamily="34" charset="0"/>
                </a:rPr>
                <a:t>M</a:t>
              </a:r>
              <a:r>
                <a:rPr lang="vi-VN" sz="2000" b="1" dirty="0">
                  <a:solidFill>
                    <a:srgbClr val="002060"/>
                  </a:solidFill>
                  <a:latin typeface="Cambria" panose="02040503050406030204" pitchFamily="18" charset="0"/>
                  <a:ea typeface="Cambria" panose="02040503050406030204" pitchFamily="18" charset="0"/>
                  <a:cs typeface="Calibri" panose="020F0502020204030204" pitchFamily="34" charset="0"/>
                </a:rPr>
                <a:t>ột trăm hai mươi sáu triệu bốn trăm bảy mươi sáu nghìn bốn trăm sáu mươi mốt người.</a:t>
              </a:r>
              <a:endParaRPr lang="en-US" sz="2000"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p:txBody>
        </p:sp>
      </p:grpSp>
      <p:grpSp>
        <p:nvGrpSpPr>
          <p:cNvPr id="19" name="Group 18"/>
          <p:cNvGrpSpPr/>
          <p:nvPr/>
        </p:nvGrpSpPr>
        <p:grpSpPr>
          <a:xfrm>
            <a:off x="4931595" y="4978598"/>
            <a:ext cx="3010329" cy="1658406"/>
            <a:chOff x="6856" y="7538"/>
            <a:chExt cx="24894" cy="3760"/>
          </a:xfrm>
          <a:solidFill>
            <a:srgbClr val="FFE6E8"/>
          </a:solidFill>
        </p:grpSpPr>
        <p:sp>
          <p:nvSpPr>
            <p:cNvPr id="28" name="Rounded Rectangular Callout 2"/>
            <p:cNvSpPr/>
            <p:nvPr/>
          </p:nvSpPr>
          <p:spPr>
            <a:xfrm>
              <a:off x="6856" y="7538"/>
              <a:ext cx="24894" cy="3760"/>
            </a:xfrm>
            <a:prstGeom prst="wedgeRoundRectCallout">
              <a:avLst>
                <a:gd name="adj1" fmla="val -30633"/>
                <a:gd name="adj2" fmla="val 43446"/>
                <a:gd name="adj3" fmla="val 16667"/>
              </a:avLst>
            </a:prstGeom>
            <a:grpFill/>
            <a:ln>
              <a:solidFill>
                <a:srgbClr val="F488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a:solidFill>
                  <a:schemeClr val="tx1"/>
                </a:solidFill>
              </a:endParaRPr>
            </a:p>
          </p:txBody>
        </p:sp>
        <p:sp>
          <p:nvSpPr>
            <p:cNvPr id="29" name="Text Box 27"/>
            <p:cNvSpPr txBox="1"/>
            <p:nvPr/>
          </p:nvSpPr>
          <p:spPr>
            <a:xfrm>
              <a:off x="7286" y="7815"/>
              <a:ext cx="23102" cy="3220"/>
            </a:xfrm>
            <a:prstGeom prst="rect">
              <a:avLst/>
            </a:prstGeom>
            <a:grpFill/>
            <a:ln>
              <a:noFill/>
              <a:prstDash val="dash"/>
            </a:ln>
          </p:spPr>
          <p:txBody>
            <a:bodyPr wrap="square" rtlCol="0">
              <a:spAutoFit/>
            </a:bodyPr>
            <a:lstStyle/>
            <a:p>
              <a:pPr indent="0" algn="just">
                <a:lnSpc>
                  <a:spcPct val="110000"/>
                </a:lnSpc>
                <a:buFont typeface="Arial" panose="020B0604020202020204" pitchFamily="34" charset="0"/>
                <a:buNone/>
              </a:pPr>
              <a:r>
                <a:rPr lang="en-US" sz="2000" b="1" dirty="0">
                  <a:solidFill>
                    <a:srgbClr val="002060"/>
                  </a:solidFill>
                  <a:latin typeface="Cambria" panose="02040503050406030204" pitchFamily="18" charset="0"/>
                  <a:ea typeface="Cambria" panose="02040503050406030204" pitchFamily="18" charset="0"/>
                  <a:cs typeface="Calibri" panose="020F0502020204030204" pitchFamily="34" charset="0"/>
                </a:rPr>
                <a:t>C</a:t>
              </a:r>
              <a:r>
                <a:rPr lang="vi-VN" sz="2000" b="1" dirty="0">
                  <a:solidFill>
                    <a:srgbClr val="002060"/>
                  </a:solidFill>
                  <a:latin typeface="Cambria" panose="02040503050406030204" pitchFamily="18" charset="0"/>
                  <a:ea typeface="Cambria" panose="02040503050406030204" pitchFamily="18" charset="0"/>
                  <a:cs typeface="Calibri" panose="020F0502020204030204" pitchFamily="34" charset="0"/>
                </a:rPr>
                <a:t>hín mươi bảy triệu ba trăm ba mươi tám nghìn năm trăm bảy mươi chín người.</a:t>
              </a:r>
              <a:endParaRPr lang="en-US" sz="2000"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p:txBody>
        </p:sp>
      </p:grpSp>
      <p:grpSp>
        <p:nvGrpSpPr>
          <p:cNvPr id="30" name="Group 29"/>
          <p:cNvGrpSpPr/>
          <p:nvPr/>
        </p:nvGrpSpPr>
        <p:grpSpPr>
          <a:xfrm>
            <a:off x="8178229" y="4968324"/>
            <a:ext cx="3010329" cy="1658406"/>
            <a:chOff x="6856" y="7538"/>
            <a:chExt cx="24894" cy="3760"/>
          </a:xfrm>
          <a:solidFill>
            <a:srgbClr val="FFE6E8"/>
          </a:solidFill>
        </p:grpSpPr>
        <p:sp>
          <p:nvSpPr>
            <p:cNvPr id="31" name="Rounded Rectangular Callout 2"/>
            <p:cNvSpPr/>
            <p:nvPr/>
          </p:nvSpPr>
          <p:spPr>
            <a:xfrm>
              <a:off x="6856" y="7538"/>
              <a:ext cx="24894" cy="3760"/>
            </a:xfrm>
            <a:prstGeom prst="wedgeRoundRectCallout">
              <a:avLst>
                <a:gd name="adj1" fmla="val -30633"/>
                <a:gd name="adj2" fmla="val 43446"/>
                <a:gd name="adj3" fmla="val 16667"/>
              </a:avLst>
            </a:prstGeom>
            <a:grpFill/>
            <a:ln>
              <a:solidFill>
                <a:srgbClr val="F488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a:solidFill>
                  <a:schemeClr val="tx1"/>
                </a:solidFill>
              </a:endParaRPr>
            </a:p>
          </p:txBody>
        </p:sp>
        <p:sp>
          <p:nvSpPr>
            <p:cNvPr id="32" name="Text Box 27"/>
            <p:cNvSpPr txBox="1"/>
            <p:nvPr/>
          </p:nvSpPr>
          <p:spPr>
            <a:xfrm>
              <a:off x="7286" y="7815"/>
              <a:ext cx="23102" cy="3220"/>
            </a:xfrm>
            <a:prstGeom prst="rect">
              <a:avLst/>
            </a:prstGeom>
            <a:grpFill/>
            <a:ln>
              <a:noFill/>
              <a:prstDash val="dash"/>
            </a:ln>
          </p:spPr>
          <p:txBody>
            <a:bodyPr wrap="square" rtlCol="0">
              <a:spAutoFit/>
            </a:bodyPr>
            <a:lstStyle/>
            <a:p>
              <a:pPr indent="0" algn="just">
                <a:lnSpc>
                  <a:spcPct val="110000"/>
                </a:lnSpc>
                <a:buFont typeface="Arial" panose="020B0604020202020204" pitchFamily="34" charset="0"/>
                <a:buNone/>
              </a:pPr>
              <a:r>
                <a:rPr lang="en-US" sz="2000" b="1" dirty="0">
                  <a:solidFill>
                    <a:srgbClr val="002060"/>
                  </a:solidFill>
                  <a:latin typeface="Cambria" panose="02040503050406030204" pitchFamily="18" charset="0"/>
                  <a:ea typeface="Cambria" panose="02040503050406030204" pitchFamily="18" charset="0"/>
                  <a:cs typeface="Calibri" panose="020F0502020204030204" pitchFamily="34" charset="0"/>
                </a:rPr>
                <a:t>H</a:t>
              </a:r>
              <a:r>
                <a:rPr lang="vi-VN" sz="2000" b="1" dirty="0">
                  <a:solidFill>
                    <a:srgbClr val="002060"/>
                  </a:solidFill>
                  <a:latin typeface="Cambria" panose="02040503050406030204" pitchFamily="18" charset="0"/>
                  <a:ea typeface="Cambria" panose="02040503050406030204" pitchFamily="18" charset="0"/>
                  <a:cs typeface="Calibri" panose="020F0502020204030204" pitchFamily="34" charset="0"/>
                </a:rPr>
                <a:t>ai trăm bảy mươi ba triệu năm trăm hai mươi ba nghìn sáu trăm mười lăm người.</a:t>
              </a:r>
              <a:endParaRPr lang="en-US" sz="2000"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p:txBody>
        </p:sp>
      </p:grpSp>
    </p:spTree>
  </p:cSld>
  <p:clrMapOvr>
    <a:masterClrMapping/>
  </p:clrMapOvr>
  <p:transition spd="slow">
    <p:random/>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subTnLst>
                                    <p:audio>
                                      <p:cMediaNode>
                                        <p:cTn display="0" masterRel="sameClick">
                                          <p:stCondLst>
                                            <p:cond evt="begin" delay="0">
                                              <p:tn val="19"/>
                                            </p:cond>
                                          </p:stCondLst>
                                          <p:endCondLst>
                                            <p:cond evt="onStopAudio" delay="0">
                                              <p:tgtEl>
                                                <p:sldTgt/>
                                              </p:tgtEl>
                                            </p:cond>
                                          </p:endCondLst>
                                        </p:cTn>
                                        <p:tgtEl>
                                          <p:sndTgt r:embed="rId3" name="chimes.wav"/>
                                        </p:tgtEl>
                                      </p:cMediaNode>
                                    </p:audio>
                                  </p:sub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subTnLst>
                                    <p:audio>
                                      <p:cMediaNode>
                                        <p:cTn display="0" masterRel="sameClick">
                                          <p:stCondLst>
                                            <p:cond evt="begin" delay="0">
                                              <p:tn val="26"/>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934194" y="3520739"/>
            <a:ext cx="3070057" cy="3063157"/>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708" y="142772"/>
            <a:ext cx="2354941" cy="2876912"/>
          </a:xfrm>
          <a:prstGeom prst="rect">
            <a:avLst/>
          </a:prstGeom>
        </p:spPr>
      </p:pic>
      <p:grpSp>
        <p:nvGrpSpPr>
          <p:cNvPr id="15" name="Group 14"/>
          <p:cNvGrpSpPr/>
          <p:nvPr/>
        </p:nvGrpSpPr>
        <p:grpSpPr>
          <a:xfrm rot="11258933">
            <a:off x="1809709" y="328645"/>
            <a:ext cx="11948592" cy="5580278"/>
            <a:chOff x="-2916" y="5691"/>
            <a:chExt cx="10464" cy="7930"/>
          </a:xfrm>
        </p:grpSpPr>
        <p:pic>
          <p:nvPicPr>
            <p:cNvPr id="19" name="图片 8" descr="图片包含 电视&#10;&#10;自动生成的说明"/>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2916" y="5691"/>
              <a:ext cx="10464" cy="7930"/>
            </a:xfrm>
            <a:prstGeom prst="rect">
              <a:avLst/>
            </a:prstGeom>
          </p:spPr>
        </p:pic>
        <p:sp>
          <p:nvSpPr>
            <p:cNvPr id="18" name="Text Box 24"/>
            <p:cNvSpPr txBox="1"/>
            <p:nvPr/>
          </p:nvSpPr>
          <p:spPr>
            <a:xfrm rot="10736691">
              <a:off x="-546" y="8597"/>
              <a:ext cx="6401" cy="380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lang="vi-VN" sz="2800" b="1" i="0" dirty="0">
                  <a:solidFill>
                    <a:srgbClr val="202124"/>
                  </a:solidFill>
                  <a:effectLst/>
                  <a:latin typeface="Calibri" panose="020F0502020204030204" pitchFamily="34" charset="0"/>
                  <a:cs typeface="Calibri" panose="020F0502020204030204" pitchFamily="34" charset="0"/>
                </a:rPr>
                <a:t>Sao Mộc hay Mộc Tinh là hành tinh thứ năm tính từ Mặt Trời </a:t>
              </a:r>
              <a:r>
                <a:rPr lang="en-US" sz="2800" b="1" i="0" dirty="0" err="1">
                  <a:solidFill>
                    <a:srgbClr val="202124"/>
                  </a:solidFill>
                  <a:effectLst/>
                  <a:latin typeface="Calibri" panose="020F0502020204030204" pitchFamily="34" charset="0"/>
                  <a:cs typeface="Calibri" panose="020F0502020204030204" pitchFamily="34" charset="0"/>
                </a:rPr>
                <a:t>có</a:t>
              </a:r>
              <a:r>
                <a:rPr lang="en-US" sz="2800" b="1" i="0" dirty="0">
                  <a:solidFill>
                    <a:srgbClr val="202124"/>
                  </a:solidFill>
                  <a:effectLst/>
                  <a:latin typeface="Calibri" panose="020F0502020204030204" pitchFamily="34" charset="0"/>
                  <a:cs typeface="Calibri" panose="020F0502020204030204" pitchFamily="34" charset="0"/>
                </a:rPr>
                <a:t> </a:t>
              </a:r>
              <a:r>
                <a:rPr lang="en-US" sz="2800" b="1" i="0" dirty="0" err="1">
                  <a:solidFill>
                    <a:srgbClr val="202124"/>
                  </a:solidFill>
                  <a:effectLst/>
                  <a:latin typeface="Calibri" panose="020F0502020204030204" pitchFamily="34" charset="0"/>
                  <a:cs typeface="Calibri" panose="020F0502020204030204" pitchFamily="34" charset="0"/>
                </a:rPr>
                <a:t>đường</a:t>
              </a:r>
              <a:r>
                <a:rPr lang="en-US" sz="2800" b="1" i="0" dirty="0">
                  <a:solidFill>
                    <a:srgbClr val="202124"/>
                  </a:solidFill>
                  <a:effectLst/>
                  <a:latin typeface="Calibri" panose="020F0502020204030204" pitchFamily="34" charset="0"/>
                  <a:cs typeface="Calibri" panose="020F0502020204030204" pitchFamily="34" charset="0"/>
                </a:rPr>
                <a:t> </a:t>
              </a:r>
              <a:r>
                <a:rPr lang="en-US" sz="2800" b="1" i="0" dirty="0" err="1">
                  <a:solidFill>
                    <a:srgbClr val="202124"/>
                  </a:solidFill>
                  <a:effectLst/>
                  <a:latin typeface="Calibri" panose="020F0502020204030204" pitchFamily="34" charset="0"/>
                  <a:cs typeface="Calibri" panose="020F0502020204030204" pitchFamily="34" charset="0"/>
                </a:rPr>
                <a:t>kính</a:t>
              </a:r>
              <a:r>
                <a:rPr lang="en-US" sz="2800" b="1" i="0" dirty="0">
                  <a:solidFill>
                    <a:srgbClr val="202124"/>
                  </a:solidFill>
                  <a:effectLst/>
                  <a:latin typeface="Calibri" panose="020F0502020204030204" pitchFamily="34" charset="0"/>
                  <a:cs typeface="Calibri" panose="020F0502020204030204" pitchFamily="34" charset="0"/>
                </a:rPr>
                <a:t> 142 536 km</a:t>
              </a:r>
              <a:r>
                <a:rPr lang="vi-VN" sz="2800" b="1" i="0" dirty="0">
                  <a:solidFill>
                    <a:srgbClr val="202124"/>
                  </a:solidFill>
                  <a:effectLst/>
                  <a:latin typeface="Calibri" panose="020F0502020204030204" pitchFamily="34" charset="0"/>
                  <a:cs typeface="Calibri" panose="020F0502020204030204" pitchFamily="34" charset="0"/>
                </a:rPr>
                <a:t>. Nó là hành tinh khí khổng lồ với khối lượng bằng một phần nghìn của Mặt Trời nhưng bằng hai lần rưỡi tổng khối lượng của tất cả các hành tinh khác trong Hệ Mặt Trời cộng lại.</a:t>
              </a:r>
              <a:endParaRPr kumimoji="0" lang="en-US" sz="2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gr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304407" y="1047694"/>
            <a:ext cx="3661003" cy="3622998"/>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1883" y="-109225"/>
            <a:ext cx="2354941" cy="2876912"/>
          </a:xfrm>
          <a:prstGeom prst="rect">
            <a:avLst/>
          </a:prstGeom>
        </p:spPr>
      </p:pic>
      <p:grpSp>
        <p:nvGrpSpPr>
          <p:cNvPr id="3" name="Group 2"/>
          <p:cNvGrpSpPr/>
          <p:nvPr/>
        </p:nvGrpSpPr>
        <p:grpSpPr>
          <a:xfrm>
            <a:off x="3133617" y="698642"/>
            <a:ext cx="6822041" cy="3236359"/>
            <a:chOff x="7843" y="0"/>
            <a:chExt cx="5029" cy="3628"/>
          </a:xfrm>
        </p:grpSpPr>
        <p:grpSp>
          <p:nvGrpSpPr>
            <p:cNvPr id="4" name="Group 3"/>
            <p:cNvGrpSpPr/>
            <p:nvPr/>
          </p:nvGrpSpPr>
          <p:grpSpPr>
            <a:xfrm>
              <a:off x="7843" y="0"/>
              <a:ext cx="5029" cy="3628"/>
              <a:chOff x="7843" y="0"/>
              <a:chExt cx="5029" cy="3628"/>
            </a:xfrm>
          </p:grpSpPr>
          <p:pic>
            <p:nvPicPr>
              <p:cNvPr id="9" name="图片 16" descr="图片包含 电视&#10;&#10;自动生成的说明"/>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7843" y="0"/>
                <a:ext cx="5029" cy="3628"/>
              </a:xfrm>
              <a:prstGeom prst="rect">
                <a:avLst/>
              </a:prstGeom>
            </p:spPr>
          </p:pic>
          <p:pic>
            <p:nvPicPr>
              <p:cNvPr id="11" name="Picture 10" descr="Picture13"/>
              <p:cNvPicPr>
                <a:picLocks noChangeAspect="1"/>
              </p:cNvPicPr>
              <p:nvPr/>
            </p:nvPicPr>
            <p:blipFill>
              <a:blip r:embed="rId7"/>
              <a:stretch>
                <a:fillRect/>
              </a:stretch>
            </p:blipFill>
            <p:spPr>
              <a:xfrm>
                <a:off x="9252" y="282"/>
                <a:ext cx="2088" cy="1031"/>
              </a:xfrm>
              <a:prstGeom prst="rect">
                <a:avLst/>
              </a:prstGeom>
            </p:spPr>
          </p:pic>
        </p:grpSp>
        <p:sp>
          <p:nvSpPr>
            <p:cNvPr id="6" name="Text Box 25"/>
            <p:cNvSpPr txBox="1"/>
            <p:nvPr/>
          </p:nvSpPr>
          <p:spPr>
            <a:xfrm>
              <a:off x="8791" y="1454"/>
              <a:ext cx="3155" cy="65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dirty="0">
                  <a:ln>
                    <a:noFill/>
                  </a:ln>
                  <a:solidFill>
                    <a:srgbClr val="7030A0"/>
                  </a:solidFill>
                  <a:effectLst/>
                  <a:uLnTx/>
                  <a:uFillTx/>
                  <a:latin typeface="iCiel Cadena" panose="02000503000000020004" charset="0"/>
                  <a:ea typeface="+mn-ea"/>
                  <a:cs typeface="iCiel Cadena" panose="02000503000000020004" charset="0"/>
                </a:rPr>
                <a:t>KHÁM PHÁ SAO THỔ</a:t>
              </a:r>
            </a:p>
          </p:txBody>
        </p:sp>
      </p:grpSp>
      <p:grpSp>
        <p:nvGrpSpPr>
          <p:cNvPr id="12" name="Group 11"/>
          <p:cNvGrpSpPr/>
          <p:nvPr/>
        </p:nvGrpSpPr>
        <p:grpSpPr>
          <a:xfrm>
            <a:off x="1489753" y="4793661"/>
            <a:ext cx="10058400" cy="1668888"/>
            <a:chOff x="6856" y="7538"/>
            <a:chExt cx="24894" cy="7481"/>
          </a:xfrm>
          <a:solidFill>
            <a:srgbClr val="FFE6E8"/>
          </a:solidFill>
        </p:grpSpPr>
        <p:sp>
          <p:nvSpPr>
            <p:cNvPr id="13" name="Rounded Rectangular Callout 2"/>
            <p:cNvSpPr/>
            <p:nvPr/>
          </p:nvSpPr>
          <p:spPr>
            <a:xfrm>
              <a:off x="6856" y="7538"/>
              <a:ext cx="24894" cy="7481"/>
            </a:xfrm>
            <a:prstGeom prst="wedgeRoundRectCallout">
              <a:avLst>
                <a:gd name="adj1" fmla="val -30633"/>
                <a:gd name="adj2" fmla="val 43446"/>
                <a:gd name="adj3" fmla="val 16667"/>
              </a:avLst>
            </a:prstGeom>
            <a:grpFill/>
            <a:ln>
              <a:solidFill>
                <a:srgbClr val="F488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Box 27"/>
            <p:cNvSpPr txBox="1"/>
            <p:nvPr/>
          </p:nvSpPr>
          <p:spPr>
            <a:xfrm>
              <a:off x="7286" y="7815"/>
              <a:ext cx="24464" cy="5741"/>
            </a:xfrm>
            <a:prstGeom prst="rect">
              <a:avLst/>
            </a:prstGeom>
            <a:grpFill/>
            <a:ln>
              <a:noFill/>
              <a:prstDash val="dash"/>
            </a:ln>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defRPr/>
              </a:pPr>
              <a:r>
                <a:rPr lang="en-US" sz="3600" b="1" dirty="0" err="1">
                  <a:solidFill>
                    <a:prstClr val="black"/>
                  </a:solidFill>
                  <a:latin typeface="Calibri" panose="020F0502020204030204" pitchFamily="34" charset="0"/>
                  <a:cs typeface="Calibri" panose="020F0502020204030204" pitchFamily="34" charset="0"/>
                </a:rPr>
                <a:t>Hãy</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giúp</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mình</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hoàn</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thành</a:t>
              </a:r>
              <a:r>
                <a:rPr lang="en-US" sz="3600" b="1" dirty="0">
                  <a:solidFill>
                    <a:prstClr val="black"/>
                  </a:solidFill>
                  <a:latin typeface="Calibri" panose="020F0502020204030204" pitchFamily="34" charset="0"/>
                  <a:cs typeface="Calibri" panose="020F0502020204030204" pitchFamily="34" charset="0"/>
                </a:rPr>
                <a:t> BT2 </a:t>
              </a:r>
              <a:r>
                <a:rPr lang="en-US" sz="3600" b="1" dirty="0" err="1">
                  <a:solidFill>
                    <a:prstClr val="black"/>
                  </a:solidFill>
                  <a:latin typeface="Calibri" panose="020F0502020204030204" pitchFamily="34" charset="0"/>
                  <a:cs typeface="Calibri" panose="020F0502020204030204" pitchFamily="34" charset="0"/>
                </a:rPr>
                <a:t>để</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khám</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phá</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xem</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sao</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Thổ</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có</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gì</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nhé</a:t>
              </a:r>
              <a:r>
                <a:rPr lang="en-US" sz="3600" b="1" dirty="0">
                  <a:solidFill>
                    <a:prstClr val="black"/>
                  </a:solidFill>
                  <a:latin typeface="Calibri" panose="020F0502020204030204" pitchFamily="34" charset="0"/>
                  <a:cs typeface="Calibri" panose="020F0502020204030204" pitchFamily="34" charset="0"/>
                </a:rPr>
                <a:t>!</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1"/>
          <p:cNvPicPr>
            <a:picLocks noChangeAspect="1"/>
          </p:cNvPicPr>
          <p:nvPr/>
        </p:nvPicPr>
        <p:blipFill>
          <a:blip r:embed="rId3"/>
          <a:stretch>
            <a:fillRect/>
          </a:stretch>
        </p:blipFill>
        <p:spPr>
          <a:xfrm>
            <a:off x="162674" y="0"/>
            <a:ext cx="11866651" cy="6858000"/>
          </a:xfrm>
          <a:prstGeom prst="rect">
            <a:avLst/>
          </a:prstGeom>
        </p:spPr>
      </p:pic>
      <p:grpSp>
        <p:nvGrpSpPr>
          <p:cNvPr id="2" name="Group 1"/>
          <p:cNvGrpSpPr/>
          <p:nvPr/>
        </p:nvGrpSpPr>
        <p:grpSpPr>
          <a:xfrm>
            <a:off x="244846" y="286350"/>
            <a:ext cx="7635240" cy="854075"/>
            <a:chOff x="191" y="680"/>
            <a:chExt cx="12024" cy="1345"/>
          </a:xfrm>
        </p:grpSpPr>
        <p:sp>
          <p:nvSpPr>
            <p:cNvPr id="4" name="Text Box 421"/>
            <p:cNvSpPr txBox="1"/>
            <p:nvPr/>
          </p:nvSpPr>
          <p:spPr>
            <a:xfrm>
              <a:off x="1342" y="794"/>
              <a:ext cx="10873" cy="1231"/>
            </a:xfrm>
            <a:prstGeom prst="rect">
              <a:avLst/>
            </a:prstGeom>
            <a:solidFill>
              <a:srgbClr val="FFFE95"/>
            </a:solidFill>
            <a:ln>
              <a:solidFill>
                <a:srgbClr val="F03829"/>
              </a:solidFill>
            </a:ln>
          </p:spPr>
          <p:txBody>
            <a:bodyPr wrap="square" rtlCol="0">
              <a:spAutoFit/>
            </a:bodyPr>
            <a:lstStyle/>
            <a:p>
              <a:pPr marL="0" marR="0" lvl="0" indent="0" algn="just" defTabSz="457200" rtl="0" eaLnBrk="1" fontAlgn="auto" latinLnBrk="0" hangingPunct="1">
                <a:lnSpc>
                  <a:spcPct val="120000"/>
                </a:lnSpc>
                <a:spcBef>
                  <a:spcPts val="0"/>
                </a:spcBef>
                <a:spcAft>
                  <a:spcPts val="0"/>
                </a:spcAft>
                <a:buClrTx/>
                <a:buSzTx/>
                <a:buFontTx/>
                <a:buNone/>
                <a:defRPr/>
              </a:pPr>
              <a:r>
                <a:rPr kumimoji="0" lang="vi-VN"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Viết số thành tổng (theo mẫu):</a:t>
              </a:r>
            </a:p>
          </p:txBody>
        </p:sp>
        <p:grpSp>
          <p:nvGrpSpPr>
            <p:cNvPr id="5" name="组合 24"/>
            <p:cNvGrpSpPr/>
            <p:nvPr/>
          </p:nvGrpSpPr>
          <p:grpSpPr>
            <a:xfrm>
              <a:off x="191" y="680"/>
              <a:ext cx="1334" cy="1210"/>
              <a:chOff x="5846404" y="1619423"/>
              <a:chExt cx="581207" cy="527780"/>
            </a:xfrm>
          </p:grpSpPr>
          <p:sp>
            <p:nvSpPr>
              <p:cNvPr id="9" name="椭圆 26"/>
              <p:cNvSpPr/>
              <p:nvPr/>
            </p:nvSpPr>
            <p:spPr>
              <a:xfrm>
                <a:off x="5903904" y="1661983"/>
                <a:ext cx="482701" cy="482701"/>
              </a:xfrm>
              <a:prstGeom prst="ellipse">
                <a:avLst/>
              </a:prstGeom>
              <a:solidFill>
                <a:srgbClr val="F03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0" name="文本框 27"/>
              <p:cNvSpPr txBox="1"/>
              <p:nvPr/>
            </p:nvSpPr>
            <p:spPr>
              <a:xfrm>
                <a:off x="5846404" y="1619423"/>
                <a:ext cx="581207" cy="52778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Source Han Sans CN Medium" panose="020B0600000000000000" pitchFamily="34" charset="-122"/>
                    <a:cs typeface="Calibri" panose="020F0502020204030204" pitchFamily="34" charset="0"/>
                  </a:rPr>
                  <a:t>2</a:t>
                </a:r>
              </a:p>
            </p:txBody>
          </p:sp>
        </p:grpSp>
      </p:grpSp>
      <p:pic>
        <p:nvPicPr>
          <p:cNvPr id="17" name="Picture 16"/>
          <p:cNvPicPr>
            <a:picLocks noChangeAspect="1"/>
          </p:cNvPicPr>
          <p:nvPr/>
        </p:nvPicPr>
        <p:blipFill>
          <a:blip r:embed="rId4"/>
          <a:stretch>
            <a:fillRect/>
          </a:stretch>
        </p:blipFill>
        <p:spPr>
          <a:xfrm>
            <a:off x="1282441" y="1599791"/>
            <a:ext cx="9010669" cy="2322777"/>
          </a:xfrm>
          <a:prstGeom prst="rect">
            <a:avLst/>
          </a:prstGeom>
        </p:spPr>
      </p:pic>
      <p:sp>
        <p:nvSpPr>
          <p:cNvPr id="18" name="Rectangle: Rounded Corners 17"/>
          <p:cNvSpPr/>
          <p:nvPr/>
        </p:nvSpPr>
        <p:spPr>
          <a:xfrm>
            <a:off x="634182" y="4006922"/>
            <a:ext cx="3485756" cy="852755"/>
          </a:xfrm>
          <a:prstGeom prst="roundRect">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rPr>
              <a:t>20 000 000 + 7 000 000 + 900</a:t>
            </a:r>
          </a:p>
        </p:txBody>
      </p:sp>
    </p:spTree>
  </p:cSld>
  <p:clrMapOvr>
    <a:masterClrMapping/>
  </p:clrMapOvr>
  <p:transition spd="slow">
    <p:random/>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77018" y="2444979"/>
            <a:ext cx="3661003" cy="3622998"/>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1883" y="-109225"/>
            <a:ext cx="2354941" cy="2876912"/>
          </a:xfrm>
          <a:prstGeom prst="rect">
            <a:avLst/>
          </a:prstGeom>
        </p:spPr>
      </p:pic>
      <p:grpSp>
        <p:nvGrpSpPr>
          <p:cNvPr id="2" name="Group 1"/>
          <p:cNvGrpSpPr/>
          <p:nvPr/>
        </p:nvGrpSpPr>
        <p:grpSpPr>
          <a:xfrm rot="11258933">
            <a:off x="1809709" y="328645"/>
            <a:ext cx="11948592" cy="5580278"/>
            <a:chOff x="-2916" y="5691"/>
            <a:chExt cx="10464" cy="7930"/>
          </a:xfrm>
        </p:grpSpPr>
        <p:pic>
          <p:nvPicPr>
            <p:cNvPr id="8" name="图片 8" descr="图片包含 电视&#10;&#10;自动生成的说明"/>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2916" y="5691"/>
              <a:ext cx="10464" cy="7930"/>
            </a:xfrm>
            <a:prstGeom prst="rect">
              <a:avLst/>
            </a:prstGeom>
          </p:spPr>
        </p:pic>
        <p:sp>
          <p:nvSpPr>
            <p:cNvPr id="10" name="Text Box 24"/>
            <p:cNvSpPr txBox="1"/>
            <p:nvPr/>
          </p:nvSpPr>
          <p:spPr>
            <a:xfrm rot="10736691">
              <a:off x="-516" y="8825"/>
              <a:ext cx="6401" cy="3630"/>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defRPr/>
              </a:pPr>
              <a:r>
                <a:rPr lang="vi-VN" sz="3200" b="1" i="0" dirty="0">
                  <a:solidFill>
                    <a:srgbClr val="002060"/>
                  </a:solidFill>
                  <a:effectLst/>
                  <a:latin typeface="Calibri" panose="020F0502020204030204" pitchFamily="34" charset="0"/>
                  <a:cs typeface="Calibri" panose="020F0502020204030204" pitchFamily="34" charset="0"/>
                </a:rPr>
                <a:t>Sao Thổ, hay Thổ Tinh là hành tinh thứ sáu tính theo khoảng cách trung bình từ Mặt Trời </a:t>
              </a:r>
              <a:r>
                <a:rPr lang="en-US" sz="3200" b="1" i="0" dirty="0" err="1">
                  <a:solidFill>
                    <a:srgbClr val="002060"/>
                  </a:solidFill>
                  <a:effectLst/>
                  <a:latin typeface="Calibri" panose="020F0502020204030204" pitchFamily="34" charset="0"/>
                  <a:cs typeface="Calibri" panose="020F0502020204030204" pitchFamily="34" charset="0"/>
                </a:rPr>
                <a:t>có</a:t>
              </a:r>
              <a:r>
                <a:rPr lang="en-US" sz="3200" b="1" i="0" dirty="0">
                  <a:solidFill>
                    <a:srgbClr val="002060"/>
                  </a:solidFill>
                  <a:effectLst/>
                  <a:latin typeface="Calibri" panose="020F0502020204030204" pitchFamily="34" charset="0"/>
                  <a:cs typeface="Calibri" panose="020F0502020204030204" pitchFamily="34" charset="0"/>
                </a:rPr>
                <a:t> </a:t>
              </a:r>
              <a:r>
                <a:rPr lang="vi-VN" sz="3200" b="1" i="0" dirty="0">
                  <a:solidFill>
                    <a:srgbClr val="002060"/>
                  </a:solidFill>
                  <a:effectLst/>
                  <a:latin typeface="Calibri" panose="020F0502020204030204" pitchFamily="34" charset="0"/>
                  <a:cs typeface="Calibri" panose="020F0502020204030204" pitchFamily="34" charset="0"/>
                </a:rPr>
                <a:t>đường kính </a:t>
              </a:r>
              <a:r>
                <a:rPr lang="en-US" sz="3200" b="1" i="0" dirty="0">
                  <a:solidFill>
                    <a:srgbClr val="002060"/>
                  </a:solidFill>
                  <a:effectLst/>
                  <a:latin typeface="Calibri" panose="020F0502020204030204" pitchFamily="34" charset="0"/>
                  <a:cs typeface="Calibri" panose="020F0502020204030204" pitchFamily="34" charset="0"/>
                </a:rPr>
                <a:t>120 984 km </a:t>
              </a:r>
              <a:r>
                <a:rPr lang="vi-VN" sz="3200" b="1" i="0" dirty="0">
                  <a:solidFill>
                    <a:srgbClr val="002060"/>
                  </a:solidFill>
                  <a:effectLst/>
                  <a:latin typeface="Calibri" panose="020F0502020204030204" pitchFamily="34" charset="0"/>
                  <a:cs typeface="Calibri" panose="020F0502020204030204" pitchFamily="34" charset="0"/>
                </a:rPr>
                <a:t>cũng như khối lượng, sau Sao Mộc trong hệ Mặt Trời. </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52057" y="2648621"/>
            <a:ext cx="2886319" cy="2886319"/>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39304">
            <a:off x="652971" y="-306481"/>
            <a:ext cx="2354941" cy="2876912"/>
          </a:xfrm>
          <a:prstGeom prst="rect">
            <a:avLst/>
          </a:prstGeom>
        </p:spPr>
      </p:pic>
      <p:grpSp>
        <p:nvGrpSpPr>
          <p:cNvPr id="4" name="Group 3"/>
          <p:cNvGrpSpPr/>
          <p:nvPr/>
        </p:nvGrpSpPr>
        <p:grpSpPr>
          <a:xfrm>
            <a:off x="1929773" y="115784"/>
            <a:ext cx="7296150" cy="3952875"/>
            <a:chOff x="6728" y="7172"/>
            <a:chExt cx="11490" cy="6225"/>
          </a:xfrm>
        </p:grpSpPr>
        <p:pic>
          <p:nvPicPr>
            <p:cNvPr id="9" name="图片 8" descr="图片包含 电视&#10;&#10;自动生成的说明"/>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6728" y="7172"/>
              <a:ext cx="11490" cy="6225"/>
            </a:xfrm>
            <a:prstGeom prst="rect">
              <a:avLst/>
            </a:prstGeom>
          </p:spPr>
        </p:pic>
        <p:pic>
          <p:nvPicPr>
            <p:cNvPr id="11" name="Picture 10" descr="Picture14"/>
            <p:cNvPicPr>
              <a:picLocks noChangeAspect="1"/>
            </p:cNvPicPr>
            <p:nvPr/>
          </p:nvPicPr>
          <p:blipFill>
            <a:blip r:embed="rId8"/>
            <a:stretch>
              <a:fillRect/>
            </a:stretch>
          </p:blipFill>
          <p:spPr>
            <a:xfrm>
              <a:off x="11240" y="9038"/>
              <a:ext cx="3485" cy="1411"/>
            </a:xfrm>
            <a:prstGeom prst="rect">
              <a:avLst/>
            </a:prstGeom>
          </p:spPr>
        </p:pic>
      </p:grpSp>
      <p:sp>
        <p:nvSpPr>
          <p:cNvPr id="13" name="Text Box 25"/>
          <p:cNvSpPr txBox="1"/>
          <p:nvPr/>
        </p:nvSpPr>
        <p:spPr>
          <a:xfrm>
            <a:off x="4067894" y="2264167"/>
            <a:ext cx="3884303"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4000" dirty="0" err="1">
                <a:solidFill>
                  <a:srgbClr val="FF0000"/>
                </a:solidFill>
                <a:latin typeface="iCiel Cadena" panose="02000503000000020004" charset="0"/>
                <a:cs typeface="iCiel Cadena" panose="02000503000000020004" charset="0"/>
              </a:rPr>
              <a:t>Khám</a:t>
            </a:r>
            <a:r>
              <a:rPr lang="en-US" sz="4000" dirty="0">
                <a:solidFill>
                  <a:srgbClr val="FF0000"/>
                </a:solidFill>
                <a:latin typeface="iCiel Cadena" panose="02000503000000020004" charset="0"/>
                <a:cs typeface="iCiel Cadena" panose="02000503000000020004" charset="0"/>
              </a:rPr>
              <a:t> </a:t>
            </a:r>
            <a:r>
              <a:rPr lang="en-US" sz="4000" dirty="0" err="1">
                <a:solidFill>
                  <a:srgbClr val="FF0000"/>
                </a:solidFill>
                <a:latin typeface="iCiel Cadena" panose="02000503000000020004" charset="0"/>
                <a:cs typeface="iCiel Cadena" panose="02000503000000020004" charset="0"/>
              </a:rPr>
              <a:t>phá</a:t>
            </a:r>
            <a:r>
              <a:rPr lang="en-US" sz="4000" dirty="0">
                <a:solidFill>
                  <a:srgbClr val="FF0000"/>
                </a:solidFill>
                <a:latin typeface="iCiel Cadena" panose="02000503000000020004" charset="0"/>
                <a:cs typeface="iCiel Cadena" panose="02000503000000020004" charset="0"/>
              </a:rPr>
              <a:t> </a:t>
            </a:r>
            <a:r>
              <a:rPr kumimoji="0" lang="en-US" sz="4000" b="0" i="0" u="none" strike="noStrike" kern="1200" cap="none" spc="0" normalizeH="0" baseline="0" noProof="0" dirty="0">
                <a:ln>
                  <a:noFill/>
                </a:ln>
                <a:solidFill>
                  <a:srgbClr val="FF0000"/>
                </a:solidFill>
                <a:effectLst/>
                <a:uLnTx/>
                <a:uFillTx/>
                <a:latin typeface="iCiel Cadena" panose="02000503000000020004" charset="0"/>
                <a:ea typeface="+mn-ea"/>
                <a:cs typeface="iCiel Cadena" panose="02000503000000020004" charset="0"/>
              </a:rPr>
              <a:t>Sao </a:t>
            </a:r>
            <a:r>
              <a:rPr kumimoji="0" lang="en-US" sz="4000" b="0" i="0" u="none" strike="noStrike" kern="1200" cap="none" spc="0" normalizeH="0" baseline="0" noProof="0" dirty="0" err="1">
                <a:ln>
                  <a:noFill/>
                </a:ln>
                <a:solidFill>
                  <a:srgbClr val="FF0000"/>
                </a:solidFill>
                <a:effectLst/>
                <a:uLnTx/>
                <a:uFillTx/>
                <a:latin typeface="iCiel Cadena" panose="02000503000000020004" charset="0"/>
                <a:ea typeface="+mn-ea"/>
                <a:cs typeface="iCiel Cadena" panose="02000503000000020004" charset="0"/>
              </a:rPr>
              <a:t>Thiên</a:t>
            </a:r>
            <a:r>
              <a:rPr kumimoji="0" lang="en-US" sz="4000" b="0" i="0" u="none" strike="noStrike" kern="1200" cap="none" spc="0" normalizeH="0" baseline="0" noProof="0" dirty="0">
                <a:ln>
                  <a:noFill/>
                </a:ln>
                <a:solidFill>
                  <a:srgbClr val="FF0000"/>
                </a:solidFill>
                <a:effectLst/>
                <a:uLnTx/>
                <a:uFillTx/>
                <a:latin typeface="iCiel Cadena" panose="02000503000000020004" charset="0"/>
                <a:ea typeface="+mn-ea"/>
                <a:cs typeface="iCiel Cadena" panose="02000503000000020004" charset="0"/>
              </a:rPr>
              <a:t> </a:t>
            </a:r>
            <a:r>
              <a:rPr kumimoji="0" lang="en-US" sz="4000" b="0" i="0" u="none" strike="noStrike" kern="1200" cap="none" spc="0" normalizeH="0" baseline="0" noProof="0" dirty="0" err="1">
                <a:ln>
                  <a:noFill/>
                </a:ln>
                <a:solidFill>
                  <a:srgbClr val="FF0000"/>
                </a:solidFill>
                <a:effectLst/>
                <a:uLnTx/>
                <a:uFillTx/>
                <a:latin typeface="iCiel Cadena" panose="02000503000000020004" charset="0"/>
                <a:ea typeface="+mn-ea"/>
                <a:cs typeface="iCiel Cadena" panose="02000503000000020004" charset="0"/>
              </a:rPr>
              <a:t>Vương</a:t>
            </a:r>
            <a:endParaRPr kumimoji="0" lang="en-US" sz="4000" b="0" i="0" u="none" strike="noStrike" kern="1200" cap="none" spc="0" normalizeH="0" baseline="0" noProof="0" dirty="0">
              <a:ln>
                <a:noFill/>
              </a:ln>
              <a:solidFill>
                <a:srgbClr val="FF0000"/>
              </a:solidFill>
              <a:effectLst/>
              <a:uLnTx/>
              <a:uFillTx/>
              <a:latin typeface="iCiel Cadena" panose="02000503000000020004" charset="0"/>
              <a:ea typeface="+mn-ea"/>
              <a:cs typeface="iCiel Cadena" panose="02000503000000020004" charset="0"/>
            </a:endParaRPr>
          </a:p>
        </p:txBody>
      </p:sp>
      <p:grpSp>
        <p:nvGrpSpPr>
          <p:cNvPr id="14" name="Group 13"/>
          <p:cNvGrpSpPr/>
          <p:nvPr/>
        </p:nvGrpSpPr>
        <p:grpSpPr>
          <a:xfrm>
            <a:off x="2568539" y="4793661"/>
            <a:ext cx="8979613" cy="1668888"/>
            <a:chOff x="6856" y="7538"/>
            <a:chExt cx="24894" cy="7481"/>
          </a:xfrm>
          <a:solidFill>
            <a:srgbClr val="FFE6E8"/>
          </a:solidFill>
        </p:grpSpPr>
        <p:sp>
          <p:nvSpPr>
            <p:cNvPr id="15" name="Rounded Rectangular Callout 2"/>
            <p:cNvSpPr/>
            <p:nvPr/>
          </p:nvSpPr>
          <p:spPr>
            <a:xfrm>
              <a:off x="6856" y="7538"/>
              <a:ext cx="24894" cy="7481"/>
            </a:xfrm>
            <a:prstGeom prst="wedgeRoundRectCallout">
              <a:avLst>
                <a:gd name="adj1" fmla="val -30633"/>
                <a:gd name="adj2" fmla="val 43446"/>
                <a:gd name="adj3" fmla="val 16667"/>
              </a:avLst>
            </a:prstGeom>
            <a:grpFill/>
            <a:ln>
              <a:solidFill>
                <a:srgbClr val="F488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Box 27"/>
            <p:cNvSpPr txBox="1"/>
            <p:nvPr/>
          </p:nvSpPr>
          <p:spPr>
            <a:xfrm>
              <a:off x="7286" y="7815"/>
              <a:ext cx="23695" cy="5741"/>
            </a:xfrm>
            <a:prstGeom prst="rect">
              <a:avLst/>
            </a:prstGeom>
            <a:grpFill/>
            <a:ln>
              <a:noFill/>
              <a:prstDash val="dash"/>
            </a:ln>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defRPr/>
              </a:pPr>
              <a:r>
                <a:rPr lang="en-US" sz="3600" b="1" dirty="0" err="1">
                  <a:solidFill>
                    <a:prstClr val="black"/>
                  </a:solidFill>
                  <a:latin typeface="Calibri" panose="020F0502020204030204" pitchFamily="34" charset="0"/>
                  <a:cs typeface="Calibri" panose="020F0502020204030204" pitchFamily="34" charset="0"/>
                </a:rPr>
                <a:t>Thử</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thách</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cuối</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cùng</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trong</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ngày</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hôm</a:t>
              </a:r>
              <a:r>
                <a:rPr lang="en-US" sz="3600" b="1" dirty="0">
                  <a:solidFill>
                    <a:prstClr val="black"/>
                  </a:solidFill>
                  <a:latin typeface="Calibri" panose="020F0502020204030204" pitchFamily="34" charset="0"/>
                  <a:cs typeface="Calibri" panose="020F0502020204030204" pitchFamily="34" charset="0"/>
                </a:rPr>
                <a:t> nay </a:t>
              </a:r>
              <a:r>
                <a:rPr lang="en-US" sz="3600" b="1" dirty="0" err="1">
                  <a:solidFill>
                    <a:prstClr val="black"/>
                  </a:solidFill>
                  <a:latin typeface="Calibri" panose="020F0502020204030204" pitchFamily="34" charset="0"/>
                  <a:cs typeface="Calibri" panose="020F0502020204030204" pitchFamily="34" charset="0"/>
                </a:rPr>
                <a:t>là</a:t>
              </a:r>
              <a:r>
                <a:rPr lang="en-US" sz="3600" b="1" dirty="0">
                  <a:solidFill>
                    <a:prstClr val="black"/>
                  </a:solidFill>
                  <a:latin typeface="Calibri" panose="020F0502020204030204" pitchFamily="34" charset="0"/>
                  <a:cs typeface="Calibri" panose="020F0502020204030204" pitchFamily="34" charset="0"/>
                </a:rPr>
                <a:t> BT3, </a:t>
              </a:r>
              <a:r>
                <a:rPr lang="en-US" sz="3600" b="1" dirty="0" err="1">
                  <a:solidFill>
                    <a:prstClr val="black"/>
                  </a:solidFill>
                  <a:latin typeface="Calibri" panose="020F0502020204030204" pitchFamily="34" charset="0"/>
                  <a:cs typeface="Calibri" panose="020F0502020204030204" pitchFamily="34" charset="0"/>
                </a:rPr>
                <a:t>hãy</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cùng</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mình</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giải</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bài</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tập</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này</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nhé</a:t>
              </a:r>
              <a:r>
                <a:rPr lang="en-US" sz="3600" b="1" dirty="0">
                  <a:solidFill>
                    <a:prstClr val="black"/>
                  </a:solidFill>
                  <a:latin typeface="Calibri" panose="020F0502020204030204" pitchFamily="34" charset="0"/>
                  <a:cs typeface="Calibri" panose="020F0502020204030204" pitchFamily="34" charset="0"/>
                </a:rPr>
                <a:t>!</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1"/>
          <p:cNvPicPr>
            <a:picLocks noChangeAspect="1"/>
          </p:cNvPicPr>
          <p:nvPr/>
        </p:nvPicPr>
        <p:blipFill>
          <a:blip r:embed="rId3"/>
          <a:stretch>
            <a:fillRect/>
          </a:stretch>
        </p:blipFill>
        <p:spPr>
          <a:xfrm>
            <a:off x="174661" y="0"/>
            <a:ext cx="11866651" cy="6858000"/>
          </a:xfrm>
          <a:prstGeom prst="rect">
            <a:avLst/>
          </a:prstGeom>
        </p:spPr>
      </p:pic>
      <p:grpSp>
        <p:nvGrpSpPr>
          <p:cNvPr id="2" name="Group 1"/>
          <p:cNvGrpSpPr/>
          <p:nvPr/>
        </p:nvGrpSpPr>
        <p:grpSpPr>
          <a:xfrm>
            <a:off x="214024" y="913073"/>
            <a:ext cx="11252200" cy="1272540"/>
            <a:chOff x="191" y="680"/>
            <a:chExt cx="17720" cy="2004"/>
          </a:xfrm>
        </p:grpSpPr>
        <p:sp>
          <p:nvSpPr>
            <p:cNvPr id="4" name="Text Box 421"/>
            <p:cNvSpPr txBox="1"/>
            <p:nvPr/>
          </p:nvSpPr>
          <p:spPr>
            <a:xfrm>
              <a:off x="1342" y="794"/>
              <a:ext cx="16569" cy="1890"/>
            </a:xfrm>
            <a:prstGeom prst="rect">
              <a:avLst/>
            </a:prstGeom>
            <a:solidFill>
              <a:srgbClr val="FFFE95"/>
            </a:solidFill>
            <a:ln>
              <a:solidFill>
                <a:srgbClr val="F03829"/>
              </a:solidFill>
            </a:ln>
          </p:spPr>
          <p:txBody>
            <a:bodyPr wrap="square" rtlCol="0">
              <a:spAutoFit/>
            </a:bodyPr>
            <a:lstStyle/>
            <a:p>
              <a:pPr marL="0" marR="0" lvl="0" indent="0" algn="just" defTabSz="457200" rtl="0" eaLnBrk="1" fontAlgn="auto" latinLnBrk="0" hangingPunct="1">
                <a:spcBef>
                  <a:spcPts val="0"/>
                </a:spcBef>
                <a:spcAft>
                  <a:spcPts val="0"/>
                </a:spcAft>
                <a:buClrTx/>
                <a:buSzTx/>
                <a:buFontTx/>
                <a:buNone/>
                <a:defRPr/>
              </a:pPr>
              <a:r>
                <a:rPr kumimoji="0" lang="vi-VN"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Mỗi chữ số được gạch chân dưới đây thuộc hàng nào, lớp nào?</a:t>
              </a:r>
            </a:p>
          </p:txBody>
        </p:sp>
        <p:grpSp>
          <p:nvGrpSpPr>
            <p:cNvPr id="5" name="组合 24"/>
            <p:cNvGrpSpPr/>
            <p:nvPr/>
          </p:nvGrpSpPr>
          <p:grpSpPr>
            <a:xfrm>
              <a:off x="191" y="680"/>
              <a:ext cx="1334" cy="1210"/>
              <a:chOff x="5846404" y="1619423"/>
              <a:chExt cx="581207" cy="527780"/>
            </a:xfrm>
          </p:grpSpPr>
          <p:sp>
            <p:nvSpPr>
              <p:cNvPr id="9" name="椭圆 26"/>
              <p:cNvSpPr/>
              <p:nvPr/>
            </p:nvSpPr>
            <p:spPr>
              <a:xfrm>
                <a:off x="5903904" y="1661983"/>
                <a:ext cx="482701" cy="482701"/>
              </a:xfrm>
              <a:prstGeom prst="ellipse">
                <a:avLst/>
              </a:prstGeom>
              <a:solidFill>
                <a:srgbClr val="F03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0" name="文本框 27"/>
              <p:cNvSpPr txBox="1"/>
              <p:nvPr/>
            </p:nvSpPr>
            <p:spPr>
              <a:xfrm>
                <a:off x="5846404" y="1619423"/>
                <a:ext cx="581207" cy="52778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Source Han Sans CN Medium" panose="020B0600000000000000" pitchFamily="34" charset="-122"/>
                    <a:cs typeface="Calibri" panose="020F0502020204030204" pitchFamily="34" charset="0"/>
                  </a:rPr>
                  <a:t>3</a:t>
                </a:r>
              </a:p>
            </p:txBody>
          </p:sp>
        </p:grpSp>
      </p:grpSp>
      <p:pic>
        <p:nvPicPr>
          <p:cNvPr id="6" name="Picture 5"/>
          <p:cNvPicPr>
            <a:picLocks noChangeAspect="1"/>
          </p:cNvPicPr>
          <p:nvPr/>
        </p:nvPicPr>
        <p:blipFill>
          <a:blip r:embed="rId4"/>
          <a:stretch>
            <a:fillRect/>
          </a:stretch>
        </p:blipFill>
        <p:spPr>
          <a:xfrm>
            <a:off x="750012" y="2895323"/>
            <a:ext cx="10631773" cy="757568"/>
          </a:xfrm>
          <a:prstGeom prst="rect">
            <a:avLst/>
          </a:prstGeom>
        </p:spPr>
      </p:pic>
    </p:spTree>
  </p:cSld>
  <p:clrMapOvr>
    <a:masterClrMapping/>
  </p:clrMapOvr>
  <p:transition spd="slow">
    <p:random/>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FDBD3B53-48EC-D825-E350-BE4C2008794F}"/>
              </a:ext>
            </a:extLst>
          </p:cNvPr>
          <p:cNvGraphicFramePr>
            <a:graphicFrameLocks noGrp="1"/>
          </p:cNvGraphicFramePr>
          <p:nvPr>
            <p:extLst>
              <p:ext uri="{D42A27DB-BD31-4B8C-83A1-F6EECF244321}">
                <p14:modId xmlns:p14="http://schemas.microsoft.com/office/powerpoint/2010/main" val="1715225"/>
              </p:ext>
            </p:extLst>
          </p:nvPr>
        </p:nvGraphicFramePr>
        <p:xfrm>
          <a:off x="1752600" y="1339098"/>
          <a:ext cx="8686800" cy="5194437"/>
        </p:xfrm>
        <a:graphic>
          <a:graphicData uri="http://schemas.openxmlformats.org/drawingml/2006/table">
            <a:tbl>
              <a:tblPr firstRow="1" bandRow="1">
                <a:tableStyleId>{BC89EF96-8CEA-46FF-86C4-4CE0E7609802}</a:tableStyleId>
              </a:tblPr>
              <a:tblGrid>
                <a:gridCol w="3041767">
                  <a:extLst>
                    <a:ext uri="{9D8B030D-6E8A-4147-A177-3AD203B41FA5}">
                      <a16:colId xmlns="" xmlns:a16="http://schemas.microsoft.com/office/drawing/2014/main" val="253186377"/>
                    </a:ext>
                  </a:extLst>
                </a:gridCol>
                <a:gridCol w="2779475">
                  <a:extLst>
                    <a:ext uri="{9D8B030D-6E8A-4147-A177-3AD203B41FA5}">
                      <a16:colId xmlns="" xmlns:a16="http://schemas.microsoft.com/office/drawing/2014/main" val="1469057158"/>
                    </a:ext>
                  </a:extLst>
                </a:gridCol>
                <a:gridCol w="2865558">
                  <a:extLst>
                    <a:ext uri="{9D8B030D-6E8A-4147-A177-3AD203B41FA5}">
                      <a16:colId xmlns="" xmlns:a16="http://schemas.microsoft.com/office/drawing/2014/main" val="1174537127"/>
                    </a:ext>
                  </a:extLst>
                </a:gridCol>
              </a:tblGrid>
              <a:tr h="1072496">
                <a:tc>
                  <a:txBody>
                    <a:bodyPr/>
                    <a:lstStyle/>
                    <a:p>
                      <a:pPr algn="ctr"/>
                      <a:r>
                        <a:rPr lang="en-US" sz="3200" dirty="0">
                          <a:solidFill>
                            <a:schemeClr val="bg1"/>
                          </a:solidFill>
                        </a:rPr>
                        <a:t>SỐ</a:t>
                      </a:r>
                    </a:p>
                  </a:txBody>
                  <a:tcPr>
                    <a:solidFill>
                      <a:schemeClr val="tx2">
                        <a:lumMod val="90000"/>
                        <a:lumOff val="10000"/>
                      </a:schemeClr>
                    </a:solidFill>
                  </a:tcPr>
                </a:tc>
                <a:tc>
                  <a:txBody>
                    <a:bodyPr/>
                    <a:lstStyle/>
                    <a:p>
                      <a:pPr algn="ctr"/>
                      <a:r>
                        <a:rPr lang="en-US" sz="3200" dirty="0">
                          <a:solidFill>
                            <a:schemeClr val="bg1"/>
                          </a:solidFill>
                        </a:rPr>
                        <a:t>THUỘC HÀNG</a:t>
                      </a:r>
                    </a:p>
                  </a:txBody>
                  <a:tcPr>
                    <a:solidFill>
                      <a:schemeClr val="tx2">
                        <a:lumMod val="90000"/>
                        <a:lumOff val="10000"/>
                      </a:schemeClr>
                    </a:solidFill>
                  </a:tcPr>
                </a:tc>
                <a:tc>
                  <a:txBody>
                    <a:bodyPr/>
                    <a:lstStyle/>
                    <a:p>
                      <a:pPr algn="ctr"/>
                      <a:r>
                        <a:rPr lang="en-US" sz="3200" dirty="0">
                          <a:solidFill>
                            <a:schemeClr val="bg1"/>
                          </a:solidFill>
                        </a:rPr>
                        <a:t>THUỘC LỚP</a:t>
                      </a:r>
                    </a:p>
                  </a:txBody>
                  <a:tcPr>
                    <a:solidFill>
                      <a:schemeClr val="tx2">
                        <a:lumMod val="90000"/>
                        <a:lumOff val="10000"/>
                      </a:schemeClr>
                    </a:solidFill>
                  </a:tcPr>
                </a:tc>
                <a:extLst>
                  <a:ext uri="{0D108BD9-81ED-4DB2-BD59-A6C34878D82A}">
                    <a16:rowId xmlns="" xmlns:a16="http://schemas.microsoft.com/office/drawing/2014/main" val="2809915073"/>
                  </a:ext>
                </a:extLst>
              </a:tr>
              <a:tr h="1112914">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 xmlns:a16="http://schemas.microsoft.com/office/drawing/2014/main" val="3251414154"/>
                  </a:ext>
                </a:extLst>
              </a:tr>
              <a:tr h="1081501">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 xmlns:a16="http://schemas.microsoft.com/office/drawing/2014/main" val="2314448632"/>
                  </a:ext>
                </a:extLst>
              </a:tr>
              <a:tr h="964145">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 xmlns:a16="http://schemas.microsoft.com/office/drawing/2014/main" val="3735785177"/>
                  </a:ext>
                </a:extLst>
              </a:tr>
              <a:tr h="963381">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 xmlns:a16="http://schemas.microsoft.com/office/drawing/2014/main" val="648029034"/>
                  </a:ext>
                </a:extLst>
              </a:tr>
            </a:tbl>
          </a:graphicData>
        </a:graphic>
      </p:graphicFrame>
      <p:pic>
        <p:nvPicPr>
          <p:cNvPr id="3" name="Picture 2">
            <a:extLst>
              <a:ext uri="{FF2B5EF4-FFF2-40B4-BE49-F238E27FC236}">
                <a16:creationId xmlns="" xmlns:a16="http://schemas.microsoft.com/office/drawing/2014/main" id="{BF06A81F-753A-AD28-8072-425260B186C8}"/>
              </a:ext>
            </a:extLst>
          </p:cNvPr>
          <p:cNvPicPr>
            <a:picLocks noChangeAspect="1"/>
          </p:cNvPicPr>
          <p:nvPr/>
        </p:nvPicPr>
        <p:blipFill>
          <a:blip r:embed="rId2"/>
          <a:stretch>
            <a:fillRect/>
          </a:stretch>
        </p:blipFill>
        <p:spPr>
          <a:xfrm>
            <a:off x="1965325" y="2521688"/>
            <a:ext cx="2457450" cy="809625"/>
          </a:xfrm>
          <a:prstGeom prst="rect">
            <a:avLst/>
          </a:prstGeom>
        </p:spPr>
      </p:pic>
      <p:pic>
        <p:nvPicPr>
          <p:cNvPr id="4" name="Picture 3">
            <a:extLst>
              <a:ext uri="{FF2B5EF4-FFF2-40B4-BE49-F238E27FC236}">
                <a16:creationId xmlns="" xmlns:a16="http://schemas.microsoft.com/office/drawing/2014/main" id="{0B71F29B-CF7B-D857-576B-68D67F671690}"/>
              </a:ext>
            </a:extLst>
          </p:cNvPr>
          <p:cNvPicPr>
            <a:picLocks noChangeAspect="1"/>
          </p:cNvPicPr>
          <p:nvPr/>
        </p:nvPicPr>
        <p:blipFill>
          <a:blip r:embed="rId3"/>
          <a:stretch>
            <a:fillRect/>
          </a:stretch>
        </p:blipFill>
        <p:spPr>
          <a:xfrm>
            <a:off x="1898649" y="3767079"/>
            <a:ext cx="2657475" cy="781050"/>
          </a:xfrm>
          <a:prstGeom prst="rect">
            <a:avLst/>
          </a:prstGeom>
        </p:spPr>
      </p:pic>
      <p:pic>
        <p:nvPicPr>
          <p:cNvPr id="5" name="Picture 4">
            <a:extLst>
              <a:ext uri="{FF2B5EF4-FFF2-40B4-BE49-F238E27FC236}">
                <a16:creationId xmlns="" xmlns:a16="http://schemas.microsoft.com/office/drawing/2014/main" id="{7719B0B7-377D-3F04-01BD-6325E708F236}"/>
              </a:ext>
            </a:extLst>
          </p:cNvPr>
          <p:cNvPicPr>
            <a:picLocks noChangeAspect="1"/>
          </p:cNvPicPr>
          <p:nvPr/>
        </p:nvPicPr>
        <p:blipFill>
          <a:blip r:embed="rId4"/>
          <a:stretch>
            <a:fillRect/>
          </a:stretch>
        </p:blipFill>
        <p:spPr>
          <a:xfrm>
            <a:off x="2036762" y="4728327"/>
            <a:ext cx="2247900" cy="790575"/>
          </a:xfrm>
          <a:prstGeom prst="rect">
            <a:avLst/>
          </a:prstGeom>
        </p:spPr>
      </p:pic>
      <p:pic>
        <p:nvPicPr>
          <p:cNvPr id="6" name="Picture 5">
            <a:extLst>
              <a:ext uri="{FF2B5EF4-FFF2-40B4-BE49-F238E27FC236}">
                <a16:creationId xmlns="" xmlns:a16="http://schemas.microsoft.com/office/drawing/2014/main" id="{34C28133-A230-7AE0-EB67-B99F6F50A6EB}"/>
              </a:ext>
            </a:extLst>
          </p:cNvPr>
          <p:cNvPicPr>
            <a:picLocks noChangeAspect="1"/>
          </p:cNvPicPr>
          <p:nvPr/>
        </p:nvPicPr>
        <p:blipFill>
          <a:blip r:embed="rId5"/>
          <a:stretch>
            <a:fillRect/>
          </a:stretch>
        </p:blipFill>
        <p:spPr>
          <a:xfrm>
            <a:off x="1965325" y="5666760"/>
            <a:ext cx="2524125" cy="866775"/>
          </a:xfrm>
          <a:prstGeom prst="rect">
            <a:avLst/>
          </a:prstGeom>
        </p:spPr>
      </p:pic>
      <p:grpSp>
        <p:nvGrpSpPr>
          <p:cNvPr id="7" name="Group 6">
            <a:extLst>
              <a:ext uri="{FF2B5EF4-FFF2-40B4-BE49-F238E27FC236}">
                <a16:creationId xmlns="" xmlns:a16="http://schemas.microsoft.com/office/drawing/2014/main" id="{DB786D9A-275B-D2BB-4843-AFC304BE7183}"/>
              </a:ext>
            </a:extLst>
          </p:cNvPr>
          <p:cNvGrpSpPr/>
          <p:nvPr/>
        </p:nvGrpSpPr>
        <p:grpSpPr>
          <a:xfrm>
            <a:off x="469900" y="-43467"/>
            <a:ext cx="11252200" cy="1272540"/>
            <a:chOff x="191" y="680"/>
            <a:chExt cx="17720" cy="2004"/>
          </a:xfrm>
        </p:grpSpPr>
        <p:sp>
          <p:nvSpPr>
            <p:cNvPr id="8" name="Text Box 421">
              <a:extLst>
                <a:ext uri="{FF2B5EF4-FFF2-40B4-BE49-F238E27FC236}">
                  <a16:creationId xmlns="" xmlns:a16="http://schemas.microsoft.com/office/drawing/2014/main" id="{516AFC8A-DE64-FF2D-DC92-194B20417E49}"/>
                </a:ext>
              </a:extLst>
            </p:cNvPr>
            <p:cNvSpPr txBox="1"/>
            <p:nvPr/>
          </p:nvSpPr>
          <p:spPr>
            <a:xfrm>
              <a:off x="1342" y="794"/>
              <a:ext cx="16569" cy="1890"/>
            </a:xfrm>
            <a:prstGeom prst="rect">
              <a:avLst/>
            </a:prstGeom>
            <a:solidFill>
              <a:srgbClr val="FFFE95"/>
            </a:solidFill>
            <a:ln>
              <a:solidFill>
                <a:srgbClr val="F03829"/>
              </a:solidFill>
            </a:ln>
          </p:spPr>
          <p:txBody>
            <a:bodyPr wrap="square" rtlCol="0">
              <a:spAutoFit/>
            </a:bodyPr>
            <a:lstStyle/>
            <a:p>
              <a:pPr marL="0" marR="0" lvl="0" indent="0" algn="just" defTabSz="457200" rtl="0" eaLnBrk="1" fontAlgn="auto" latinLnBrk="0" hangingPunct="1">
                <a:spcBef>
                  <a:spcPts val="0"/>
                </a:spcBef>
                <a:spcAft>
                  <a:spcPts val="0"/>
                </a:spcAft>
                <a:buClrTx/>
                <a:buSzTx/>
                <a:buFontTx/>
                <a:buNone/>
                <a:defRPr/>
              </a:pPr>
              <a:r>
                <a:rPr kumimoji="0" lang="vi-VN"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Mỗi chữ số được gạch chân dưới đây thuộc hàng nào, lớp nào?</a:t>
              </a:r>
            </a:p>
          </p:txBody>
        </p:sp>
        <p:grpSp>
          <p:nvGrpSpPr>
            <p:cNvPr id="9" name="组合 24">
              <a:extLst>
                <a:ext uri="{FF2B5EF4-FFF2-40B4-BE49-F238E27FC236}">
                  <a16:creationId xmlns="" xmlns:a16="http://schemas.microsoft.com/office/drawing/2014/main" id="{F70B669C-991B-7EA3-BCC8-5CB8E9E3B4D9}"/>
                </a:ext>
              </a:extLst>
            </p:cNvPr>
            <p:cNvGrpSpPr/>
            <p:nvPr/>
          </p:nvGrpSpPr>
          <p:grpSpPr>
            <a:xfrm>
              <a:off x="191" y="680"/>
              <a:ext cx="1334" cy="1210"/>
              <a:chOff x="5846404" y="1619423"/>
              <a:chExt cx="581207" cy="527780"/>
            </a:xfrm>
          </p:grpSpPr>
          <p:sp>
            <p:nvSpPr>
              <p:cNvPr id="10" name="椭圆 26">
                <a:extLst>
                  <a:ext uri="{FF2B5EF4-FFF2-40B4-BE49-F238E27FC236}">
                    <a16:creationId xmlns="" xmlns:a16="http://schemas.microsoft.com/office/drawing/2014/main" id="{008BD6C0-F0D3-9329-BAB8-4696B4F6841F}"/>
                  </a:ext>
                </a:extLst>
              </p:cNvPr>
              <p:cNvSpPr/>
              <p:nvPr/>
            </p:nvSpPr>
            <p:spPr>
              <a:xfrm>
                <a:off x="5903904" y="1661983"/>
                <a:ext cx="482701" cy="482701"/>
              </a:xfrm>
              <a:prstGeom prst="ellipse">
                <a:avLst/>
              </a:prstGeom>
              <a:solidFill>
                <a:srgbClr val="F03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1" name="文本框 27">
                <a:extLst>
                  <a:ext uri="{FF2B5EF4-FFF2-40B4-BE49-F238E27FC236}">
                    <a16:creationId xmlns="" xmlns:a16="http://schemas.microsoft.com/office/drawing/2014/main" id="{9057651C-4EE1-DFBA-3438-FAEE3CEDA562}"/>
                  </a:ext>
                </a:extLst>
              </p:cNvPr>
              <p:cNvSpPr txBox="1"/>
              <p:nvPr/>
            </p:nvSpPr>
            <p:spPr>
              <a:xfrm>
                <a:off x="5846404" y="1619423"/>
                <a:ext cx="581207" cy="52778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Source Han Sans CN Medium" panose="020B0600000000000000" pitchFamily="34" charset="-122"/>
                    <a:cs typeface="Calibri" panose="020F0502020204030204" pitchFamily="34" charset="0"/>
                  </a:rPr>
                  <a:t>3</a:t>
                </a:r>
              </a:p>
            </p:txBody>
          </p:sp>
        </p:grpSp>
      </p:grpSp>
    </p:spTree>
    <p:extLst>
      <p:ext uri="{BB962C8B-B14F-4D97-AF65-F5344CB8AC3E}">
        <p14:creationId xmlns:p14="http://schemas.microsoft.com/office/powerpoint/2010/main" val="336131577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52057" y="2648621"/>
            <a:ext cx="2886319" cy="2886319"/>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439304">
            <a:off x="652971" y="-306481"/>
            <a:ext cx="2354941" cy="2876912"/>
          </a:xfrm>
          <a:prstGeom prst="rect">
            <a:avLst/>
          </a:prstGeom>
        </p:spPr>
      </p:pic>
      <p:grpSp>
        <p:nvGrpSpPr>
          <p:cNvPr id="2" name="Group 1"/>
          <p:cNvGrpSpPr/>
          <p:nvPr/>
        </p:nvGrpSpPr>
        <p:grpSpPr>
          <a:xfrm rot="11258933">
            <a:off x="1809709" y="328645"/>
            <a:ext cx="11948592" cy="5580278"/>
            <a:chOff x="-2916" y="5691"/>
            <a:chExt cx="10464" cy="7930"/>
          </a:xfrm>
        </p:grpSpPr>
        <p:pic>
          <p:nvPicPr>
            <p:cNvPr id="3" name="图片 8" descr="图片包含 电视&#10;&#10;自动生成的说明"/>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2916" y="5691"/>
              <a:ext cx="10464" cy="7930"/>
            </a:xfrm>
            <a:prstGeom prst="rect">
              <a:avLst/>
            </a:prstGeom>
          </p:spPr>
        </p:pic>
        <p:sp>
          <p:nvSpPr>
            <p:cNvPr id="6" name="Text Box 24"/>
            <p:cNvSpPr txBox="1"/>
            <p:nvPr/>
          </p:nvSpPr>
          <p:spPr>
            <a:xfrm rot="10736691">
              <a:off x="-516" y="8475"/>
              <a:ext cx="6401" cy="4330"/>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defRPr/>
              </a:pPr>
              <a:r>
                <a:rPr lang="vi-VN" sz="3200" b="1" i="0" dirty="0">
                  <a:solidFill>
                    <a:srgbClr val="002060"/>
                  </a:solidFill>
                  <a:effectLst/>
                  <a:latin typeface="Calibri" panose="020F0502020204030204" pitchFamily="34" charset="0"/>
                  <a:cs typeface="Calibri" panose="020F0502020204030204" pitchFamily="34" charset="0"/>
                </a:rPr>
                <a:t>Sao Thiên Vương là hành tinh đầu tiên trong Hệ Mặt trời </a:t>
              </a:r>
              <a:r>
                <a:rPr lang="en-US" sz="3200" b="1" i="0" dirty="0" err="1">
                  <a:solidFill>
                    <a:srgbClr val="002060"/>
                  </a:solidFill>
                  <a:effectLst/>
                  <a:latin typeface="Calibri" panose="020F0502020204030204" pitchFamily="34" charset="0"/>
                  <a:cs typeface="Calibri" panose="020F0502020204030204" pitchFamily="34" charset="0"/>
                </a:rPr>
                <a:t>có</a:t>
              </a:r>
              <a:r>
                <a:rPr lang="en-US" sz="3200" b="1" i="0" dirty="0">
                  <a:solidFill>
                    <a:srgbClr val="002060"/>
                  </a:solidFill>
                  <a:effectLst/>
                  <a:latin typeface="Calibri" panose="020F0502020204030204" pitchFamily="34" charset="0"/>
                  <a:cs typeface="Calibri" panose="020F0502020204030204" pitchFamily="34" charset="0"/>
                </a:rPr>
                <a:t> </a:t>
              </a:r>
              <a:r>
                <a:rPr lang="en-US" sz="3200" b="1" i="0" dirty="0" err="1">
                  <a:solidFill>
                    <a:srgbClr val="002060"/>
                  </a:solidFill>
                  <a:effectLst/>
                  <a:latin typeface="Calibri" panose="020F0502020204030204" pitchFamily="34" charset="0"/>
                  <a:cs typeface="Calibri" panose="020F0502020204030204" pitchFamily="34" charset="0"/>
                </a:rPr>
                <a:t>đường</a:t>
              </a:r>
              <a:r>
                <a:rPr lang="en-US" sz="3200" b="1" i="0" dirty="0">
                  <a:solidFill>
                    <a:srgbClr val="002060"/>
                  </a:solidFill>
                  <a:effectLst/>
                  <a:latin typeface="Calibri" panose="020F0502020204030204" pitchFamily="34" charset="0"/>
                  <a:cs typeface="Calibri" panose="020F0502020204030204" pitchFamily="34" charset="0"/>
                </a:rPr>
                <a:t> </a:t>
              </a:r>
              <a:r>
                <a:rPr lang="en-US" sz="3200" b="1" i="0" dirty="0" err="1">
                  <a:solidFill>
                    <a:srgbClr val="002060"/>
                  </a:solidFill>
                  <a:effectLst/>
                  <a:latin typeface="Calibri" panose="020F0502020204030204" pitchFamily="34" charset="0"/>
                  <a:cs typeface="Calibri" panose="020F0502020204030204" pitchFamily="34" charset="0"/>
                </a:rPr>
                <a:t>kính</a:t>
              </a:r>
              <a:r>
                <a:rPr lang="en-US" sz="3200" b="1" i="0" dirty="0">
                  <a:solidFill>
                    <a:srgbClr val="002060"/>
                  </a:solidFill>
                  <a:effectLst/>
                  <a:latin typeface="Calibri" panose="020F0502020204030204" pitchFamily="34" charset="0"/>
                  <a:cs typeface="Calibri" panose="020F0502020204030204" pitchFamily="34" charset="0"/>
                </a:rPr>
                <a:t> 51 118 km, </a:t>
              </a:r>
              <a:r>
                <a:rPr lang="vi-VN" sz="3200" b="1" i="0" dirty="0">
                  <a:solidFill>
                    <a:srgbClr val="002060"/>
                  </a:solidFill>
                  <a:effectLst/>
                  <a:latin typeface="Calibri" panose="020F0502020204030204" pitchFamily="34" charset="0"/>
                  <a:cs typeface="Calibri" panose="020F0502020204030204" pitchFamily="34" charset="0"/>
                </a:rPr>
                <a:t>được phát hiện chỉ bằng kính thiên văn. Nhà thiên văn học người Đức William Herschel là người đã phát hiện ra hành tinh này vào năm 1781.</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230657-8606-461A-F31B-25433AAC5A0F}"/>
              </a:ext>
            </a:extLst>
          </p:cNvPr>
          <p:cNvSpPr>
            <a:spLocks noGrp="1"/>
          </p:cNvSpPr>
          <p:nvPr>
            <p:ph type="title"/>
          </p:nvPr>
        </p:nvSpPr>
        <p:spPr>
          <a:xfrm>
            <a:off x="1312606" y="1603989"/>
            <a:ext cx="10542640" cy="2201095"/>
          </a:xfrm>
        </p:spPr>
        <p:txBody>
          <a:bodyPr/>
          <a:lstStyle/>
          <a:p>
            <a:pPr algn="ctr"/>
            <a:r>
              <a:rPr lang="en-US" b="1" dirty="0"/>
              <a:t>VẬN DỤNG TRẢI NGHIỆM</a:t>
            </a:r>
          </a:p>
        </p:txBody>
      </p:sp>
    </p:spTree>
    <p:extLst>
      <p:ext uri="{BB962C8B-B14F-4D97-AF65-F5344CB8AC3E}">
        <p14:creationId xmlns:p14="http://schemas.microsoft.com/office/powerpoint/2010/main" val="3064959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F35E16A-4936-3DAE-B0C7-9AFB137EDEAB}"/>
            </a:ext>
          </a:extLst>
        </p:cNvPr>
        <p:cNvGrpSpPr/>
        <p:nvPr/>
      </p:nvGrpSpPr>
      <p:grpSpPr>
        <a:xfrm>
          <a:off x="0" y="0"/>
          <a:ext cx="0" cy="0"/>
          <a:chOff x="0" y="0"/>
          <a:chExt cx="0" cy="0"/>
        </a:xfrm>
      </p:grpSpPr>
      <p:pic>
        <p:nvPicPr>
          <p:cNvPr id="5" name="Picture 4">
            <a:extLst>
              <a:ext uri="{FF2B5EF4-FFF2-40B4-BE49-F238E27FC236}">
                <a16:creationId xmlns="" xmlns:a16="http://schemas.microsoft.com/office/drawing/2014/main" id="{C68503E3-8C4B-92CC-CDCA-1AE2C7AEA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3"/>
            <a:ext cx="12192000" cy="6852314"/>
          </a:xfrm>
          <a:prstGeom prst="rect">
            <a:avLst/>
          </a:prstGeom>
        </p:spPr>
      </p:pic>
      <p:pic>
        <p:nvPicPr>
          <p:cNvPr id="17" name="Picture 16">
            <a:extLst>
              <a:ext uri="{FF2B5EF4-FFF2-40B4-BE49-F238E27FC236}">
                <a16:creationId xmlns="" xmlns:a16="http://schemas.microsoft.com/office/drawing/2014/main" id="{C5AA4D19-1C70-31B9-6AFC-04ED167B29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39304">
            <a:off x="652971" y="-306481"/>
            <a:ext cx="2354941" cy="2876912"/>
          </a:xfrm>
          <a:prstGeom prst="rect">
            <a:avLst/>
          </a:prstGeom>
        </p:spPr>
      </p:pic>
      <p:pic>
        <p:nvPicPr>
          <p:cNvPr id="4" name="Picture 3">
            <a:extLst>
              <a:ext uri="{FF2B5EF4-FFF2-40B4-BE49-F238E27FC236}">
                <a16:creationId xmlns="" xmlns:a16="http://schemas.microsoft.com/office/drawing/2014/main" id="{5D3CC748-EBFD-BD2F-6E64-8318D7C998BF}"/>
              </a:ext>
            </a:extLst>
          </p:cNvPr>
          <p:cNvPicPr>
            <a:picLocks noChangeAspect="1"/>
          </p:cNvPicPr>
          <p:nvPr/>
        </p:nvPicPr>
        <p:blipFill>
          <a:blip r:embed="rId4"/>
          <a:stretch>
            <a:fillRect/>
          </a:stretch>
        </p:blipFill>
        <p:spPr>
          <a:xfrm>
            <a:off x="1982724" y="1108595"/>
            <a:ext cx="8965964" cy="4879249"/>
          </a:xfrm>
          <a:prstGeom prst="rect">
            <a:avLst/>
          </a:prstGeom>
        </p:spPr>
      </p:pic>
    </p:spTree>
    <p:extLst>
      <p:ext uri="{BB962C8B-B14F-4D97-AF65-F5344CB8AC3E}">
        <p14:creationId xmlns:p14="http://schemas.microsoft.com/office/powerpoint/2010/main" val="314041402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a6a6d201e3a52359e6f7f4c39de68391"/>
          <p:cNvPicPr>
            <a:picLocks noChangeAspect="1"/>
          </p:cNvPicPr>
          <p:nvPr/>
        </p:nvPicPr>
        <p:blipFill>
          <a:blip r:embed="rId3"/>
          <a:stretch>
            <a:fillRect/>
          </a:stretch>
        </p:blipFill>
        <p:spPr>
          <a:xfrm>
            <a:off x="1545590" y="-344805"/>
            <a:ext cx="10834770" cy="7316470"/>
          </a:xfrm>
          <a:prstGeom prst="rect">
            <a:avLst/>
          </a:prstGeom>
        </p:spPr>
      </p:pic>
      <p:pic>
        <p:nvPicPr>
          <p:cNvPr id="2" name="图片 6" descr="undefined (16)"/>
          <p:cNvPicPr>
            <a:picLocks noChangeAspect="1"/>
          </p:cNvPicPr>
          <p:nvPr/>
        </p:nvPicPr>
        <p:blipFill>
          <a:blip r:embed="rId4"/>
          <a:stretch>
            <a:fillRect/>
          </a:stretch>
        </p:blipFill>
        <p:spPr>
          <a:xfrm>
            <a:off x="-81280" y="3660915"/>
            <a:ext cx="5516309" cy="3225660"/>
          </a:xfrm>
          <a:prstGeom prst="rect">
            <a:avLst/>
          </a:prstGeom>
        </p:spPr>
      </p:pic>
      <p:sp>
        <p:nvSpPr>
          <p:cNvPr id="4" name="TextBox 47">
            <a:extLst>
              <a:ext uri="{FF2B5EF4-FFF2-40B4-BE49-F238E27FC236}">
                <a16:creationId xmlns="" xmlns:a16="http://schemas.microsoft.com/office/drawing/2014/main" id="{D905BF84-C571-3C24-9DD8-F245A43E40D5}"/>
              </a:ext>
            </a:extLst>
          </p:cNvPr>
          <p:cNvSpPr txBox="1"/>
          <p:nvPr/>
        </p:nvSpPr>
        <p:spPr>
          <a:xfrm>
            <a:off x="4410218" y="2549887"/>
            <a:ext cx="5633434" cy="1527085"/>
          </a:xfrm>
          <a:prstGeom prst="rect">
            <a:avLst/>
          </a:prstGeom>
          <a:noFill/>
        </p:spPr>
        <p:txBody>
          <a:bodyPr wrap="square"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en-US" sz="4000" b="1" i="0" u="none" strike="noStrike" kern="1200" cap="none" spc="0" normalizeH="0" baseline="0" noProof="0" dirty="0">
                <a:ln>
                  <a:noFill/>
                </a:ln>
                <a:solidFill>
                  <a:srgbClr val="FF0000"/>
                </a:solidFill>
                <a:effectLst/>
                <a:uLnTx/>
                <a:uFillTx/>
                <a:ea typeface="+mn-ea"/>
                <a:cs typeface="+mn-cs"/>
              </a:rPr>
              <a:t>CHÚC CÁC EM HỌC GIỎI , CHĂM NGOAN.</a:t>
            </a:r>
            <a:endParaRPr kumimoji="0" lang="en-US" sz="4000" b="1" i="0" u="none" strike="noStrike" kern="1200" cap="none" spc="0" normalizeH="0" baseline="0" noProof="0" dirty="0">
              <a:ln>
                <a:noFill/>
              </a:ln>
              <a:solidFill>
                <a:srgbClr val="FF0000"/>
              </a:solidFill>
              <a:effectLst/>
              <a:uLnTx/>
              <a:uFillTx/>
              <a:ea typeface="+mn-ea"/>
              <a:cs typeface="Calibri" panose="020F0502020204030204" pitchFamily="34" charset="0"/>
            </a:endParaRPr>
          </a:p>
        </p:txBody>
      </p:sp>
    </p:spTree>
  </p:cSld>
  <p:clrMapOvr>
    <a:masterClrMapping/>
  </p:clrMapOvr>
  <p:transition spd="slow">
    <p:random/>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042">
  <a:themeElements>
    <a:clrScheme name="B04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042">
      <a:majorFont>
        <a:latin typeface="-쉬리B"/>
        <a:ea typeface="-쉬리B"/>
        <a:cs typeface=""/>
      </a:majorFont>
      <a:minorFont>
        <a:latin typeface="-윤명조230"/>
        <a:ea typeface="-윤명조230"/>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1"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1"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B042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04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042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042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04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04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04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1429</TotalTime>
  <Words>818</Words>
  <Application>Microsoft Office PowerPoint</Application>
  <PresentationFormat>Widescreen</PresentationFormat>
  <Paragraphs>107</Paragraphs>
  <Slides>29</Slides>
  <Notes>16</Notes>
  <HiddenSlides>0</HiddenSlides>
  <MMClips>1</MMClips>
  <ScaleCrop>false</ScaleCrop>
  <HeadingPairs>
    <vt:vector size="6" baseType="variant">
      <vt:variant>
        <vt:lpstr>Fonts Used</vt:lpstr>
      </vt:variant>
      <vt:variant>
        <vt:i4>20</vt:i4>
      </vt:variant>
      <vt:variant>
        <vt:lpstr>Theme</vt:lpstr>
      </vt:variant>
      <vt:variant>
        <vt:i4>2</vt:i4>
      </vt:variant>
      <vt:variant>
        <vt:lpstr>Slide Titles</vt:lpstr>
      </vt:variant>
      <vt:variant>
        <vt:i4>29</vt:i4>
      </vt:variant>
    </vt:vector>
  </HeadingPairs>
  <TitlesOfParts>
    <vt:vector size="51" baseType="lpstr">
      <vt:lpstr>Microsoft YaHei</vt:lpstr>
      <vt:lpstr>SimSun</vt:lpstr>
      <vt:lpstr>Aptos</vt:lpstr>
      <vt:lpstr>Aptos Display</vt:lpstr>
      <vt:lpstr>Arial</vt:lpstr>
      <vt:lpstr>Calibri</vt:lpstr>
      <vt:lpstr>Cambria</vt:lpstr>
      <vt:lpstr>Coiny</vt:lpstr>
      <vt:lpstr>Corbel</vt:lpstr>
      <vt:lpstr>Gulim</vt:lpstr>
      <vt:lpstr>iCiel Cadena</vt:lpstr>
      <vt:lpstr>Source Han Sans CN Medium</vt:lpstr>
      <vt:lpstr>Tahoma</vt:lpstr>
      <vt:lpstr>Times New Roman</vt:lpstr>
      <vt:lpstr>-쉬리B</vt:lpstr>
      <vt:lpstr>-쉬리M</vt:lpstr>
      <vt:lpstr>-윤명조120</vt:lpstr>
      <vt:lpstr>-윤명조230</vt:lpstr>
      <vt:lpstr>等线</vt:lpstr>
      <vt:lpstr>迷你简细行楷</vt:lpstr>
      <vt:lpstr>Office Theme</vt:lpstr>
      <vt:lpstr>B042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VẬN DỤNG TRẢI NGHIỆM</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BÙI NGUYỄN BÍCH PHƯƠNG</dc:creator>
  <cp:lastModifiedBy>Admin</cp:lastModifiedBy>
  <cp:revision>28</cp:revision>
  <dcterms:created xsi:type="dcterms:W3CDTF">2024-10-09T08:45:06Z</dcterms:created>
  <dcterms:modified xsi:type="dcterms:W3CDTF">2025-05-10T07:14:06Z</dcterms:modified>
</cp:coreProperties>
</file>