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  <p:sldMasterId id="2147483707" r:id="rId2"/>
    <p:sldMasterId id="2147483720" r:id="rId3"/>
    <p:sldMasterId id="2147483732" r:id="rId4"/>
  </p:sldMasterIdLst>
  <p:notesMasterIdLst>
    <p:notesMasterId r:id="rId23"/>
  </p:notesMasterIdLst>
  <p:sldIdLst>
    <p:sldId id="264" r:id="rId5"/>
    <p:sldId id="2943" r:id="rId6"/>
    <p:sldId id="2925" r:id="rId7"/>
    <p:sldId id="260" r:id="rId8"/>
    <p:sldId id="298" r:id="rId9"/>
    <p:sldId id="296" r:id="rId10"/>
    <p:sldId id="304" r:id="rId11"/>
    <p:sldId id="258" r:id="rId12"/>
    <p:sldId id="2932" r:id="rId13"/>
    <p:sldId id="2934" r:id="rId14"/>
    <p:sldId id="2928" r:id="rId15"/>
    <p:sldId id="2937" r:id="rId16"/>
    <p:sldId id="2930" r:id="rId17"/>
    <p:sldId id="2931" r:id="rId18"/>
    <p:sldId id="2929" r:id="rId19"/>
    <p:sldId id="2944" r:id="rId20"/>
    <p:sldId id="2945" r:id="rId21"/>
    <p:sldId id="293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FB899E-0512-474F-AE93-8868CF259E39}" type="datetimeFigureOut">
              <a:rPr lang="en-US" smtClean="0"/>
              <a:t>11/22/2024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5B4CEF-C9E2-4F26-ABF6-AC6594280A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8651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4D2D60-CB6B-40AA-BD02-88C1E7CC96C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92092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4D2D60-CB6B-40AA-BD02-88C1E7CC96C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12205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4D2D60-CB6B-40AA-BD02-88C1E7CC96C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67567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4D2D60-CB6B-40AA-BD02-88C1E7CC96C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31266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4D2D60-CB6B-40AA-BD02-88C1E7CC96C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43451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4D2D60-CB6B-40AA-BD02-88C1E7CC96C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38078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4D2D60-CB6B-40AA-BD02-88C1E7CC96C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43431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4D2D60-CB6B-40AA-BD02-88C1E7CC96C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0719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967503747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9381021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5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5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6pPr>
            <a:lvl7pPr marL="36576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7pPr>
            <a:lvl8pPr marL="42672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8pPr>
            <a:lvl9pPr marL="4876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51334021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41086486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89230214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85214702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8846702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49"/>
            <a:ext cx="4011084" cy="1162051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4265"/>
            </a:lvl1pPr>
            <a:lvl2pPr>
              <a:defRPr sz="3735"/>
            </a:lvl2pPr>
            <a:lvl3pPr>
              <a:defRPr sz="3200"/>
            </a:lvl3pPr>
            <a:lvl4pPr>
              <a:defRPr sz="2665"/>
            </a:lvl4pPr>
            <a:lvl5pPr>
              <a:defRPr sz="2665"/>
            </a:lvl5pPr>
            <a:lvl6pPr>
              <a:defRPr sz="2665"/>
            </a:lvl6pPr>
            <a:lvl7pPr>
              <a:defRPr sz="2665"/>
            </a:lvl7pPr>
            <a:lvl8pPr>
              <a:defRPr sz="2665"/>
            </a:lvl8pPr>
            <a:lvl9pPr>
              <a:defRPr sz="266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64315592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4265"/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7"/>
            <a:ext cx="7315200" cy="8048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1456331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91418263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25311769"/>
      </p:ext>
    </p:extLst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38200" y="1122680"/>
            <a:ext cx="105156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38200" y="3602359"/>
            <a:ext cx="10515600" cy="1655445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2024/11/22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9102429"/>
      </p:ext>
    </p:extLst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97485"/>
            <a:ext cx="10515600" cy="1325563"/>
          </a:xfrm>
        </p:spPr>
        <p:txBody>
          <a:bodyPr anchor="b" anchorCtr="0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702439"/>
            <a:ext cx="10515600" cy="4474845"/>
          </a:xfrm>
        </p:spPr>
        <p:txBody>
          <a:bodyPr/>
          <a:lstStyle>
            <a:lvl2pPr>
              <a:defRPr/>
            </a:lvl2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2024/11/22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2998129"/>
      </p:ext>
    </p:extLst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959100"/>
            <a:ext cx="10515600" cy="2781300"/>
          </a:xfrm>
        </p:spPr>
        <p:txBody>
          <a:bodyPr anchor="t" anchorCtr="0"/>
          <a:lstStyle>
            <a:lvl1pPr>
              <a:defRPr sz="48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722124"/>
            <a:ext cx="10515600" cy="1102995"/>
          </a:xfrm>
        </p:spPr>
        <p:txBody>
          <a:bodyPr lIns="144145" anchor="b" anchorCtr="0"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2024/11/22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9001862"/>
      </p:ext>
    </p:extLst>
  </p:cSld>
  <p:clrMapOvr>
    <a:masterClrMapping/>
  </p:clrMapOvr>
  <p:transition spd="slow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2024/11/22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4748164"/>
      </p:ext>
    </p:extLst>
  </p:cSld>
  <p:clrMapOvr>
    <a:masterClrMapping/>
  </p:clrMapOvr>
  <p:transition spd="slow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105" y="365125"/>
            <a:ext cx="10515600" cy="80010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469" y="1482091"/>
            <a:ext cx="5220971" cy="823595"/>
          </a:xfrm>
        </p:spPr>
        <p:txBody>
          <a:bodyPr anchor="ctr" anchorCtr="0"/>
          <a:lstStyle>
            <a:lvl1pPr marL="0" indent="0">
              <a:buNone/>
              <a:defRPr sz="3200">
                <a:solidFill>
                  <a:srgbClr val="0070C0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8200" y="2368554"/>
            <a:ext cx="5222240" cy="3820795"/>
          </a:xfrm>
        </p:spPr>
        <p:txBody>
          <a:bodyPr/>
          <a:lstStyle>
            <a:lvl1pPr>
              <a:defRPr sz="2800"/>
            </a:lvl1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658" y="1482091"/>
            <a:ext cx="5097145" cy="823595"/>
          </a:xfrm>
        </p:spPr>
        <p:txBody>
          <a:bodyPr anchor="ctr" anchorCtr="0"/>
          <a:lstStyle>
            <a:lvl1pPr marL="0" indent="0">
              <a:buNone/>
              <a:defRPr sz="3200">
                <a:solidFill>
                  <a:srgbClr val="0070C0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658" y="2368554"/>
            <a:ext cx="5097145" cy="3820795"/>
          </a:xfrm>
        </p:spPr>
        <p:txBody>
          <a:bodyPr/>
          <a:lstStyle>
            <a:lvl1pPr>
              <a:defRPr sz="2800"/>
            </a:lvl1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2024/11/22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8472185" y="4439041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www.1ppt.com/xiazai/zongjie/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www.1ppt.com/xiazai/jihua/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www.1ppt.com/moban/shangwu/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www.1ppt.com/xiazai/jianli/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www.1ppt.com/xiazai/dabian/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www.1ppt.com/xiazai/huibao/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26455178"/>
      </p:ext>
    </p:extLst>
  </p:cSld>
  <p:clrMapOvr>
    <a:masterClrMapping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97485"/>
            <a:ext cx="10515600" cy="1325563"/>
          </a:xfrm>
        </p:spPr>
        <p:txBody>
          <a:bodyPr anchor="b" anchorCtr="0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2024/11/22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543325"/>
      </p:ext>
    </p:extLst>
  </p:cSld>
  <p:clrMapOvr>
    <a:masterClrMapping/>
  </p:clrMapOvr>
  <p:transition spd="slow">
    <p:push dir="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 + 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-12698" y="-1905"/>
            <a:ext cx="7017385" cy="6861810"/>
          </a:xfrm>
          <a:noFill/>
        </p:spPr>
        <p:txBody>
          <a:bodyPr lIns="252095" tIns="144145"/>
          <a:lstStyle>
            <a:lvl1pPr marL="0" indent="0" algn="ctr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350127" y="457200"/>
            <a:ext cx="4392295" cy="105537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7349492" y="1694180"/>
            <a:ext cx="4393565" cy="4480560"/>
          </a:xfrm>
        </p:spPr>
        <p:txBody>
          <a:bodyPr/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2024/11/22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4712455"/>
      </p:ext>
    </p:extLst>
  </p:cSld>
  <p:clrMapOvr>
    <a:masterClrMapping/>
  </p:clrMapOvr>
  <p:transition spd="slow">
    <p:push dir="u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文本 + 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508" y="-7620"/>
            <a:ext cx="7017385" cy="6861810"/>
          </a:xfrm>
          <a:noFill/>
        </p:spPr>
        <p:txBody>
          <a:bodyPr lIns="252095" tIns="144145"/>
          <a:lstStyle>
            <a:lvl1pPr marL="0" indent="0" algn="ctr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09575" y="457200"/>
            <a:ext cx="4279900" cy="105537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09578" y="1694180"/>
            <a:ext cx="4280535" cy="4480560"/>
          </a:xfrm>
        </p:spPr>
        <p:txBody>
          <a:bodyPr/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2024/11/22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5199189"/>
      </p:ext>
    </p:extLst>
  </p:cSld>
  <p:clrMapOvr>
    <a:masterClrMapping/>
  </p:clrMapOvr>
  <p:transition spd="slow">
    <p:push dir="u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2024/11/22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3" name="竖排标题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1007838104"/>
      </p:ext>
    </p:extLst>
  </p:cSld>
  <p:clrMapOvr>
    <a:masterClrMapping/>
  </p:clrMapOvr>
  <p:transition spd="slow">
    <p:push dir="u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327029"/>
            <a:ext cx="10515600" cy="5850255"/>
          </a:xfrm>
        </p:spPr>
        <p:txBody>
          <a:bodyPr/>
          <a:lstStyle>
            <a:lvl2pPr>
              <a:defRPr/>
            </a:lvl2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2024/11/22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9331781"/>
      </p:ext>
    </p:extLst>
  </p:cSld>
  <p:clrMapOvr>
    <a:masterClrMapping/>
  </p:clrMapOvr>
  <p:transition spd="slow">
    <p:push dir="u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2024/11/22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4689723"/>
      </p:ext>
    </p:extLst>
  </p:cSld>
  <p:clrMapOvr>
    <a:masterClrMapping/>
  </p:clrMapOvr>
  <p:transition spd="slow">
    <p:push dir="u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</p:spPr>
        <p:txBody>
          <a:bodyPr/>
          <a:lstStyle/>
          <a:p>
            <a:fld id="{FB475AF3-A322-416E-99D7-29F5A7799ECC}" type="datetimeFigureOut">
              <a:rPr lang="zh-CN" altLang="en-US" smtClean="0"/>
              <a:t>2024/11/22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</p:spPr>
        <p:txBody>
          <a:bodyPr/>
          <a:lstStyle/>
          <a:p>
            <a:fld id="{10B49C96-558A-49EC-AD52-79C3D5970B3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6012636"/>
      </p:ext>
    </p:extLst>
  </p:cSld>
  <p:clrMapOvr>
    <a:masterClrMapping/>
  </p:clrMapOvr>
  <p:transition spd="slow">
    <p:push dir="u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1" y="2130427"/>
            <a:ext cx="103632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1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82B83-F68B-4011-B04D-379142B4D165}" type="datetimeFigureOut">
              <a:rPr lang="zh-CN" altLang="en-US" smtClean="0"/>
              <a:t>2024/11/22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9B16B-2BBB-4DCF-867A-F542E1B71F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881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82B83-F68B-4011-B04D-379142B4D165}" type="datetimeFigureOut">
              <a:rPr lang="zh-CN" altLang="en-US" smtClean="0"/>
              <a:t>2024/11/22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9B16B-2BBB-4DCF-867A-F542E1B71F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7284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5" y="4406902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5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82B83-F68B-4011-B04D-379142B4D165}" type="datetimeFigureOut">
              <a:rPr lang="zh-CN" altLang="en-US" smtClean="0"/>
              <a:t>2024/11/22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9B16B-2BBB-4DCF-867A-F542E1B71F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5585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793751" y="1600202"/>
            <a:ext cx="704426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041218" y="1600202"/>
            <a:ext cx="704638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82B83-F68B-4011-B04D-379142B4D165}" type="datetimeFigureOut">
              <a:rPr lang="zh-CN" altLang="en-US" smtClean="0"/>
              <a:t>2024/11/22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9B16B-2BBB-4DCF-867A-F542E1B71F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7873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82B83-F68B-4011-B04D-379142B4D165}" type="datetimeFigureOut">
              <a:rPr lang="zh-CN" altLang="en-US" smtClean="0"/>
              <a:t>2024/11/22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9B16B-2BBB-4DCF-867A-F542E1B71F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7246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82B83-F68B-4011-B04D-379142B4D165}" type="datetimeFigureOut">
              <a:rPr lang="zh-CN" altLang="en-US" smtClean="0"/>
              <a:t>2024/11/22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9B16B-2BBB-4DCF-867A-F542E1B71F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7576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82B83-F68B-4011-B04D-379142B4D165}" type="datetimeFigureOut">
              <a:rPr lang="zh-CN" altLang="en-US" smtClean="0"/>
              <a:t>2024/11/22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9B16B-2BBB-4DCF-867A-F542E1B71F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7972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82B83-F68B-4011-B04D-379142B4D165}" type="datetimeFigureOut">
              <a:rPr lang="zh-CN" altLang="en-US" smtClean="0"/>
              <a:t>2024/11/22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9B16B-2BBB-4DCF-867A-F542E1B71F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7339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82B83-F68B-4011-B04D-379142B4D165}" type="datetimeFigureOut">
              <a:rPr lang="zh-CN" altLang="en-US" smtClean="0"/>
              <a:t>2024/11/22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9B16B-2BBB-4DCF-867A-F542E1B71F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9317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82B83-F68B-4011-B04D-379142B4D165}" type="datetimeFigureOut">
              <a:rPr lang="zh-CN" altLang="en-US" smtClean="0"/>
              <a:t>2024/11/22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9B16B-2BBB-4DCF-867A-F542E1B71F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7562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514667" y="274640"/>
            <a:ext cx="3572934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793751" y="274640"/>
            <a:ext cx="10517716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82B83-F68B-4011-B04D-379142B4D165}" type="datetimeFigureOut">
              <a:rPr lang="zh-CN" altLang="en-US" smtClean="0"/>
              <a:t>2024/11/22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9B16B-2BBB-4DCF-867A-F542E1B71F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2974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9"/>
            <a:ext cx="10363200" cy="14700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82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65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4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31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14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896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379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62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F851F-4C9B-4ED8-A706-7687066F5A2C}" type="datetimeFigureOut">
              <a:rPr lang="en-US" smtClean="0"/>
              <a:t>11/22/2024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2045C-80A1-433A-B3B9-3018D210B4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67888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F851F-4C9B-4ED8-A706-7687066F5A2C}" type="datetimeFigureOut">
              <a:rPr lang="en-US" smtClean="0"/>
              <a:t>11/22/2024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2045C-80A1-433A-B3B9-3018D210B4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7928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5"/>
            <a:ext cx="10363200" cy="1500187"/>
          </a:xfrm>
        </p:spPr>
        <p:txBody>
          <a:bodyPr anchor="b"/>
          <a:lstStyle>
            <a:lvl1pPr marL="0" indent="0">
              <a:buNone/>
              <a:defRPr sz="2325">
                <a:solidFill>
                  <a:schemeClr val="tx1">
                    <a:tint val="75000"/>
                  </a:schemeClr>
                </a:solidFill>
              </a:defRPr>
            </a:lvl1pPr>
            <a:lvl2pPr marL="548282" indent="0">
              <a:buNone/>
              <a:defRPr sz="2175">
                <a:solidFill>
                  <a:schemeClr val="tx1">
                    <a:tint val="75000"/>
                  </a:schemeClr>
                </a:solidFill>
              </a:defRPr>
            </a:lvl2pPr>
            <a:lvl3pPr marL="1096565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3pPr>
            <a:lvl4pPr marL="1644845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4pPr>
            <a:lvl5pPr marL="2193128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5pPr>
            <a:lvl6pPr marL="2741411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6pPr>
            <a:lvl7pPr marL="3289694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7pPr>
            <a:lvl8pPr marL="3837975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8pPr>
            <a:lvl9pPr marL="4386257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F851F-4C9B-4ED8-A706-7687066F5A2C}" type="datetimeFigureOut">
              <a:rPr lang="en-US" smtClean="0"/>
              <a:t>11/22/2024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2045C-80A1-433A-B3B9-3018D210B4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81748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3300"/>
            </a:lvl1pPr>
            <a:lvl2pPr>
              <a:defRPr sz="2850"/>
            </a:lvl2pPr>
            <a:lvl3pPr>
              <a:defRPr sz="2325"/>
            </a:lvl3pPr>
            <a:lvl4pPr>
              <a:defRPr sz="2175"/>
            </a:lvl4pPr>
            <a:lvl5pPr>
              <a:defRPr sz="2175"/>
            </a:lvl5pPr>
            <a:lvl6pPr>
              <a:defRPr sz="2175"/>
            </a:lvl6pPr>
            <a:lvl7pPr>
              <a:defRPr sz="2175"/>
            </a:lvl7pPr>
            <a:lvl8pPr>
              <a:defRPr sz="2175"/>
            </a:lvl8pPr>
            <a:lvl9pPr>
              <a:defRPr sz="21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3300"/>
            </a:lvl1pPr>
            <a:lvl2pPr>
              <a:defRPr sz="2850"/>
            </a:lvl2pPr>
            <a:lvl3pPr>
              <a:defRPr sz="2325"/>
            </a:lvl3pPr>
            <a:lvl4pPr>
              <a:defRPr sz="2175"/>
            </a:lvl4pPr>
            <a:lvl5pPr>
              <a:defRPr sz="2175"/>
            </a:lvl5pPr>
            <a:lvl6pPr>
              <a:defRPr sz="2175"/>
            </a:lvl6pPr>
            <a:lvl7pPr>
              <a:defRPr sz="2175"/>
            </a:lvl7pPr>
            <a:lvl8pPr>
              <a:defRPr sz="2175"/>
            </a:lvl8pPr>
            <a:lvl9pPr>
              <a:defRPr sz="21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F851F-4C9B-4ED8-A706-7687066F5A2C}" type="datetimeFigureOut">
              <a:rPr lang="en-US" smtClean="0"/>
              <a:t>11/22/2024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2045C-80A1-433A-B3B9-3018D210B4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0575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1535116"/>
            <a:ext cx="5386918" cy="639763"/>
          </a:xfrm>
        </p:spPr>
        <p:txBody>
          <a:bodyPr anchor="b"/>
          <a:lstStyle>
            <a:lvl1pPr marL="0" indent="0">
              <a:buNone/>
              <a:defRPr sz="2850" b="1"/>
            </a:lvl1pPr>
            <a:lvl2pPr marL="548282" indent="0">
              <a:buNone/>
              <a:defRPr sz="2325" b="1"/>
            </a:lvl2pPr>
            <a:lvl3pPr marL="1096565" indent="0">
              <a:buNone/>
              <a:defRPr sz="2175" b="1"/>
            </a:lvl3pPr>
            <a:lvl4pPr marL="1644845" indent="0">
              <a:buNone/>
              <a:defRPr sz="1950" b="1"/>
            </a:lvl4pPr>
            <a:lvl5pPr marL="2193128" indent="0">
              <a:buNone/>
              <a:defRPr sz="1950" b="1"/>
            </a:lvl5pPr>
            <a:lvl6pPr marL="2741411" indent="0">
              <a:buNone/>
              <a:defRPr sz="1950" b="1"/>
            </a:lvl6pPr>
            <a:lvl7pPr marL="3289694" indent="0">
              <a:buNone/>
              <a:defRPr sz="1950" b="1"/>
            </a:lvl7pPr>
            <a:lvl8pPr marL="3837975" indent="0">
              <a:buNone/>
              <a:defRPr sz="1950" b="1"/>
            </a:lvl8pPr>
            <a:lvl9pPr marL="4386257" indent="0">
              <a:buNone/>
              <a:defRPr sz="195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8" cy="3951289"/>
          </a:xfrm>
        </p:spPr>
        <p:txBody>
          <a:bodyPr/>
          <a:lstStyle>
            <a:lvl1pPr>
              <a:defRPr sz="2850"/>
            </a:lvl1pPr>
            <a:lvl2pPr>
              <a:defRPr sz="2325"/>
            </a:lvl2pPr>
            <a:lvl3pPr>
              <a:defRPr sz="2175"/>
            </a:lvl3pPr>
            <a:lvl4pPr>
              <a:defRPr sz="1950"/>
            </a:lvl4pPr>
            <a:lvl5pPr>
              <a:defRPr sz="1950"/>
            </a:lvl5pPr>
            <a:lvl6pPr>
              <a:defRPr sz="1950"/>
            </a:lvl6pPr>
            <a:lvl7pPr>
              <a:defRPr sz="1950"/>
            </a:lvl7pPr>
            <a:lvl8pPr>
              <a:defRPr sz="1950"/>
            </a:lvl8pPr>
            <a:lvl9pPr>
              <a:defRPr sz="19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6"/>
            <a:ext cx="5389034" cy="639763"/>
          </a:xfrm>
        </p:spPr>
        <p:txBody>
          <a:bodyPr anchor="b"/>
          <a:lstStyle>
            <a:lvl1pPr marL="0" indent="0">
              <a:buNone/>
              <a:defRPr sz="2850" b="1"/>
            </a:lvl1pPr>
            <a:lvl2pPr marL="548282" indent="0">
              <a:buNone/>
              <a:defRPr sz="2325" b="1"/>
            </a:lvl2pPr>
            <a:lvl3pPr marL="1096565" indent="0">
              <a:buNone/>
              <a:defRPr sz="2175" b="1"/>
            </a:lvl3pPr>
            <a:lvl4pPr marL="1644845" indent="0">
              <a:buNone/>
              <a:defRPr sz="1950" b="1"/>
            </a:lvl4pPr>
            <a:lvl5pPr marL="2193128" indent="0">
              <a:buNone/>
              <a:defRPr sz="1950" b="1"/>
            </a:lvl5pPr>
            <a:lvl6pPr marL="2741411" indent="0">
              <a:buNone/>
              <a:defRPr sz="1950" b="1"/>
            </a:lvl6pPr>
            <a:lvl7pPr marL="3289694" indent="0">
              <a:buNone/>
              <a:defRPr sz="1950" b="1"/>
            </a:lvl7pPr>
            <a:lvl8pPr marL="3837975" indent="0">
              <a:buNone/>
              <a:defRPr sz="1950" b="1"/>
            </a:lvl8pPr>
            <a:lvl9pPr marL="4386257" indent="0">
              <a:buNone/>
              <a:defRPr sz="195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4" cy="3951289"/>
          </a:xfrm>
        </p:spPr>
        <p:txBody>
          <a:bodyPr/>
          <a:lstStyle>
            <a:lvl1pPr>
              <a:defRPr sz="2850"/>
            </a:lvl1pPr>
            <a:lvl2pPr>
              <a:defRPr sz="2325"/>
            </a:lvl2pPr>
            <a:lvl3pPr>
              <a:defRPr sz="2175"/>
            </a:lvl3pPr>
            <a:lvl4pPr>
              <a:defRPr sz="1950"/>
            </a:lvl4pPr>
            <a:lvl5pPr>
              <a:defRPr sz="1950"/>
            </a:lvl5pPr>
            <a:lvl6pPr>
              <a:defRPr sz="1950"/>
            </a:lvl6pPr>
            <a:lvl7pPr>
              <a:defRPr sz="1950"/>
            </a:lvl7pPr>
            <a:lvl8pPr>
              <a:defRPr sz="1950"/>
            </a:lvl8pPr>
            <a:lvl9pPr>
              <a:defRPr sz="19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F851F-4C9B-4ED8-A706-7687066F5A2C}" type="datetimeFigureOut">
              <a:rPr lang="en-US" smtClean="0"/>
              <a:t>11/22/2024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2045C-80A1-433A-B3B9-3018D210B4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86400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F851F-4C9B-4ED8-A706-7687066F5A2C}" type="datetimeFigureOut">
              <a:rPr lang="en-US" smtClean="0"/>
              <a:t>11/22/2024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2045C-80A1-433A-B3B9-3018D210B4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91540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F851F-4C9B-4ED8-A706-7687066F5A2C}" type="datetimeFigureOut">
              <a:rPr lang="en-US" smtClean="0"/>
              <a:t>11/22/2024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2045C-80A1-433A-B3B9-3018D210B4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82409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4" y="273051"/>
            <a:ext cx="4011084" cy="1162051"/>
          </a:xfrm>
        </p:spPr>
        <p:txBody>
          <a:bodyPr anchor="b"/>
          <a:lstStyle>
            <a:lvl1pPr algn="l">
              <a:defRPr sz="232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5" y="273055"/>
            <a:ext cx="6815667" cy="5853113"/>
          </a:xfrm>
        </p:spPr>
        <p:txBody>
          <a:bodyPr/>
          <a:lstStyle>
            <a:lvl1pPr>
              <a:defRPr sz="3750"/>
            </a:lvl1pPr>
            <a:lvl2pPr>
              <a:defRPr sz="3300"/>
            </a:lvl2pPr>
            <a:lvl3pPr>
              <a:defRPr sz="2850"/>
            </a:lvl3pPr>
            <a:lvl4pPr>
              <a:defRPr sz="2325"/>
            </a:lvl4pPr>
            <a:lvl5pPr>
              <a:defRPr sz="2325"/>
            </a:lvl5pPr>
            <a:lvl6pPr>
              <a:defRPr sz="2325"/>
            </a:lvl6pPr>
            <a:lvl7pPr>
              <a:defRPr sz="2325"/>
            </a:lvl7pPr>
            <a:lvl8pPr>
              <a:defRPr sz="2325"/>
            </a:lvl8pPr>
            <a:lvl9pPr>
              <a:defRPr sz="232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4" y="1435104"/>
            <a:ext cx="4011084" cy="4691063"/>
          </a:xfrm>
        </p:spPr>
        <p:txBody>
          <a:bodyPr/>
          <a:lstStyle>
            <a:lvl1pPr marL="0" indent="0">
              <a:buNone/>
              <a:defRPr sz="1650"/>
            </a:lvl1pPr>
            <a:lvl2pPr marL="548282" indent="0">
              <a:buNone/>
              <a:defRPr sz="1500"/>
            </a:lvl2pPr>
            <a:lvl3pPr marL="1096565" indent="0">
              <a:buNone/>
              <a:defRPr sz="1200"/>
            </a:lvl3pPr>
            <a:lvl4pPr marL="1644845" indent="0">
              <a:buNone/>
              <a:defRPr sz="1050"/>
            </a:lvl4pPr>
            <a:lvl5pPr marL="2193128" indent="0">
              <a:buNone/>
              <a:defRPr sz="1050"/>
            </a:lvl5pPr>
            <a:lvl6pPr marL="2741411" indent="0">
              <a:buNone/>
              <a:defRPr sz="1050"/>
            </a:lvl6pPr>
            <a:lvl7pPr marL="3289694" indent="0">
              <a:buNone/>
              <a:defRPr sz="1050"/>
            </a:lvl7pPr>
            <a:lvl8pPr marL="3837975" indent="0">
              <a:buNone/>
              <a:defRPr sz="1050"/>
            </a:lvl8pPr>
            <a:lvl9pPr marL="4386257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F851F-4C9B-4ED8-A706-7687066F5A2C}" type="datetimeFigureOut">
              <a:rPr lang="en-US" smtClean="0"/>
              <a:t>11/22/2024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2045C-80A1-433A-B3B9-3018D210B4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42676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8" y="4800603"/>
            <a:ext cx="7315200" cy="566738"/>
          </a:xfrm>
        </p:spPr>
        <p:txBody>
          <a:bodyPr anchor="b"/>
          <a:lstStyle>
            <a:lvl1pPr algn="l">
              <a:defRPr sz="232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8" y="612775"/>
            <a:ext cx="7315200" cy="4114800"/>
          </a:xfrm>
        </p:spPr>
        <p:txBody>
          <a:bodyPr/>
          <a:lstStyle>
            <a:lvl1pPr marL="0" indent="0">
              <a:buNone/>
              <a:defRPr sz="3750"/>
            </a:lvl1pPr>
            <a:lvl2pPr marL="548282" indent="0">
              <a:buNone/>
              <a:defRPr sz="3300"/>
            </a:lvl2pPr>
            <a:lvl3pPr marL="1096565" indent="0">
              <a:buNone/>
              <a:defRPr sz="2850"/>
            </a:lvl3pPr>
            <a:lvl4pPr marL="1644845" indent="0">
              <a:buNone/>
              <a:defRPr sz="2325"/>
            </a:lvl4pPr>
            <a:lvl5pPr marL="2193128" indent="0">
              <a:buNone/>
              <a:defRPr sz="2325"/>
            </a:lvl5pPr>
            <a:lvl6pPr marL="2741411" indent="0">
              <a:buNone/>
              <a:defRPr sz="2325"/>
            </a:lvl6pPr>
            <a:lvl7pPr marL="3289694" indent="0">
              <a:buNone/>
              <a:defRPr sz="2325"/>
            </a:lvl7pPr>
            <a:lvl8pPr marL="3837975" indent="0">
              <a:buNone/>
              <a:defRPr sz="2325"/>
            </a:lvl8pPr>
            <a:lvl9pPr marL="4386257" indent="0">
              <a:buNone/>
              <a:defRPr sz="2325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8" y="5367341"/>
            <a:ext cx="7315200" cy="804863"/>
          </a:xfrm>
        </p:spPr>
        <p:txBody>
          <a:bodyPr/>
          <a:lstStyle>
            <a:lvl1pPr marL="0" indent="0">
              <a:buNone/>
              <a:defRPr sz="1650"/>
            </a:lvl1pPr>
            <a:lvl2pPr marL="548282" indent="0">
              <a:buNone/>
              <a:defRPr sz="1500"/>
            </a:lvl2pPr>
            <a:lvl3pPr marL="1096565" indent="0">
              <a:buNone/>
              <a:defRPr sz="1200"/>
            </a:lvl3pPr>
            <a:lvl4pPr marL="1644845" indent="0">
              <a:buNone/>
              <a:defRPr sz="1050"/>
            </a:lvl4pPr>
            <a:lvl5pPr marL="2193128" indent="0">
              <a:buNone/>
              <a:defRPr sz="1050"/>
            </a:lvl5pPr>
            <a:lvl6pPr marL="2741411" indent="0">
              <a:buNone/>
              <a:defRPr sz="1050"/>
            </a:lvl6pPr>
            <a:lvl7pPr marL="3289694" indent="0">
              <a:buNone/>
              <a:defRPr sz="1050"/>
            </a:lvl7pPr>
            <a:lvl8pPr marL="3837975" indent="0">
              <a:buNone/>
              <a:defRPr sz="1050"/>
            </a:lvl8pPr>
            <a:lvl9pPr marL="4386257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F851F-4C9B-4ED8-A706-7687066F5A2C}" type="datetimeFigureOut">
              <a:rPr lang="en-US" smtClean="0"/>
              <a:t>11/22/2024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2045C-80A1-433A-B3B9-3018D210B4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45218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F851F-4C9B-4ED8-A706-7687066F5A2C}" type="datetimeFigureOut">
              <a:rPr lang="en-US" smtClean="0"/>
              <a:t>11/22/2024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2045C-80A1-433A-B3B9-3018D210B4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55900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F851F-4C9B-4ED8-A706-7687066F5A2C}" type="datetimeFigureOut">
              <a:rPr lang="en-US" smtClean="0"/>
              <a:t>11/22/2024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2045C-80A1-433A-B3B9-3018D210B4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660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100+ Hình nền Slide đẹp 2020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03777BA-5080-4E66-925F-2B9A2C93C527}"/>
              </a:ext>
            </a:extLst>
          </p:cNvPr>
          <p:cNvSpPr txBox="1"/>
          <p:nvPr userDrawn="1"/>
        </p:nvSpPr>
        <p:spPr>
          <a:xfrm>
            <a:off x="9563100" y="8792"/>
            <a:ext cx="26289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Hương</a:t>
            </a:r>
            <a:r>
              <a:rPr lang="en-US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Thảo</a:t>
            </a:r>
            <a:r>
              <a:rPr lang="en-US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tranthao121004@gmail.com</a:t>
            </a:r>
          </a:p>
        </p:txBody>
      </p:sp>
    </p:spTree>
    <p:extLst>
      <p:ext uri="{BB962C8B-B14F-4D97-AF65-F5344CB8AC3E}">
        <p14:creationId xmlns:p14="http://schemas.microsoft.com/office/powerpoint/2010/main" val="2080604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ransition spd="slow">
    <p:push dir="u"/>
  </p:transition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9pPr>
    </p:titleStyle>
    <p:bodyStyle>
      <a:lvl1pPr marL="457200" indent="-457200" algn="l" rtl="0" eaLnBrk="0" fontAlgn="base" hangingPunct="0">
        <a:spcBef>
          <a:spcPts val="130"/>
        </a:spcBef>
        <a:spcAft>
          <a:spcPct val="0"/>
        </a:spcAft>
        <a:buFont typeface="Arial" panose="020B0604020202020204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rtl="0" eaLnBrk="0" fontAlgn="base" hangingPunct="0">
        <a:spcBef>
          <a:spcPts val="130"/>
        </a:spcBef>
        <a:spcAft>
          <a:spcPct val="0"/>
        </a:spcAft>
        <a:buFont typeface="Arial" panose="020B0604020202020204" pitchFamily="34" charset="0"/>
        <a:buChar char="–"/>
        <a:defRPr sz="3735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rtl="0" eaLnBrk="0" fontAlgn="base" hangingPunct="0">
        <a:spcBef>
          <a:spcPts val="13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rtl="0" eaLnBrk="0" fontAlgn="base" hangingPunct="0">
        <a:spcBef>
          <a:spcPts val="130"/>
        </a:spcBef>
        <a:spcAft>
          <a:spcPct val="0"/>
        </a:spcAft>
        <a:buFont typeface="Arial" panose="020B0604020202020204" pitchFamily="34" charset="0"/>
        <a:buChar char="–"/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rtl="0" eaLnBrk="0" fontAlgn="base" hangingPunct="0">
        <a:spcBef>
          <a:spcPts val="130"/>
        </a:spcBef>
        <a:spcAft>
          <a:spcPct val="0"/>
        </a:spcAft>
        <a:buFont typeface="Arial" panose="020B0604020202020204" pitchFamily="34" charset="0"/>
        <a:buChar char="»"/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658C711-4DFE-4B75-B8B9-4B6627B14C34}"/>
              </a:ext>
            </a:extLst>
          </p:cNvPr>
          <p:cNvSpPr txBox="1"/>
          <p:nvPr userDrawn="1"/>
        </p:nvSpPr>
        <p:spPr>
          <a:xfrm>
            <a:off x="9563100" y="105507"/>
            <a:ext cx="26289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Hương</a:t>
            </a:r>
            <a:r>
              <a:rPr lang="en-US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Thảo</a:t>
            </a:r>
            <a:r>
              <a:rPr lang="en-US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tranthao121004@gmail.com</a:t>
            </a:r>
          </a:p>
        </p:txBody>
      </p:sp>
    </p:spTree>
    <p:extLst>
      <p:ext uri="{BB962C8B-B14F-4D97-AF65-F5344CB8AC3E}">
        <p14:creationId xmlns:p14="http://schemas.microsoft.com/office/powerpoint/2010/main" val="480703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rgbClr val="202020"/>
          </a:solidFill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  <a:latin typeface="微软雅黑" panose="020B0503020204020204" charset="-122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75000"/>
        <a:buFont typeface="Arial" panose="020B0604020202020204" pitchFamily="34" charset="0"/>
        <a:buChar char="•"/>
        <a:defRPr sz="2800" kern="1200">
          <a:solidFill>
            <a:schemeClr val="tx1">
              <a:lumMod val="85000"/>
              <a:lumOff val="15000"/>
            </a:schemeClr>
          </a:solidFill>
          <a:latin typeface="微软雅黑" panose="020B0503020204020204" charset="-122"/>
          <a:ea typeface="微软雅黑" panose="020B0503020204020204" charset="-122"/>
          <a:cs typeface="+mn-cs"/>
        </a:defRPr>
      </a:lvl1pPr>
      <a:lvl2pPr marL="575945" indent="-228600" algn="l" defTabSz="914400" rtl="0" eaLnBrk="1" fontAlgn="auto" latinLnBrk="0" hangingPunct="1">
        <a:lnSpc>
          <a:spcPct val="120000"/>
        </a:lnSpc>
        <a:spcBef>
          <a:spcPts val="500"/>
        </a:spcBef>
        <a:buSzPct val="75000"/>
        <a:buFont typeface="Arial" panose="020B0604020202020204" pitchFamily="34" charset="0"/>
        <a:buChar char="•"/>
        <a:defRPr sz="2200" kern="1200">
          <a:solidFill>
            <a:schemeClr val="tx1">
              <a:lumMod val="75000"/>
              <a:lumOff val="25000"/>
            </a:schemeClr>
          </a:solidFill>
          <a:latin typeface="微软雅黑" panose="020B0503020204020204" charset="-122"/>
          <a:ea typeface="微软雅黑" panose="020B0503020204020204" charset="-122"/>
          <a:cs typeface="+mn-cs"/>
        </a:defRPr>
      </a:lvl2pPr>
      <a:lvl3pPr marL="1007745" indent="-228600" algn="l" defTabSz="914400" rtl="0" eaLnBrk="1" fontAlgn="auto" latinLnBrk="0" hangingPunct="1">
        <a:lnSpc>
          <a:spcPct val="120000"/>
        </a:lnSpc>
        <a:spcBef>
          <a:spcPts val="500"/>
        </a:spcBef>
        <a:buSzPct val="75000"/>
        <a:buFont typeface="Arial" panose="020B0604020202020204" pitchFamily="34" charset="0"/>
        <a:buChar char="‒"/>
        <a:defRPr sz="2000" kern="1200">
          <a:solidFill>
            <a:schemeClr val="tx1">
              <a:lumMod val="65000"/>
              <a:lumOff val="35000"/>
            </a:schemeClr>
          </a:solidFill>
          <a:latin typeface="微软雅黑" panose="020B0503020204020204" charset="-122"/>
          <a:ea typeface="微软雅黑" panose="020B0503020204020204" charset="-122"/>
          <a:cs typeface="+mn-cs"/>
        </a:defRPr>
      </a:lvl3pPr>
      <a:lvl4pPr marL="1511935" indent="-228600" algn="l" defTabSz="914400" rtl="0" eaLnBrk="1" fontAlgn="auto" latinLnBrk="0" hangingPunct="1">
        <a:lnSpc>
          <a:spcPct val="100000"/>
        </a:lnSpc>
        <a:spcBef>
          <a:spcPts val="500"/>
        </a:spcBef>
        <a:buSzPct val="75000"/>
        <a:buFont typeface="Arial" panose="020B0604020202020204" pitchFamily="34" charset="0"/>
        <a:buChar char="˃"/>
        <a:defRPr sz="1800" kern="1200">
          <a:solidFill>
            <a:schemeClr val="tx1">
              <a:lumMod val="50000"/>
              <a:lumOff val="50000"/>
            </a:schemeClr>
          </a:solidFill>
          <a:latin typeface="微软雅黑" panose="020B0503020204020204" charset="-122"/>
          <a:ea typeface="微软雅黑" panose="020B0503020204020204" charset="-122"/>
          <a:cs typeface="+mn-cs"/>
        </a:defRPr>
      </a:lvl4pPr>
      <a:lvl5pPr marL="1943735" indent="-228600" algn="l" defTabSz="914400" rtl="0" eaLnBrk="1" fontAlgn="auto" latinLnBrk="0" hangingPunct="1">
        <a:lnSpc>
          <a:spcPct val="90000"/>
        </a:lnSpc>
        <a:spcBef>
          <a:spcPts val="500"/>
        </a:spcBef>
        <a:buSzPct val="75000"/>
        <a:buFont typeface="Arial" panose="020B0604020202020204" pitchFamily="34" charset="0"/>
        <a:buChar char="˃"/>
        <a:defRPr sz="1800" kern="1200">
          <a:solidFill>
            <a:schemeClr val="tx1">
              <a:lumMod val="50000"/>
              <a:lumOff val="50000"/>
            </a:schemeClr>
          </a:solidFill>
          <a:latin typeface="微软雅黑" panose="020B0503020204020204" charset="-122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9Slide.vn - 2019">
            <a:extLst>
              <a:ext uri="{FF2B5EF4-FFF2-40B4-BE49-F238E27FC236}">
                <a16:creationId xmlns:a16="http://schemas.microsoft.com/office/drawing/2014/main" id="{88D4CE0D-2AC7-4937-BCA3-F910E5651D22}"/>
              </a:ext>
            </a:extLst>
          </p:cNvPr>
          <p:cNvSpPr txBox="1"/>
          <p:nvPr userDrawn="1"/>
        </p:nvSpPr>
        <p:spPr>
          <a:xfrm>
            <a:off x="1" y="-1596201"/>
            <a:ext cx="12192000" cy="45320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345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1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1" y="1600202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F82B83-F68B-4011-B04D-379142B4D165}" type="datetimeFigureOut">
              <a:rPr lang="zh-CN" altLang="en-US" smtClean="0"/>
              <a:t>2024/11/22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29B16B-2BBB-4DCF-867A-F542E1B71F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4131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146208" tIns="73105" rIns="146208" bIns="73105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146208" tIns="73105" rIns="146208" bIns="73105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6"/>
          </a:xfrm>
          <a:prstGeom prst="rect">
            <a:avLst/>
          </a:prstGeom>
        </p:spPr>
        <p:txBody>
          <a:bodyPr vert="horz" lIns="146208" tIns="73105" rIns="146208" bIns="73105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EF851F-4C9B-4ED8-A706-7687066F5A2C}" type="datetimeFigureOut">
              <a:rPr lang="en-US" smtClean="0"/>
              <a:t>11/22/2024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6"/>
          </a:xfrm>
          <a:prstGeom prst="rect">
            <a:avLst/>
          </a:prstGeom>
        </p:spPr>
        <p:txBody>
          <a:bodyPr vert="horz" lIns="146208" tIns="73105" rIns="146208" bIns="73105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6"/>
          </a:xfrm>
          <a:prstGeom prst="rect">
            <a:avLst/>
          </a:prstGeom>
        </p:spPr>
        <p:txBody>
          <a:bodyPr vert="horz" lIns="146208" tIns="73105" rIns="146208" bIns="73105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F2045C-80A1-433A-B3B9-3018D210B4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248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1096565" rtl="0" eaLnBrk="1" latinLnBrk="0" hangingPunct="1">
        <a:spcBef>
          <a:spcPct val="0"/>
        </a:spcBef>
        <a:buNone/>
        <a:defRPr sz="53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11211" indent="-411211" algn="l" defTabSz="1096565" rtl="0" eaLnBrk="1" latinLnBrk="0" hangingPunct="1">
        <a:spcBef>
          <a:spcPct val="20000"/>
        </a:spcBef>
        <a:buFont typeface="Arial" pitchFamily="34" charset="0"/>
        <a:buChar char="•"/>
        <a:defRPr sz="3750" kern="1200">
          <a:solidFill>
            <a:schemeClr val="tx1"/>
          </a:solidFill>
          <a:latin typeface="+mn-lt"/>
          <a:ea typeface="+mn-ea"/>
          <a:cs typeface="+mn-cs"/>
        </a:defRPr>
      </a:lvl1pPr>
      <a:lvl2pPr marL="890960" indent="-342676" algn="l" defTabSz="1096565" rtl="0" eaLnBrk="1" latinLnBrk="0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70705" indent="-274142" algn="l" defTabSz="1096565" rtl="0" eaLnBrk="1" latinLnBrk="0" hangingPunct="1">
        <a:spcBef>
          <a:spcPct val="20000"/>
        </a:spcBef>
        <a:buFont typeface="Arial" pitchFamily="34" charset="0"/>
        <a:buChar char="•"/>
        <a:defRPr sz="2850" kern="1200">
          <a:solidFill>
            <a:schemeClr val="tx1"/>
          </a:solidFill>
          <a:latin typeface="+mn-lt"/>
          <a:ea typeface="+mn-ea"/>
          <a:cs typeface="+mn-cs"/>
        </a:defRPr>
      </a:lvl3pPr>
      <a:lvl4pPr marL="1918988" indent="-274142" algn="l" defTabSz="1096565" rtl="0" eaLnBrk="1" latinLnBrk="0" hangingPunct="1">
        <a:spcBef>
          <a:spcPct val="20000"/>
        </a:spcBef>
        <a:buFont typeface="Arial" pitchFamily="34" charset="0"/>
        <a:buChar char="–"/>
        <a:defRPr sz="2325" kern="1200">
          <a:solidFill>
            <a:schemeClr val="tx1"/>
          </a:solidFill>
          <a:latin typeface="+mn-lt"/>
          <a:ea typeface="+mn-ea"/>
          <a:cs typeface="+mn-cs"/>
        </a:defRPr>
      </a:lvl4pPr>
      <a:lvl5pPr marL="2467270" indent="-274142" algn="l" defTabSz="1096565" rtl="0" eaLnBrk="1" latinLnBrk="0" hangingPunct="1">
        <a:spcBef>
          <a:spcPct val="20000"/>
        </a:spcBef>
        <a:buFont typeface="Arial" pitchFamily="34" charset="0"/>
        <a:buChar char="»"/>
        <a:defRPr sz="2325" kern="1200">
          <a:solidFill>
            <a:schemeClr val="tx1"/>
          </a:solidFill>
          <a:latin typeface="+mn-lt"/>
          <a:ea typeface="+mn-ea"/>
          <a:cs typeface="+mn-cs"/>
        </a:defRPr>
      </a:lvl5pPr>
      <a:lvl6pPr marL="3015551" indent="-274142" algn="l" defTabSz="1096565" rtl="0" eaLnBrk="1" latinLnBrk="0" hangingPunct="1">
        <a:spcBef>
          <a:spcPct val="20000"/>
        </a:spcBef>
        <a:buFont typeface="Arial" pitchFamily="34" charset="0"/>
        <a:buChar char="•"/>
        <a:defRPr sz="2325" kern="1200">
          <a:solidFill>
            <a:schemeClr val="tx1"/>
          </a:solidFill>
          <a:latin typeface="+mn-lt"/>
          <a:ea typeface="+mn-ea"/>
          <a:cs typeface="+mn-cs"/>
        </a:defRPr>
      </a:lvl6pPr>
      <a:lvl7pPr marL="3563833" indent="-274142" algn="l" defTabSz="1096565" rtl="0" eaLnBrk="1" latinLnBrk="0" hangingPunct="1">
        <a:spcBef>
          <a:spcPct val="20000"/>
        </a:spcBef>
        <a:buFont typeface="Arial" pitchFamily="34" charset="0"/>
        <a:buChar char="•"/>
        <a:defRPr sz="2325" kern="1200">
          <a:solidFill>
            <a:schemeClr val="tx1"/>
          </a:solidFill>
          <a:latin typeface="+mn-lt"/>
          <a:ea typeface="+mn-ea"/>
          <a:cs typeface="+mn-cs"/>
        </a:defRPr>
      </a:lvl7pPr>
      <a:lvl8pPr marL="4112117" indent="-274142" algn="l" defTabSz="1096565" rtl="0" eaLnBrk="1" latinLnBrk="0" hangingPunct="1">
        <a:spcBef>
          <a:spcPct val="20000"/>
        </a:spcBef>
        <a:buFont typeface="Arial" pitchFamily="34" charset="0"/>
        <a:buChar char="•"/>
        <a:defRPr sz="2325" kern="1200">
          <a:solidFill>
            <a:schemeClr val="tx1"/>
          </a:solidFill>
          <a:latin typeface="+mn-lt"/>
          <a:ea typeface="+mn-ea"/>
          <a:cs typeface="+mn-cs"/>
        </a:defRPr>
      </a:lvl8pPr>
      <a:lvl9pPr marL="4660398" indent="-274142" algn="l" defTabSz="1096565" rtl="0" eaLnBrk="1" latinLnBrk="0" hangingPunct="1">
        <a:spcBef>
          <a:spcPct val="20000"/>
        </a:spcBef>
        <a:buFont typeface="Arial" pitchFamily="34" charset="0"/>
        <a:buChar char="•"/>
        <a:defRPr sz="23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6565" rtl="0" eaLnBrk="1" latinLnBrk="0" hangingPunct="1">
        <a:defRPr sz="2175" kern="1200">
          <a:solidFill>
            <a:schemeClr val="tx1"/>
          </a:solidFill>
          <a:latin typeface="+mn-lt"/>
          <a:ea typeface="+mn-ea"/>
          <a:cs typeface="+mn-cs"/>
        </a:defRPr>
      </a:lvl1pPr>
      <a:lvl2pPr marL="548282" algn="l" defTabSz="1096565" rtl="0" eaLnBrk="1" latinLnBrk="0" hangingPunct="1">
        <a:defRPr sz="2175" kern="1200">
          <a:solidFill>
            <a:schemeClr val="tx1"/>
          </a:solidFill>
          <a:latin typeface="+mn-lt"/>
          <a:ea typeface="+mn-ea"/>
          <a:cs typeface="+mn-cs"/>
        </a:defRPr>
      </a:lvl2pPr>
      <a:lvl3pPr marL="1096565" algn="l" defTabSz="1096565" rtl="0" eaLnBrk="1" latinLnBrk="0" hangingPunct="1">
        <a:defRPr sz="2175" kern="1200">
          <a:solidFill>
            <a:schemeClr val="tx1"/>
          </a:solidFill>
          <a:latin typeface="+mn-lt"/>
          <a:ea typeface="+mn-ea"/>
          <a:cs typeface="+mn-cs"/>
        </a:defRPr>
      </a:lvl3pPr>
      <a:lvl4pPr marL="1644845" algn="l" defTabSz="1096565" rtl="0" eaLnBrk="1" latinLnBrk="0" hangingPunct="1">
        <a:defRPr sz="2175" kern="1200">
          <a:solidFill>
            <a:schemeClr val="tx1"/>
          </a:solidFill>
          <a:latin typeface="+mn-lt"/>
          <a:ea typeface="+mn-ea"/>
          <a:cs typeface="+mn-cs"/>
        </a:defRPr>
      </a:lvl4pPr>
      <a:lvl5pPr marL="2193128" algn="l" defTabSz="1096565" rtl="0" eaLnBrk="1" latinLnBrk="0" hangingPunct="1">
        <a:defRPr sz="2175" kern="1200">
          <a:solidFill>
            <a:schemeClr val="tx1"/>
          </a:solidFill>
          <a:latin typeface="+mn-lt"/>
          <a:ea typeface="+mn-ea"/>
          <a:cs typeface="+mn-cs"/>
        </a:defRPr>
      </a:lvl5pPr>
      <a:lvl6pPr marL="2741411" algn="l" defTabSz="1096565" rtl="0" eaLnBrk="1" latinLnBrk="0" hangingPunct="1">
        <a:defRPr sz="2175" kern="1200">
          <a:solidFill>
            <a:schemeClr val="tx1"/>
          </a:solidFill>
          <a:latin typeface="+mn-lt"/>
          <a:ea typeface="+mn-ea"/>
          <a:cs typeface="+mn-cs"/>
        </a:defRPr>
      </a:lvl6pPr>
      <a:lvl7pPr marL="3289694" algn="l" defTabSz="1096565" rtl="0" eaLnBrk="1" latinLnBrk="0" hangingPunct="1">
        <a:defRPr sz="2175" kern="1200">
          <a:solidFill>
            <a:schemeClr val="tx1"/>
          </a:solidFill>
          <a:latin typeface="+mn-lt"/>
          <a:ea typeface="+mn-ea"/>
          <a:cs typeface="+mn-cs"/>
        </a:defRPr>
      </a:lvl7pPr>
      <a:lvl8pPr marL="3837975" algn="l" defTabSz="1096565" rtl="0" eaLnBrk="1" latinLnBrk="0" hangingPunct="1">
        <a:defRPr sz="2175" kern="1200">
          <a:solidFill>
            <a:schemeClr val="tx1"/>
          </a:solidFill>
          <a:latin typeface="+mn-lt"/>
          <a:ea typeface="+mn-ea"/>
          <a:cs typeface="+mn-cs"/>
        </a:defRPr>
      </a:lvl8pPr>
      <a:lvl9pPr marL="4386257" algn="l" defTabSz="1096565" rtl="0" eaLnBrk="1" latinLnBrk="0" hangingPunct="1">
        <a:defRPr sz="217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5.png"/><Relationship Id="rId11" Type="http://schemas.openxmlformats.org/officeDocument/2006/relationships/image" Target="../media/image15.png"/><Relationship Id="rId5" Type="http://schemas.openxmlformats.org/officeDocument/2006/relationships/image" Target="../media/image4.png"/><Relationship Id="rId10" Type="http://schemas.openxmlformats.org/officeDocument/2006/relationships/image" Target="../media/image14.png"/><Relationship Id="rId4" Type="http://schemas.openxmlformats.org/officeDocument/2006/relationships/image" Target="../media/image12.emf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6.jp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7.png"/><Relationship Id="rId9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jpg"/><Relationship Id="rId7" Type="http://schemas.openxmlformats.org/officeDocument/2006/relationships/image" Target="../media/image4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2.emf"/><Relationship Id="rId11" Type="http://schemas.openxmlformats.org/officeDocument/2006/relationships/image" Target="../media/image13.png"/><Relationship Id="rId5" Type="http://schemas.openxmlformats.org/officeDocument/2006/relationships/image" Target="../media/image20.png"/><Relationship Id="rId10" Type="http://schemas.openxmlformats.org/officeDocument/2006/relationships/image" Target="../media/image7.png"/><Relationship Id="rId4" Type="http://schemas.openxmlformats.org/officeDocument/2006/relationships/image" Target="../media/image11.png"/><Relationship Id="rId9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6.jp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4.jpeg"/><Relationship Id="rId7" Type="http://schemas.microsoft.com/office/2007/relationships/hdphoto" Target="../media/hdphoto2.wdp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6.png"/><Relationship Id="rId5" Type="http://schemas.microsoft.com/office/2007/relationships/hdphoto" Target="../media/hdphoto1.wdp"/><Relationship Id="rId10" Type="http://schemas.microsoft.com/office/2007/relationships/hdphoto" Target="../media/hdphoto3.wdp"/><Relationship Id="rId4" Type="http://schemas.openxmlformats.org/officeDocument/2006/relationships/image" Target="../media/image25.png"/><Relationship Id="rId9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6.jp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31.png"/><Relationship Id="rId4" Type="http://schemas.openxmlformats.org/officeDocument/2006/relationships/image" Target="../media/image3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6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5.png"/><Relationship Id="rId5" Type="http://schemas.openxmlformats.org/officeDocument/2006/relationships/image" Target="../media/image17.png"/><Relationship Id="rId10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6.emf"/><Relationship Id="rId18" Type="http://schemas.openxmlformats.org/officeDocument/2006/relationships/image" Target="../media/image13.png"/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41.png"/><Relationship Id="rId12" Type="http://schemas.openxmlformats.org/officeDocument/2006/relationships/image" Target="../media/image45.emf"/><Relationship Id="rId17" Type="http://schemas.openxmlformats.org/officeDocument/2006/relationships/image" Target="../media/image7.png"/><Relationship Id="rId2" Type="http://schemas.openxmlformats.org/officeDocument/2006/relationships/audio" Target="../media/media4.mp3"/><Relationship Id="rId16" Type="http://schemas.openxmlformats.org/officeDocument/2006/relationships/image" Target="../media/image6.png"/><Relationship Id="rId1" Type="http://schemas.microsoft.com/office/2007/relationships/media" Target="../media/media4.mp3"/><Relationship Id="rId6" Type="http://schemas.openxmlformats.org/officeDocument/2006/relationships/image" Target="../media/image37.png"/><Relationship Id="rId11" Type="http://schemas.openxmlformats.org/officeDocument/2006/relationships/image" Target="../media/image44.png"/><Relationship Id="rId5" Type="http://schemas.openxmlformats.org/officeDocument/2006/relationships/image" Target="../media/image16.jpg"/><Relationship Id="rId15" Type="http://schemas.openxmlformats.org/officeDocument/2006/relationships/image" Target="../media/image5.png"/><Relationship Id="rId10" Type="http://schemas.openxmlformats.org/officeDocument/2006/relationships/image" Target="../media/image43.png"/><Relationship Id="rId19" Type="http://schemas.openxmlformats.org/officeDocument/2006/relationships/image" Target="../media/image48.png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17.png"/><Relationship Id="rId14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0711"/>
            <a:ext cx="12324079" cy="6857836"/>
          </a:xfrm>
          <a:prstGeom prst="rect">
            <a:avLst/>
          </a:prstGeom>
        </p:spPr>
      </p:pic>
      <p:pic>
        <p:nvPicPr>
          <p:cNvPr id="27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36755" y="-273364"/>
            <a:ext cx="7881412" cy="10250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" r="333"/>
          <a:stretch/>
        </p:blipFill>
        <p:spPr bwMode="auto">
          <a:xfrm>
            <a:off x="140494" y="5081736"/>
            <a:ext cx="11911013" cy="1772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8248" y="258790"/>
            <a:ext cx="788414" cy="719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8448" y="2252272"/>
            <a:ext cx="840716" cy="767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905" y="708984"/>
            <a:ext cx="751549" cy="686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图片 8">
            <a:extLst>
              <a:ext uri="{FF2B5EF4-FFF2-40B4-BE49-F238E27FC236}">
                <a16:creationId xmlns:a16="http://schemas.microsoft.com/office/drawing/2014/main" id="{ABB25BB9-DD67-4A5D-B123-0DABEA3BC2D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67" t="54200" r="56302" b="10801"/>
          <a:stretch/>
        </p:blipFill>
        <p:spPr>
          <a:xfrm>
            <a:off x="-1155253" y="3316559"/>
            <a:ext cx="4407864" cy="3673219"/>
          </a:xfrm>
          <a:prstGeom prst="rect">
            <a:avLst/>
          </a:prstGeom>
        </p:spPr>
      </p:pic>
      <p:pic>
        <p:nvPicPr>
          <p:cNvPr id="21" name="图片 8">
            <a:extLst>
              <a:ext uri="{FF2B5EF4-FFF2-40B4-BE49-F238E27FC236}">
                <a16:creationId xmlns:a16="http://schemas.microsoft.com/office/drawing/2014/main" id="{0408BBCF-1E8B-4A1E-B9DA-4C99747B122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5850" y="-2663994"/>
            <a:ext cx="3282089" cy="4983913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F69D9966-41FD-42C2-AE1B-DD588D4DC55A}"/>
              </a:ext>
            </a:extLst>
          </p:cNvPr>
          <p:cNvSpPr txBox="1"/>
          <p:nvPr/>
        </p:nvSpPr>
        <p:spPr>
          <a:xfrm>
            <a:off x="2594756" y="1549277"/>
            <a:ext cx="727569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Chào</a:t>
            </a:r>
            <a:r>
              <a:rPr lang="en-US" sz="4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mừng</a:t>
            </a:r>
            <a:r>
              <a:rPr lang="en-US" sz="4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quý</a:t>
            </a:r>
            <a:r>
              <a:rPr lang="en-US" sz="4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thầy</a:t>
            </a:r>
            <a:r>
              <a:rPr lang="en-US" sz="4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cô</a:t>
            </a:r>
            <a:r>
              <a:rPr lang="en-US" sz="4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sz="4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dự</a:t>
            </a:r>
            <a:r>
              <a:rPr lang="en-US" sz="4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giờ</a:t>
            </a:r>
            <a:r>
              <a:rPr lang="en-US" sz="4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en-US" sz="4400" b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thăm</a:t>
            </a:r>
            <a:r>
              <a:rPr lang="en-US" sz="4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lớp</a:t>
            </a:r>
            <a:endParaRPr lang="en-US" sz="44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781467" y="3682852"/>
            <a:ext cx="6761143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dạy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Nguyễn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Hoàng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Yến</a:t>
            </a:r>
            <a:endParaRPr lang="en-US" sz="36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Môn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Tiếng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Việt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mở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rộng</a:t>
            </a:r>
            <a:endParaRPr lang="en-US" sz="36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Khối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2</a:t>
            </a:r>
          </a:p>
          <a:p>
            <a:endParaRPr lang="en-US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8820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hởi động Vũ điệu rửa tay cho học sinh lớp 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05098" y="226423"/>
            <a:ext cx="10981508" cy="6505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629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Administrator\Desktop\可爱卡通手绘边框-0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9124" y="1765176"/>
            <a:ext cx="7488832" cy="5184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4472" y="2666081"/>
            <a:ext cx="1081394" cy="511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" r="333"/>
          <a:stretch/>
        </p:blipFill>
        <p:spPr bwMode="auto">
          <a:xfrm>
            <a:off x="140494" y="5081736"/>
            <a:ext cx="11911013" cy="1772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8248" y="258790"/>
            <a:ext cx="788414" cy="719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8448" y="2252272"/>
            <a:ext cx="840716" cy="767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905" y="708984"/>
            <a:ext cx="751549" cy="686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0372" y="509168"/>
            <a:ext cx="1345394" cy="1228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图片 2">
            <a:extLst>
              <a:ext uri="{FF2B5EF4-FFF2-40B4-BE49-F238E27FC236}">
                <a16:creationId xmlns:a16="http://schemas.microsoft.com/office/drawing/2014/main" id="{4C95A71C-B637-4C19-918C-4F8D348578A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9551" y="3700036"/>
            <a:ext cx="3092435" cy="3154283"/>
          </a:xfrm>
          <a:prstGeom prst="rect">
            <a:avLst/>
          </a:prstGeom>
          <a:effectLst>
            <a:glow rad="419100">
              <a:schemeClr val="accent3">
                <a:lumMod val="60000"/>
                <a:lumOff val="40000"/>
                <a:alpha val="73000"/>
              </a:schemeClr>
            </a:glo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EB6D298-84D8-4405-A477-53644DFEC7B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55707" y="3592088"/>
            <a:ext cx="5090601" cy="178018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202162" y="159223"/>
            <a:ext cx="885661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sáu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22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11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2024</a:t>
            </a:r>
          </a:p>
          <a:p>
            <a:pPr algn="ctr"/>
            <a:r>
              <a:rPr lang="en-US" sz="28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Tiếng</a:t>
            </a:r>
            <a:r>
              <a:rPr lang="en-US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Việt</a:t>
            </a:r>
            <a:endParaRPr lang="en-US" sz="28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sz="28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7352569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" dur="2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5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4"/>
            <a:ext cx="12191999" cy="6857836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0495" y="2799526"/>
            <a:ext cx="11911013" cy="4058475"/>
          </a:xfrm>
          <a:prstGeom prst="rect">
            <a:avLst/>
          </a:prstGeom>
        </p:spPr>
      </p:pic>
      <p:pic>
        <p:nvPicPr>
          <p:cNvPr id="17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8448" y="2252272"/>
            <a:ext cx="840716" cy="767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905" y="708984"/>
            <a:ext cx="751549" cy="686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756" y="1731684"/>
            <a:ext cx="1345394" cy="1228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图片 9">
            <a:extLst>
              <a:ext uri="{FF2B5EF4-FFF2-40B4-BE49-F238E27FC236}">
                <a16:creationId xmlns:a16="http://schemas.microsoft.com/office/drawing/2014/main" id="{F4496D63-0780-4BCE-9D02-F7A63C9176D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84143" y="2106406"/>
            <a:ext cx="5013960" cy="501396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08411" y="1371975"/>
            <a:ext cx="8751423" cy="535193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222837" y="95326"/>
            <a:ext cx="885661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sáu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22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11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2024</a:t>
            </a:r>
          </a:p>
          <a:p>
            <a:pPr algn="ctr"/>
            <a:r>
              <a:rPr lang="en-US" sz="28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Tiếng</a:t>
            </a:r>
            <a:r>
              <a:rPr lang="en-US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Việt</a:t>
            </a:r>
            <a:endParaRPr lang="en-US" sz="28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6351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4"/>
            <a:ext cx="12191999" cy="6857836"/>
          </a:xfrm>
          <a:prstGeom prst="rect">
            <a:avLst/>
          </a:prstGeom>
        </p:spPr>
      </p:pic>
      <p:pic>
        <p:nvPicPr>
          <p:cNvPr id="8194" name="Picture 2" descr="C:\Users\Administrator\Desktop\可爱卡通手绘边框-0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1604" y="1837509"/>
            <a:ext cx="7488832" cy="5084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Administrator\Desktop\可爱卡通手绘边框-03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872767" y="91621"/>
            <a:ext cx="2051310" cy="2002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4472" y="2666081"/>
            <a:ext cx="1081394" cy="511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" r="333"/>
          <a:stretch/>
        </p:blipFill>
        <p:spPr bwMode="auto">
          <a:xfrm>
            <a:off x="140494" y="5081736"/>
            <a:ext cx="11911013" cy="1772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8248" y="258790"/>
            <a:ext cx="788414" cy="719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8448" y="2252272"/>
            <a:ext cx="840716" cy="767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905" y="708984"/>
            <a:ext cx="751549" cy="686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0372" y="509168"/>
            <a:ext cx="1345394" cy="1228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586B4E8-A9B3-4507-B159-C0B739DE9E3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869146" y="3374026"/>
            <a:ext cx="7588538" cy="2329681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271831" y="87940"/>
            <a:ext cx="885661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sáu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22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11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2024</a:t>
            </a:r>
          </a:p>
          <a:p>
            <a:pPr algn="ctr"/>
            <a:r>
              <a:rPr lang="en-US" sz="28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Tiếng</a:t>
            </a:r>
            <a:r>
              <a:rPr lang="en-US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Việt</a:t>
            </a:r>
            <a:endParaRPr lang="en-US" sz="28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dirty="0">
              <a:solidFill>
                <a:srgbClr val="0070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460785" y="959032"/>
            <a:ext cx="43484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mở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rộng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tuần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11</a:t>
            </a:r>
            <a:endParaRPr 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4352308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64"/>
            <a:ext cx="12192000" cy="6857836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0495" y="2799526"/>
            <a:ext cx="11911013" cy="4058475"/>
          </a:xfrm>
          <a:prstGeom prst="rect">
            <a:avLst/>
          </a:prstGeom>
        </p:spPr>
      </p:pic>
      <p:pic>
        <p:nvPicPr>
          <p:cNvPr id="17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8448" y="2252272"/>
            <a:ext cx="840716" cy="767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905" y="708984"/>
            <a:ext cx="751549" cy="686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756" y="1731684"/>
            <a:ext cx="1345394" cy="1228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图片 9">
            <a:extLst>
              <a:ext uri="{FF2B5EF4-FFF2-40B4-BE49-F238E27FC236}">
                <a16:creationId xmlns:a16="http://schemas.microsoft.com/office/drawing/2014/main" id="{F4496D63-0780-4BCE-9D02-F7A63C9176D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0669" y="3608640"/>
            <a:ext cx="3010347" cy="3371169"/>
          </a:xfrm>
          <a:prstGeom prst="rect">
            <a:avLst/>
          </a:prstGeom>
        </p:spPr>
      </p:pic>
      <p:pic>
        <p:nvPicPr>
          <p:cNvPr id="21" name="图片 3">
            <a:extLst>
              <a:ext uri="{FF2B5EF4-FFF2-40B4-BE49-F238E27FC236}">
                <a16:creationId xmlns:a16="http://schemas.microsoft.com/office/drawing/2014/main" id="{32FB78BA-1091-4640-A2A4-E8493109515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50957" flipH="1">
            <a:off x="1797256" y="364337"/>
            <a:ext cx="8173373" cy="697564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4ACF09C-BAE5-48B7-996E-EDA063C3FFAD}"/>
              </a:ext>
            </a:extLst>
          </p:cNvPr>
          <p:cNvSpPr txBox="1"/>
          <p:nvPr/>
        </p:nvSpPr>
        <p:spPr>
          <a:xfrm>
            <a:off x="3320497" y="2432962"/>
            <a:ext cx="5268113" cy="351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35255" algn="ctr">
              <a:spcAft>
                <a:spcPts val="800"/>
              </a:spcAft>
            </a:pPr>
            <a:r>
              <a:rPr lang="vi-VN" sz="5400" b="1" dirty="0">
                <a:solidFill>
                  <a:prstClr val="black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Tìm đọc các bài viết về hoạt động của học sinh </a:t>
            </a:r>
            <a:endParaRPr lang="en-US" sz="5400" b="1" dirty="0" smtClean="0">
              <a:solidFill>
                <a:prstClr val="black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35255" algn="ctr">
              <a:spcAft>
                <a:spcPts val="800"/>
              </a:spcAft>
            </a:pPr>
            <a:r>
              <a:rPr lang="vi-VN" sz="5400" b="1" dirty="0" smtClean="0">
                <a:solidFill>
                  <a:prstClr val="black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ở </a:t>
            </a:r>
            <a:r>
              <a:rPr lang="vi-VN" sz="5400" b="1" dirty="0">
                <a:solidFill>
                  <a:prstClr val="black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endParaRPr lang="en-US" sz="5400" b="1" dirty="0">
              <a:solidFill>
                <a:prstClr val="black"/>
              </a:solidFill>
              <a:latin typeface="+mj-lt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71831" y="133060"/>
            <a:ext cx="885661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sáu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22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11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2024</a:t>
            </a:r>
          </a:p>
          <a:p>
            <a:pPr algn="ctr"/>
            <a:r>
              <a:rPr lang="en-US" sz="28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Tiếng</a:t>
            </a:r>
            <a:r>
              <a:rPr lang="en-US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Việt</a:t>
            </a:r>
          </a:p>
          <a:p>
            <a:pPr algn="ctr"/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8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  <a:r>
              <a:rPr lang="en-US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mở</a:t>
            </a:r>
            <a:r>
              <a:rPr lang="en-US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rộng</a:t>
            </a:r>
            <a:r>
              <a:rPr lang="en-US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tuần</a:t>
            </a:r>
            <a:r>
              <a:rPr lang="en-US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11</a:t>
            </a:r>
            <a:endParaRPr lang="en-US" sz="28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2966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1" y="4891574"/>
            <a:ext cx="2003060" cy="178490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4303" y="4833113"/>
            <a:ext cx="1664494" cy="1664494"/>
          </a:xfrm>
          <a:prstGeom prst="rect">
            <a:avLst/>
          </a:prstGeom>
        </p:spPr>
      </p:pic>
      <p:pic>
        <p:nvPicPr>
          <p:cNvPr id="19" name="图片 6">
            <a:extLst>
              <a:ext uri="{FF2B5EF4-FFF2-40B4-BE49-F238E27FC236}">
                <a16:creationId xmlns:a16="http://schemas.microsoft.com/office/drawing/2014/main" id="{F239F57B-F203-4AE3-AB1C-0AC06A6CC6B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0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1035" b="9032"/>
          <a:stretch/>
        </p:blipFill>
        <p:spPr>
          <a:xfrm>
            <a:off x="952500" y="6108702"/>
            <a:ext cx="10287000" cy="74471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29531" l="16094" r="951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938" b="68750"/>
          <a:stretch/>
        </p:blipFill>
        <p:spPr>
          <a:xfrm>
            <a:off x="8689892" y="-172974"/>
            <a:ext cx="3369320" cy="1252535"/>
          </a:xfrm>
          <a:prstGeom prst="rect">
            <a:avLst/>
          </a:prstGeom>
        </p:spPr>
      </p:pic>
      <p:sp>
        <p:nvSpPr>
          <p:cNvPr id="5" name="AutoShape 2" descr="http://camxuyen.edu.vn/Portals/0/Thu%20vien%20anh/TH%20Cam%20Phuc%2020-11-2014(1).jpg"/>
          <p:cNvSpPr>
            <a:spLocks noChangeAspect="1" noChangeArrowheads="1"/>
          </p:cNvSpPr>
          <p:nvPr/>
        </p:nvSpPr>
        <p:spPr bwMode="auto">
          <a:xfrm>
            <a:off x="1045369" y="17145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1096565"/>
            <a:endParaRPr lang="en-US" sz="2175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AutoShape 3" descr="http://camxuyen.edu.vn/Portals/0/Thu%20vien%20anh/TH%20Cam%20Phuc%2020-11-2014.jpg"/>
          <p:cNvSpPr>
            <a:spLocks noChangeAspect="1" noChangeArrowheads="1"/>
          </p:cNvSpPr>
          <p:nvPr/>
        </p:nvSpPr>
        <p:spPr bwMode="auto">
          <a:xfrm>
            <a:off x="1045369" y="478631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1096565"/>
            <a:endParaRPr lang="en-US" sz="2175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22" name="Picture 21" descr="18323720-tác-giả-của-một-con-gà-để-ấp-trứng-trong-một-hòn-đảo-trên-một-nền-trắng.jpg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38749"/>
          <a:stretch>
            <a:fillRect/>
          </a:stretch>
        </p:blipFill>
        <p:spPr>
          <a:xfrm>
            <a:off x="895350" y="-57553"/>
            <a:ext cx="1578264" cy="1177931"/>
          </a:xfrm>
          <a:prstGeom prst="rect">
            <a:avLst/>
          </a:prstGeom>
        </p:spPr>
      </p:pic>
      <p:pic>
        <p:nvPicPr>
          <p:cNvPr id="23" name="图片 37">
            <a:extLst>
              <a:ext uri="{FF2B5EF4-FFF2-40B4-BE49-F238E27FC236}">
                <a16:creationId xmlns:a16="http://schemas.microsoft.com/office/drawing/2014/main" id="{CA51BFDD-7EB2-41C7-B1D2-9A78363AE09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969" y="-121731"/>
            <a:ext cx="1072290" cy="1177931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8" name="Rectangle 7"/>
          <p:cNvSpPr/>
          <p:nvPr/>
        </p:nvSpPr>
        <p:spPr>
          <a:xfrm>
            <a:off x="1854658" y="2337506"/>
            <a:ext cx="8679620" cy="117724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defTabSz="1096565"/>
            <a:r>
              <a:rPr lang="en-US" sz="7200" b="1" cap="all" dirty="0" smtClean="0">
                <a:ln w="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HỌC SINH CHIA SẺ</a:t>
            </a:r>
            <a:endParaRPr lang="en-US" sz="7200" b="1" cap="all" dirty="0">
              <a:ln w="0">
                <a:solidFill>
                  <a:srgbClr val="FF0000"/>
                </a:solidFill>
              </a:ln>
              <a:solidFill>
                <a:srgbClr val="FF0000"/>
              </a:solidFill>
              <a:effectLst>
                <a:reflection blurRad="6350" stA="55000" endA="300" endPos="455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72267" y="171450"/>
            <a:ext cx="885661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sáu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22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11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2024</a:t>
            </a:r>
          </a:p>
          <a:p>
            <a:pPr algn="ctr"/>
            <a:r>
              <a:rPr lang="en-US" sz="28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Tiếng</a:t>
            </a:r>
            <a:r>
              <a:rPr lang="en-US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Việt</a:t>
            </a:r>
            <a:endParaRPr lang="en-US" sz="28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  <a:r>
              <a:rPr lang="en-US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mở</a:t>
            </a:r>
            <a:r>
              <a:rPr lang="en-US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rộng</a:t>
            </a:r>
            <a:r>
              <a:rPr lang="en-US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tuần</a:t>
            </a:r>
            <a:r>
              <a:rPr lang="en-US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11</a:t>
            </a:r>
            <a:endParaRPr lang="en-US" sz="28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300572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64"/>
            <a:ext cx="12192000" cy="6857836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7" y="2914238"/>
            <a:ext cx="11911013" cy="4058475"/>
          </a:xfrm>
          <a:prstGeom prst="rect">
            <a:avLst/>
          </a:prstGeom>
        </p:spPr>
      </p:pic>
      <p:pic>
        <p:nvPicPr>
          <p:cNvPr id="15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8248" y="258790"/>
            <a:ext cx="788414" cy="719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8448" y="2252272"/>
            <a:ext cx="840716" cy="767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905" y="708984"/>
            <a:ext cx="751549" cy="686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0372" y="509168"/>
            <a:ext cx="1345394" cy="1228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4764785F-04A1-41E3-ADC3-C03DA09B1784}"/>
              </a:ext>
            </a:extLst>
          </p:cNvPr>
          <p:cNvSpPr txBox="1"/>
          <p:nvPr/>
        </p:nvSpPr>
        <p:spPr>
          <a:xfrm>
            <a:off x="113212" y="1471955"/>
            <a:ext cx="1207878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35255" algn="ctr">
              <a:lnSpc>
                <a:spcPct val="150000"/>
              </a:lnSpc>
              <a:spcAft>
                <a:spcPts val="800"/>
              </a:spcAft>
            </a:pPr>
            <a:r>
              <a:rPr lang="vi-VN" sz="4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Trong bài viết đó, </a:t>
            </a:r>
            <a:r>
              <a:rPr lang="vi-VN" sz="4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có </a:t>
            </a:r>
            <a:r>
              <a:rPr lang="vi-VN" sz="4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hoạt động nào của học sinh? </a:t>
            </a:r>
            <a:endParaRPr lang="en-US" sz="44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764785F-04A1-41E3-ADC3-C03DA09B1784}"/>
              </a:ext>
            </a:extLst>
          </p:cNvPr>
          <p:cNvSpPr txBox="1"/>
          <p:nvPr/>
        </p:nvSpPr>
        <p:spPr>
          <a:xfrm>
            <a:off x="-1509251" y="2421058"/>
            <a:ext cx="12078788" cy="986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35255" algn="ctr">
              <a:lnSpc>
                <a:spcPct val="150000"/>
              </a:lnSpc>
              <a:spcAft>
                <a:spcPts val="800"/>
              </a:spcAft>
            </a:pPr>
            <a:r>
              <a:rPr lang="en-US" sz="4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4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4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  <a:r>
              <a:rPr lang="en-US" sz="4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4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sz="4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đâu</a:t>
            </a:r>
            <a:r>
              <a:rPr lang="vi-VN" sz="4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endParaRPr lang="en-US" sz="44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64785F-04A1-41E3-ADC3-C03DA09B1784}"/>
              </a:ext>
            </a:extLst>
          </p:cNvPr>
          <p:cNvSpPr txBox="1"/>
          <p:nvPr/>
        </p:nvSpPr>
        <p:spPr>
          <a:xfrm>
            <a:off x="-929022" y="3429082"/>
            <a:ext cx="12078788" cy="21046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35255" algn="ctr">
              <a:lnSpc>
                <a:spcPct val="150000"/>
              </a:lnSpc>
              <a:spcAft>
                <a:spcPts val="800"/>
              </a:spcAft>
            </a:pPr>
            <a:r>
              <a:rPr lang="en-US" sz="4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4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4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tham</a:t>
            </a:r>
            <a:r>
              <a:rPr lang="en-US" sz="4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gia</a:t>
            </a:r>
            <a:r>
              <a:rPr lang="en-US" sz="4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4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4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4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vi-VN" sz="4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en-US" sz="4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135255" algn="ctr">
              <a:lnSpc>
                <a:spcPct val="150000"/>
              </a:lnSpc>
              <a:spcAft>
                <a:spcPts val="800"/>
              </a:spcAft>
            </a:pPr>
            <a:r>
              <a:rPr lang="en-US" sz="4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4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thích</a:t>
            </a:r>
            <a:r>
              <a:rPr lang="en-US" sz="4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4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4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4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4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vi-VN" sz="4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44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71831" y="48634"/>
            <a:ext cx="885661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sáu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22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11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2024</a:t>
            </a:r>
          </a:p>
          <a:p>
            <a:pPr algn="ctr"/>
            <a:r>
              <a:rPr lang="en-US" sz="28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Tiếng</a:t>
            </a:r>
            <a:r>
              <a:rPr lang="en-US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Việt</a:t>
            </a:r>
            <a:endParaRPr lang="en-US" sz="28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  <a:r>
              <a:rPr lang="en-US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mở</a:t>
            </a:r>
            <a:r>
              <a:rPr lang="en-US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rộng</a:t>
            </a:r>
            <a:r>
              <a:rPr lang="en-US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tuần</a:t>
            </a:r>
            <a:r>
              <a:rPr lang="en-US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11</a:t>
            </a:r>
            <a:endParaRPr lang="en-US" sz="28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807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28288" y="0"/>
            <a:ext cx="885661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sáu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22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11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2024</a:t>
            </a:r>
          </a:p>
          <a:p>
            <a:pPr algn="ctr"/>
            <a:r>
              <a:rPr lang="en-US" sz="28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Tiếng</a:t>
            </a:r>
            <a:r>
              <a:rPr lang="en-US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Việt</a:t>
            </a:r>
            <a:endParaRPr lang="en-US" sz="28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8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  <a:r>
              <a:rPr lang="en-US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mở</a:t>
            </a:r>
            <a:r>
              <a:rPr lang="en-US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rộng</a:t>
            </a:r>
            <a:r>
              <a:rPr lang="en-US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tuần</a:t>
            </a:r>
            <a:r>
              <a:rPr lang="en-US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11</a:t>
            </a:r>
            <a:endParaRPr lang="en-US" sz="28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0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195" y="1493520"/>
            <a:ext cx="9919063" cy="5364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3085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5363" y="1792878"/>
            <a:ext cx="920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  <a:endParaRPr 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54414" y="130884"/>
            <a:ext cx="885661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sáu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22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11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2024</a:t>
            </a:r>
          </a:p>
          <a:p>
            <a:pPr algn="ctr"/>
            <a:r>
              <a:rPr lang="en-US" sz="28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Tiếng</a:t>
            </a:r>
            <a:r>
              <a:rPr lang="en-US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Việt</a:t>
            </a:r>
            <a:endParaRPr lang="en-US" sz="28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8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  <a:r>
              <a:rPr lang="en-US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mở</a:t>
            </a:r>
            <a:r>
              <a:rPr lang="en-US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rộng</a:t>
            </a:r>
            <a:r>
              <a:rPr lang="en-US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tuần</a:t>
            </a:r>
            <a:r>
              <a:rPr lang="en-US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11</a:t>
            </a:r>
            <a:endParaRPr lang="en-US" sz="28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Đồng hồ đếm ngược 2 phút có tiếng">
            <a:hlinkClick r:id="" action="ppaction://media"/>
            <a:extLst>
              <a:ext uri="{FF2B5EF4-FFF2-40B4-BE49-F238E27FC236}">
                <a16:creationId xmlns:a16="http://schemas.microsoft.com/office/drawing/2014/main" id="{EE83258D-4609-6BDC-2422-4AED462F06C8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989765" y="2623875"/>
            <a:ext cx="3676749" cy="182405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05393" y="5216434"/>
            <a:ext cx="55038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 SINH CHIA SẺ</a:t>
            </a:r>
            <a:endParaRPr lang="en-US" sz="4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7729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4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823298" y="992396"/>
            <a:ext cx="6431281" cy="1143000"/>
          </a:xfrm>
        </p:spPr>
        <p:txBody>
          <a:bodyPr>
            <a:noAutofit/>
          </a:bodyPr>
          <a:lstStyle/>
          <a:p>
            <a:r>
              <a:rPr lang="en-US" sz="4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hành</a:t>
            </a:r>
            <a:endParaRPr 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01343" y="1321901"/>
            <a:ext cx="109728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Nói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yêu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thích</a:t>
            </a:r>
            <a:endParaRPr lang="en-US" sz="4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A cartoon of a child&#10;&#10;Description automatically generated"/>
          <p:cNvPicPr/>
          <p:nvPr/>
        </p:nvPicPr>
        <p:blipFill>
          <a:blip r:embed="rId3"/>
          <a:stretch>
            <a:fillRect/>
          </a:stretch>
        </p:blipFill>
        <p:spPr>
          <a:xfrm>
            <a:off x="1909482" y="2135396"/>
            <a:ext cx="7853083" cy="472260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1184746" y="44824"/>
            <a:ext cx="885661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sáu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22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11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2024</a:t>
            </a:r>
          </a:p>
          <a:p>
            <a:pPr algn="ctr"/>
            <a:r>
              <a:rPr lang="en-US" sz="28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Tiếng</a:t>
            </a:r>
            <a:r>
              <a:rPr lang="en-US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Việt</a:t>
            </a:r>
            <a:endParaRPr lang="en-US" sz="28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8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  <a:r>
              <a:rPr lang="en-US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mở</a:t>
            </a:r>
            <a:r>
              <a:rPr lang="en-US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rộng</a:t>
            </a:r>
            <a:r>
              <a:rPr lang="en-US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tuần</a:t>
            </a:r>
            <a:r>
              <a:rPr lang="en-US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11</a:t>
            </a:r>
            <a:endParaRPr lang="en-US" sz="28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0091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4845" y="2031522"/>
            <a:ext cx="11420474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indent="-685800">
              <a:buFont typeface="Wingdings" panose="05000000000000000000" pitchFamily="2" charset="2"/>
              <a:buChar char="ü"/>
            </a:pPr>
            <a:r>
              <a:rPr lang="vi-VN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Hoạt động em yêu thích </a:t>
            </a:r>
            <a:r>
              <a:rPr lang="en-US" sz="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685800" indent="-685800">
              <a:buFont typeface="Wingdings" panose="05000000000000000000" pitchFamily="2" charset="2"/>
              <a:buChar char="ü"/>
            </a:pPr>
            <a:r>
              <a:rPr lang="en-US" sz="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tham</a:t>
            </a:r>
            <a:r>
              <a:rPr lang="en-US" sz="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gia</a:t>
            </a:r>
            <a:r>
              <a:rPr lang="en-US" sz="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en-US" sz="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685800" indent="-685800">
              <a:buFont typeface="Wingdings" panose="05000000000000000000" pitchFamily="2" charset="2"/>
              <a:buChar char="ü"/>
            </a:pPr>
            <a:r>
              <a:rPr lang="en-US" sz="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lang="en-US" sz="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thích</a:t>
            </a:r>
            <a:r>
              <a:rPr lang="en-US" sz="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nhất</a:t>
            </a:r>
            <a:r>
              <a:rPr lang="en-US" sz="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sz="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93455" y="84952"/>
            <a:ext cx="885661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sáu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22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11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2024</a:t>
            </a:r>
          </a:p>
          <a:p>
            <a:pPr algn="ctr"/>
            <a:r>
              <a:rPr lang="en-US" sz="28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Tiếng</a:t>
            </a:r>
            <a:r>
              <a:rPr lang="en-US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Việt</a:t>
            </a:r>
            <a:endParaRPr lang="en-US" sz="28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  <a:r>
              <a:rPr lang="en-US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mở</a:t>
            </a:r>
            <a:r>
              <a:rPr lang="en-US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rộng</a:t>
            </a:r>
            <a:r>
              <a:rPr lang="en-US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tuần</a:t>
            </a:r>
            <a:r>
              <a:rPr lang="en-US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11</a:t>
            </a:r>
            <a:endParaRPr lang="en-US" sz="28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74212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5122" y="3212312"/>
            <a:ext cx="8151223" cy="1143000"/>
          </a:xfrm>
        </p:spPr>
        <p:txBody>
          <a:bodyPr>
            <a:normAutofit/>
          </a:bodyPr>
          <a:lstStyle/>
          <a:p>
            <a:r>
              <a:rPr lang="en-US" sz="6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đôi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72426" y="1173524"/>
            <a:ext cx="885661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sáu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22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11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2024</a:t>
            </a:r>
          </a:p>
          <a:p>
            <a:pPr algn="ctr"/>
            <a:r>
              <a:rPr lang="en-US" sz="28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Tiếng</a:t>
            </a:r>
            <a:r>
              <a:rPr lang="en-US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Việt</a:t>
            </a:r>
            <a:endParaRPr lang="en-US" sz="28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  <a:r>
              <a:rPr lang="en-US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mở</a:t>
            </a:r>
            <a:r>
              <a:rPr lang="en-US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rộng</a:t>
            </a:r>
            <a:r>
              <a:rPr lang="en-US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tuần</a:t>
            </a:r>
            <a:r>
              <a:rPr lang="en-US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11</a:t>
            </a:r>
            <a:endParaRPr lang="en-US" sz="28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2641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4498" y="1395987"/>
            <a:ext cx="8346350" cy="81686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 SINH THỰC HÀNH</a:t>
            </a:r>
            <a:endParaRPr lang="en-US" sz="4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A cartoon of a child&#10;&#10;Description automatically generated"/>
          <p:cNvPicPr/>
          <p:nvPr/>
        </p:nvPicPr>
        <p:blipFill>
          <a:blip r:embed="rId3"/>
          <a:stretch>
            <a:fillRect/>
          </a:stretch>
        </p:blipFill>
        <p:spPr>
          <a:xfrm>
            <a:off x="1165316" y="2478024"/>
            <a:ext cx="8867775" cy="437997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1176474" y="111077"/>
            <a:ext cx="885661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sáu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22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11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2024</a:t>
            </a:r>
          </a:p>
          <a:p>
            <a:pPr algn="ctr"/>
            <a:r>
              <a:rPr lang="en-US" sz="28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Tiếng</a:t>
            </a:r>
            <a:r>
              <a:rPr lang="en-US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Việt</a:t>
            </a:r>
            <a:endParaRPr lang="en-US" sz="28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  <a:r>
              <a:rPr lang="en-US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mở</a:t>
            </a:r>
            <a:r>
              <a:rPr lang="en-US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rộng</a:t>
            </a:r>
            <a:r>
              <a:rPr lang="en-US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tuần</a:t>
            </a:r>
            <a:r>
              <a:rPr lang="en-US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11</a:t>
            </a:r>
            <a:endParaRPr lang="en-US" sz="28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9968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4"/>
            <a:ext cx="12191999" cy="685783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596" y="-99392"/>
            <a:ext cx="685800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92" y="2749829"/>
            <a:ext cx="11911013" cy="4058475"/>
          </a:xfrm>
          <a:prstGeom prst="rect">
            <a:avLst/>
          </a:prstGeom>
        </p:spPr>
      </p:pic>
      <p:pic>
        <p:nvPicPr>
          <p:cNvPr id="9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8248" y="258790"/>
            <a:ext cx="788414" cy="719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8448" y="2252272"/>
            <a:ext cx="840716" cy="767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905" y="708984"/>
            <a:ext cx="751549" cy="686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362" y="3155026"/>
            <a:ext cx="1345394" cy="1228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C:\Users\Administrator\Desktop\58pic_5388033792e0c [转换]-02.png">
            <a:extLst>
              <a:ext uri="{FF2B5EF4-FFF2-40B4-BE49-F238E27FC236}">
                <a16:creationId xmlns:a16="http://schemas.microsoft.com/office/drawing/2014/main" id="{689EE6DE-E085-49CA-B860-599459EBD8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565" y="1927179"/>
            <a:ext cx="9675223" cy="4003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904728" y="3358882"/>
            <a:ext cx="467787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VẬN DỤNG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 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 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859576" y="4374545"/>
            <a:ext cx="84728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TRÒ CHƠI “ AI TINH MẮT THẾ ?”</a:t>
            </a:r>
            <a:endParaRPr lang="en-US" sz="4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201775" y="67982"/>
            <a:ext cx="885661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sáu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22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11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2024</a:t>
            </a:r>
          </a:p>
          <a:p>
            <a:pPr algn="ctr"/>
            <a:r>
              <a:rPr lang="en-US" sz="28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Tiếng</a:t>
            </a:r>
            <a:r>
              <a:rPr lang="en-US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Việt</a:t>
            </a:r>
            <a:endParaRPr lang="en-US" sz="28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  <a:r>
              <a:rPr lang="en-US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mở</a:t>
            </a:r>
            <a:r>
              <a:rPr lang="en-US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rộng</a:t>
            </a:r>
            <a:r>
              <a:rPr lang="en-US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tuần</a:t>
            </a:r>
            <a:r>
              <a:rPr lang="en-US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11</a:t>
            </a:r>
            <a:endParaRPr lang="en-US" sz="28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8468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605679295932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2880" y="60960"/>
            <a:ext cx="11800114" cy="658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414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90625" y="2705100"/>
            <a:ext cx="898207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ln w="0"/>
                <a:solidFill>
                  <a:srgbClr val="C0000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CHÚC CÁC BẠN HỌC TỐT, CHĂM NGOAN.</a:t>
            </a:r>
            <a:endParaRPr lang="en-US" sz="5400" b="1" dirty="0">
              <a:ln w="0"/>
              <a:solidFill>
                <a:srgbClr val="C00000"/>
              </a:solidFill>
              <a:effectLst>
                <a:reflection blurRad="6350" stA="53000" endA="300" endPos="35500" dir="5400000" sy="-9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617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4"/>
            <a:ext cx="12191999" cy="6857836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08" b="8142"/>
          <a:stretch/>
        </p:blipFill>
        <p:spPr>
          <a:xfrm>
            <a:off x="140493" y="558362"/>
            <a:ext cx="5828731" cy="6299638"/>
          </a:xfrm>
          <a:prstGeom prst="rect">
            <a:avLst/>
          </a:prstGeom>
        </p:spPr>
      </p:pic>
      <p:pic>
        <p:nvPicPr>
          <p:cNvPr id="3" name="胎教音乐-小步舞曲(贝多芬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861419" y="7389440"/>
            <a:ext cx="609600" cy="6096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1"/>
          <a:stretch/>
        </p:blipFill>
        <p:spPr>
          <a:xfrm>
            <a:off x="140494" y="1203639"/>
            <a:ext cx="6720925" cy="541501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95" y="2799526"/>
            <a:ext cx="11911013" cy="405847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92501">
            <a:off x="3971914" y="2533536"/>
            <a:ext cx="875371" cy="104809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36514">
            <a:off x="1676206" y="1058565"/>
            <a:ext cx="756252" cy="1061260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345" y="3139006"/>
            <a:ext cx="708025" cy="331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9802" y="2275375"/>
            <a:ext cx="844215" cy="2049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928434" y="3140969"/>
            <a:ext cx="4231463" cy="3517101"/>
          </a:xfrm>
          <a:prstGeom prst="rect">
            <a:avLst/>
          </a:prstGeom>
        </p:spPr>
      </p:pic>
      <p:pic>
        <p:nvPicPr>
          <p:cNvPr id="20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1153" y="2947787"/>
            <a:ext cx="788414" cy="719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0791" y="1146996"/>
            <a:ext cx="840716" cy="767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1446" y="3365021"/>
            <a:ext cx="751549" cy="686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6901" y="360571"/>
            <a:ext cx="1345394" cy="1228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40CEB0D-8119-A107-A421-F31344518BE8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583275" y="322326"/>
            <a:ext cx="6931753" cy="3286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134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5" dur="20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00">
                <p:cTn id="7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https://www.freeppt7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sljho3q">
      <a:majorFont>
        <a:latin typeface="Arial"/>
        <a:ea typeface="汉仪跳跳体简"/>
        <a:cs typeface=""/>
      </a:majorFont>
      <a:minorFont>
        <a:latin typeface="Arial"/>
        <a:ea typeface="汉仪跳跳体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www.33ppt.com 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1455</TotalTime>
  <Words>376</Words>
  <Application>Microsoft Office PowerPoint</Application>
  <PresentationFormat>Widescreen</PresentationFormat>
  <Paragraphs>73</Paragraphs>
  <Slides>18</Slides>
  <Notes>8</Notes>
  <HiddenSlides>0</HiddenSlides>
  <MMClips>4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18</vt:i4>
      </vt:variant>
    </vt:vector>
  </HeadingPairs>
  <TitlesOfParts>
    <vt:vector size="30" baseType="lpstr">
      <vt:lpstr>微软雅黑</vt:lpstr>
      <vt:lpstr>宋体</vt:lpstr>
      <vt:lpstr>Arial</vt:lpstr>
      <vt:lpstr>Calibri</vt:lpstr>
      <vt:lpstr>等线</vt:lpstr>
      <vt:lpstr>Times New Roman</vt:lpstr>
      <vt:lpstr>Wingdings</vt:lpstr>
      <vt:lpstr>汉仪跳跳体简</vt:lpstr>
      <vt:lpstr>6_Office Theme</vt:lpstr>
      <vt:lpstr>https://www.freeppt7.com</vt:lpstr>
      <vt:lpstr>www.33ppt.com ​​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Thực hành</vt:lpstr>
      <vt:lpstr>PowerPoint Presentation</vt:lpstr>
      <vt:lpstr>Hoạt động nhóm đôi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thao</dc:creator>
  <cp:lastModifiedBy>hoang yen</cp:lastModifiedBy>
  <cp:revision>50</cp:revision>
  <dcterms:created xsi:type="dcterms:W3CDTF">2021-08-05T04:48:13Z</dcterms:created>
  <dcterms:modified xsi:type="dcterms:W3CDTF">2024-11-22T01:55:57Z</dcterms:modified>
</cp:coreProperties>
</file>