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4"/>
  </p:notesMasterIdLst>
  <p:sldIdLst>
    <p:sldId id="27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8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1AB604-D4ED-464F-9F80-B1E683965A5D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BAD84-0C09-4198-9766-E5B4024FF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97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0972115126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14F28B-701E-4072-A80D-D40E67654D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6738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VÀO MÓN ĂN</a:t>
            </a:r>
            <a:r>
              <a:rPr lang="en-US" dirty="0">
                <a:sym typeface="Wingdings" panose="05000000000000000000" pitchFamily="2" charset="2"/>
              </a:rPr>
              <a:t> SLIDE CÂU HỎI</a:t>
            </a:r>
          </a:p>
          <a:p>
            <a:r>
              <a:rPr lang="en-US" dirty="0">
                <a:sym typeface="Wingdings" panose="05000000000000000000" pitchFamily="2" charset="2"/>
              </a:rPr>
              <a:t>CLICK VÀO MŨI TÊN GÓC PHẢI  KẾT THÚC TRÒ CHƠI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152998-562F-4100-AC3B-3F66AF8548C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6150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VÀO ĐÁP ÁN </a:t>
            </a:r>
            <a:r>
              <a:rPr lang="en-US" dirty="0">
                <a:sym typeface="Wingdings" panose="05000000000000000000" pitchFamily="2" charset="2"/>
              </a:rPr>
              <a:t> KẾT QUẢ ĐÚNG/SAI</a:t>
            </a:r>
          </a:p>
          <a:p>
            <a:r>
              <a:rPr lang="en-US" dirty="0">
                <a:sym typeface="Wingdings" panose="05000000000000000000" pitchFamily="2" charset="2"/>
              </a:rPr>
              <a:t>CLICK VÀO MŨI TÊN GÓC PHẢI  SLIDE MENU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152998-562F-4100-AC3B-3F66AF8548C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2278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4D5D-07CF-43EC-8E44-04E0D30E62B3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D1E2-7B72-4483-815C-A49856527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290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4D5D-07CF-43EC-8E44-04E0D30E62B3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D1E2-7B72-4483-815C-A49856527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083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4D5D-07CF-43EC-8E44-04E0D30E62B3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D1E2-7B72-4483-815C-A49856527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449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4D5D-07CF-43EC-8E44-04E0D30E62B3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D1E2-7B72-4483-815C-A49856527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109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4D5D-07CF-43EC-8E44-04E0D30E62B3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D1E2-7B72-4483-815C-A49856527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177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4D5D-07CF-43EC-8E44-04E0D30E62B3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D1E2-7B72-4483-815C-A49856527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31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4D5D-07CF-43EC-8E44-04E0D30E62B3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D1E2-7B72-4483-815C-A49856527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379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4D5D-07CF-43EC-8E44-04E0D30E62B3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D1E2-7B72-4483-815C-A49856527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263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4D5D-07CF-43EC-8E44-04E0D30E62B3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D1E2-7B72-4483-815C-A49856527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362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4D5D-07CF-43EC-8E44-04E0D30E62B3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D1E2-7B72-4483-815C-A49856527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917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4D5D-07CF-43EC-8E44-04E0D30E62B3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D1E2-7B72-4483-815C-A49856527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14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DA98ED43-F2DF-3953-F278-D1326633F74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142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9384E-A378-45BB-890D-F6AAD2B0C36F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F351-D262-4A78-93DA-EFC44EA0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895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9384E-A378-45BB-890D-F6AAD2B0C36F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F351-D262-4A78-93DA-EFC44EA0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982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9384E-A378-45BB-890D-F6AAD2B0C36F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F351-D262-4A78-93DA-EFC44EA0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8332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9384E-A378-45BB-890D-F6AAD2B0C36F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F351-D262-4A78-93DA-EFC44EA0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0428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9384E-A378-45BB-890D-F6AAD2B0C36F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F351-D262-4A78-93DA-EFC44EA0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5435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9384E-A378-45BB-890D-F6AAD2B0C36F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F351-D262-4A78-93DA-EFC44EA0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0194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9384E-A378-45BB-890D-F6AAD2B0C36F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F351-D262-4A78-93DA-EFC44EA0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4346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9384E-A378-45BB-890D-F6AAD2B0C36F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F351-D262-4A78-93DA-EFC44EA0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864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9384E-A378-45BB-890D-F6AAD2B0C36F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F351-D262-4A78-93DA-EFC44EA0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9690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9384E-A378-45BB-890D-F6AAD2B0C36F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F351-D262-4A78-93DA-EFC44EA0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2819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9384E-A378-45BB-890D-F6AAD2B0C36F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F351-D262-4A78-93DA-EFC44EA0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6871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665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590683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04D5D-07CF-43EC-8E44-04E0D30E62B3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5D1E2-7B72-4483-815C-A49856527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00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9384E-A378-45BB-890D-F6AAD2B0C36F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2F351-D262-4A78-93DA-EFC44EA0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239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8.png"/><Relationship Id="rId7" Type="http://schemas.microsoft.com/office/2007/relationships/hdphoto" Target="../media/hdphoto4.wdp"/><Relationship Id="rId12" Type="http://schemas.openxmlformats.org/officeDocument/2006/relationships/slide" Target="slide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3.png"/><Relationship Id="rId5" Type="http://schemas.openxmlformats.org/officeDocument/2006/relationships/slide" Target="slide6.xml"/><Relationship Id="rId10" Type="http://schemas.openxmlformats.org/officeDocument/2006/relationships/slide" Target="slide8.xml"/><Relationship Id="rId4" Type="http://schemas.microsoft.com/office/2007/relationships/hdphoto" Target="../media/hdphoto3.wdp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png"/><Relationship Id="rId7" Type="http://schemas.openxmlformats.org/officeDocument/2006/relationships/slide" Target="slide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11.png"/><Relationship Id="rId4" Type="http://schemas.microsoft.com/office/2007/relationships/hdphoto" Target="../media/hdphoto3.wdp"/><Relationship Id="rId9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microsoft.com/office/2007/relationships/hdphoto" Target="../media/hdphoto3.wdp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5" Type="http://schemas.microsoft.com/office/2007/relationships/hdphoto" Target="../media/hdphoto4.wdp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microsoft.com/office/2007/relationships/hdphoto" Target="../media/hdphoto3.wdp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5" Type="http://schemas.microsoft.com/office/2007/relationships/hdphoto" Target="../media/hdphoto4.wdp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NUL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NUL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microsoft.com/office/2007/relationships/media" Target="../media/media2.mp3"/><Relationship Id="rId7" Type="http://schemas.openxmlformats.org/officeDocument/2006/relationships/image" Target="../media/image29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31.gif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038FB7A-576D-1F49-397A-9B3C6E4BB60D}"/>
              </a:ext>
            </a:extLst>
          </p:cNvPr>
          <p:cNvSpPr/>
          <p:nvPr/>
        </p:nvSpPr>
        <p:spPr>
          <a:xfrm>
            <a:off x="631596" y="641023"/>
            <a:ext cx="10925666" cy="4722829"/>
          </a:xfrm>
          <a:prstGeom prst="round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TRƯỜNG TIỂU HỌC CHÁNH NGHĨA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KHỐI LỚP 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MÔN: </a:t>
            </a:r>
            <a:r>
              <a:rPr kumimoji="0" lang="en-US" sz="3600" b="1" i="0" u="none" strike="noStrike" kern="0" cap="none" spc="0" normalizeH="0" baseline="0" noProof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KHOA H</a:t>
            </a:r>
            <a:r>
              <a:rPr kumimoji="0" lang="vi-VN" sz="3600" b="1" i="0" u="none" strike="noStrike" kern="0" cap="none" spc="0" normalizeH="0" baseline="0" noProof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ỌC</a:t>
            </a:r>
            <a:endParaRPr kumimoji="0" lang="en-US" sz="3600" b="1" i="0" u="none" strike="noStrike" kern="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ÔN TẬP CHỦ ĐỀ: CON NGƯỜI VÀ SỨC KHỎE </a:t>
            </a:r>
            <a:r>
              <a:rPr kumimoji="0" lang="en-US" sz="3600" b="1" i="0" u="none" strike="noStrike" kern="0" cap="none" spc="0" normalizeH="0" baseline="0" noProof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(T1)</a:t>
            </a:r>
            <a:endParaRPr kumimoji="0" lang="en-US" sz="3600" b="1" i="0" u="none" strike="noStrike" kern="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801600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ê Thị Yến Nhi">
            <a:extLst>
              <a:ext uri="{FF2B5EF4-FFF2-40B4-BE49-F238E27FC236}">
                <a16:creationId xmlns:a16="http://schemas.microsoft.com/office/drawing/2014/main" id="{BA0279A3-334B-3377-FA4C-2E98ECD1CDA6}"/>
              </a:ext>
            </a:extLst>
          </p:cNvPr>
          <p:cNvSpPr/>
          <p:nvPr/>
        </p:nvSpPr>
        <p:spPr>
          <a:xfrm>
            <a:off x="1822344" y="397565"/>
            <a:ext cx="8547309" cy="4698909"/>
          </a:xfrm>
          <a:custGeom>
            <a:avLst/>
            <a:gdLst>
              <a:gd name="connsiteX0" fmla="*/ 0 w 8547309"/>
              <a:gd name="connsiteY0" fmla="*/ 470359 h 4698909"/>
              <a:gd name="connsiteX1" fmla="*/ 366245 w 8547309"/>
              <a:gd name="connsiteY1" fmla="*/ 0 h 4698909"/>
              <a:gd name="connsiteX2" fmla="*/ 8181062 w 8547309"/>
              <a:gd name="connsiteY2" fmla="*/ 0 h 4698909"/>
              <a:gd name="connsiteX3" fmla="*/ 8547309 w 8547309"/>
              <a:gd name="connsiteY3" fmla="*/ 470359 h 4698909"/>
              <a:gd name="connsiteX4" fmla="*/ 8547309 w 8547309"/>
              <a:gd name="connsiteY4" fmla="*/ 4228548 h 4698909"/>
              <a:gd name="connsiteX5" fmla="*/ 8181062 w 8547309"/>
              <a:gd name="connsiteY5" fmla="*/ 4698909 h 4698909"/>
              <a:gd name="connsiteX6" fmla="*/ 366245 w 8547309"/>
              <a:gd name="connsiteY6" fmla="*/ 4698909 h 4698909"/>
              <a:gd name="connsiteX7" fmla="*/ 0 w 8547309"/>
              <a:gd name="connsiteY7" fmla="*/ 4228548 h 4698909"/>
              <a:gd name="connsiteX8" fmla="*/ 0 w 8547309"/>
              <a:gd name="connsiteY8" fmla="*/ 470359 h 4698909"/>
              <a:gd name="connsiteX0" fmla="*/ 0 w 8547309"/>
              <a:gd name="connsiteY0" fmla="*/ 470359 h 4698909"/>
              <a:gd name="connsiteX1" fmla="*/ 366245 w 8547309"/>
              <a:gd name="connsiteY1" fmla="*/ 0 h 4698909"/>
              <a:gd name="connsiteX2" fmla="*/ 8181062 w 8547309"/>
              <a:gd name="connsiteY2" fmla="*/ 0 h 4698909"/>
              <a:gd name="connsiteX3" fmla="*/ 8547309 w 8547309"/>
              <a:gd name="connsiteY3" fmla="*/ 470359 h 4698909"/>
              <a:gd name="connsiteX4" fmla="*/ 8547309 w 8547309"/>
              <a:gd name="connsiteY4" fmla="*/ 4228548 h 4698909"/>
              <a:gd name="connsiteX5" fmla="*/ 8181062 w 8547309"/>
              <a:gd name="connsiteY5" fmla="*/ 4698909 h 4698909"/>
              <a:gd name="connsiteX6" fmla="*/ 366245 w 8547309"/>
              <a:gd name="connsiteY6" fmla="*/ 4698909 h 4698909"/>
              <a:gd name="connsiteX7" fmla="*/ 0 w 8547309"/>
              <a:gd name="connsiteY7" fmla="*/ 4228548 h 4698909"/>
              <a:gd name="connsiteX8" fmla="*/ 0 w 8547309"/>
              <a:gd name="connsiteY8" fmla="*/ 470359 h 4698909"/>
              <a:gd name="connsiteX0" fmla="*/ 0 w 8547309"/>
              <a:gd name="connsiteY0" fmla="*/ 470359 h 4698909"/>
              <a:gd name="connsiteX1" fmla="*/ 366245 w 8547309"/>
              <a:gd name="connsiteY1" fmla="*/ 0 h 4698909"/>
              <a:gd name="connsiteX2" fmla="*/ 8181062 w 8547309"/>
              <a:gd name="connsiteY2" fmla="*/ 0 h 4698909"/>
              <a:gd name="connsiteX3" fmla="*/ 8547309 w 8547309"/>
              <a:gd name="connsiteY3" fmla="*/ 470359 h 4698909"/>
              <a:gd name="connsiteX4" fmla="*/ 8547309 w 8547309"/>
              <a:gd name="connsiteY4" fmla="*/ 4228548 h 4698909"/>
              <a:gd name="connsiteX5" fmla="*/ 8181062 w 8547309"/>
              <a:gd name="connsiteY5" fmla="*/ 4698909 h 4698909"/>
              <a:gd name="connsiteX6" fmla="*/ 366245 w 8547309"/>
              <a:gd name="connsiteY6" fmla="*/ 4698909 h 4698909"/>
              <a:gd name="connsiteX7" fmla="*/ 0 w 8547309"/>
              <a:gd name="connsiteY7" fmla="*/ 4228548 h 4698909"/>
              <a:gd name="connsiteX8" fmla="*/ 0 w 8547309"/>
              <a:gd name="connsiteY8" fmla="*/ 470359 h 4698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47309" h="4698909" fill="none" extrusionOk="0">
                <a:moveTo>
                  <a:pt x="0" y="470359"/>
                </a:moveTo>
                <a:cubicBezTo>
                  <a:pt x="4549" y="260090"/>
                  <a:pt x="215112" y="-44637"/>
                  <a:pt x="366245" y="0"/>
                </a:cubicBezTo>
                <a:cubicBezTo>
                  <a:pt x="3162906" y="199758"/>
                  <a:pt x="6388544" y="-308817"/>
                  <a:pt x="8181062" y="0"/>
                </a:cubicBezTo>
                <a:cubicBezTo>
                  <a:pt x="8314943" y="-12410"/>
                  <a:pt x="8619959" y="146424"/>
                  <a:pt x="8547309" y="470359"/>
                </a:cubicBezTo>
                <a:cubicBezTo>
                  <a:pt x="8648119" y="2029573"/>
                  <a:pt x="8748953" y="2742667"/>
                  <a:pt x="8547309" y="4228548"/>
                </a:cubicBezTo>
                <a:cubicBezTo>
                  <a:pt x="8497850" y="4546659"/>
                  <a:pt x="8440916" y="4696636"/>
                  <a:pt x="8181062" y="4698909"/>
                </a:cubicBezTo>
                <a:cubicBezTo>
                  <a:pt x="6508446" y="4580188"/>
                  <a:pt x="3705612" y="4607216"/>
                  <a:pt x="366245" y="4698909"/>
                </a:cubicBezTo>
                <a:cubicBezTo>
                  <a:pt x="154101" y="4625457"/>
                  <a:pt x="1309" y="4555702"/>
                  <a:pt x="0" y="4228548"/>
                </a:cubicBezTo>
                <a:cubicBezTo>
                  <a:pt x="-226146" y="2659623"/>
                  <a:pt x="85336" y="1687835"/>
                  <a:pt x="0" y="470359"/>
                </a:cubicBezTo>
                <a:close/>
              </a:path>
              <a:path w="8547309" h="4698909" stroke="0" extrusionOk="0">
                <a:moveTo>
                  <a:pt x="0" y="470359"/>
                </a:moveTo>
                <a:cubicBezTo>
                  <a:pt x="-44794" y="212634"/>
                  <a:pt x="202730" y="-35968"/>
                  <a:pt x="366245" y="0"/>
                </a:cubicBezTo>
                <a:cubicBezTo>
                  <a:pt x="2896258" y="-615473"/>
                  <a:pt x="4229029" y="408043"/>
                  <a:pt x="8181062" y="0"/>
                </a:cubicBezTo>
                <a:cubicBezTo>
                  <a:pt x="8314308" y="-7039"/>
                  <a:pt x="8550325" y="282453"/>
                  <a:pt x="8547309" y="470359"/>
                </a:cubicBezTo>
                <a:cubicBezTo>
                  <a:pt x="8684692" y="1536713"/>
                  <a:pt x="8797574" y="2853353"/>
                  <a:pt x="8547309" y="4228548"/>
                </a:cubicBezTo>
                <a:cubicBezTo>
                  <a:pt x="8550376" y="4524055"/>
                  <a:pt x="8355224" y="4690586"/>
                  <a:pt x="8181062" y="4698909"/>
                </a:cubicBezTo>
                <a:cubicBezTo>
                  <a:pt x="5022296" y="4629636"/>
                  <a:pt x="1222759" y="4697251"/>
                  <a:pt x="366245" y="4698909"/>
                </a:cubicBezTo>
                <a:cubicBezTo>
                  <a:pt x="171884" y="4615656"/>
                  <a:pt x="-20660" y="4424418"/>
                  <a:pt x="0" y="4228548"/>
                </a:cubicBezTo>
                <a:cubicBezTo>
                  <a:pt x="-262777" y="2908228"/>
                  <a:pt x="-265189" y="1977643"/>
                  <a:pt x="0" y="470359"/>
                </a:cubicBezTo>
                <a:close/>
              </a:path>
              <a:path w="8547309" h="4698909" fill="none" stroke="0" extrusionOk="0">
                <a:moveTo>
                  <a:pt x="0" y="470359"/>
                </a:moveTo>
                <a:cubicBezTo>
                  <a:pt x="-14834" y="186082"/>
                  <a:pt x="193777" y="-11008"/>
                  <a:pt x="366245" y="0"/>
                </a:cubicBezTo>
                <a:cubicBezTo>
                  <a:pt x="2838673" y="386584"/>
                  <a:pt x="6422366" y="-68420"/>
                  <a:pt x="8181062" y="0"/>
                </a:cubicBezTo>
                <a:cubicBezTo>
                  <a:pt x="8387244" y="20491"/>
                  <a:pt x="8580137" y="215451"/>
                  <a:pt x="8547309" y="470359"/>
                </a:cubicBezTo>
                <a:cubicBezTo>
                  <a:pt x="8526884" y="2245159"/>
                  <a:pt x="8693002" y="2660390"/>
                  <a:pt x="8547309" y="4228548"/>
                </a:cubicBezTo>
                <a:cubicBezTo>
                  <a:pt x="8538220" y="4559777"/>
                  <a:pt x="8387643" y="4676406"/>
                  <a:pt x="8181062" y="4698909"/>
                </a:cubicBezTo>
                <a:cubicBezTo>
                  <a:pt x="5823836" y="4370020"/>
                  <a:pt x="4252449" y="4663613"/>
                  <a:pt x="366245" y="4698909"/>
                </a:cubicBezTo>
                <a:cubicBezTo>
                  <a:pt x="152218" y="4639341"/>
                  <a:pt x="33199" y="4510636"/>
                  <a:pt x="0" y="4228548"/>
                </a:cubicBezTo>
                <a:cubicBezTo>
                  <a:pt x="-141022" y="2837552"/>
                  <a:pt x="-47331" y="1770337"/>
                  <a:pt x="0" y="470359"/>
                </a:cubicBezTo>
                <a:close/>
              </a:path>
              <a:path w="8547309" h="4698909" fill="none" stroke="0" extrusionOk="0">
                <a:moveTo>
                  <a:pt x="0" y="470359"/>
                </a:moveTo>
                <a:cubicBezTo>
                  <a:pt x="300" y="215970"/>
                  <a:pt x="210870" y="-34822"/>
                  <a:pt x="366245" y="0"/>
                </a:cubicBezTo>
                <a:cubicBezTo>
                  <a:pt x="2890702" y="410161"/>
                  <a:pt x="6606298" y="-393399"/>
                  <a:pt x="8181062" y="0"/>
                </a:cubicBezTo>
                <a:cubicBezTo>
                  <a:pt x="8326222" y="-4621"/>
                  <a:pt x="8605087" y="204487"/>
                  <a:pt x="8547309" y="470359"/>
                </a:cubicBezTo>
                <a:cubicBezTo>
                  <a:pt x="8549985" y="2165040"/>
                  <a:pt x="8740996" y="2697189"/>
                  <a:pt x="8547309" y="4228548"/>
                </a:cubicBezTo>
                <a:cubicBezTo>
                  <a:pt x="8508968" y="4543419"/>
                  <a:pt x="8393047" y="4668552"/>
                  <a:pt x="8181062" y="4698909"/>
                </a:cubicBezTo>
                <a:cubicBezTo>
                  <a:pt x="6143293" y="4186728"/>
                  <a:pt x="4130691" y="4491980"/>
                  <a:pt x="366245" y="4698909"/>
                </a:cubicBezTo>
                <a:cubicBezTo>
                  <a:pt x="150269" y="4631507"/>
                  <a:pt x="24901" y="4525735"/>
                  <a:pt x="0" y="4228548"/>
                </a:cubicBezTo>
                <a:cubicBezTo>
                  <a:pt x="-361385" y="2872270"/>
                  <a:pt x="235539" y="1706258"/>
                  <a:pt x="0" y="470359"/>
                </a:cubicBezTo>
                <a:close/>
              </a:path>
            </a:pathLst>
          </a:custGeom>
          <a:solidFill>
            <a:schemeClr val="bg1">
              <a:alpha val="73000"/>
            </a:schemeClr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="" xmlns:ask="http://schemas.microsoft.com/office/drawing/2018/sketchyshapes" sd="3694780287">
                  <a:custGeom>
                    <a:avLst/>
                    <a:gdLst>
                      <a:gd name="connsiteX0" fmla="*/ 0 w 11221386"/>
                      <a:gd name="connsiteY0" fmla="*/ 564768 h 5642051"/>
                      <a:gd name="connsiteX1" fmla="*/ 480828 w 11221386"/>
                      <a:gd name="connsiteY1" fmla="*/ 0 h 5642051"/>
                      <a:gd name="connsiteX2" fmla="*/ 10740557 w 11221386"/>
                      <a:gd name="connsiteY2" fmla="*/ 0 h 5642051"/>
                      <a:gd name="connsiteX3" fmla="*/ 11221386 w 11221386"/>
                      <a:gd name="connsiteY3" fmla="*/ 564768 h 5642051"/>
                      <a:gd name="connsiteX4" fmla="*/ 11221386 w 11221386"/>
                      <a:gd name="connsiteY4" fmla="*/ 5077282 h 5642051"/>
                      <a:gd name="connsiteX5" fmla="*/ 10740557 w 11221386"/>
                      <a:gd name="connsiteY5" fmla="*/ 5642051 h 5642051"/>
                      <a:gd name="connsiteX6" fmla="*/ 480828 w 11221386"/>
                      <a:gd name="connsiteY6" fmla="*/ 5642051 h 5642051"/>
                      <a:gd name="connsiteX7" fmla="*/ 0 w 11221386"/>
                      <a:gd name="connsiteY7" fmla="*/ 5077282 h 5642051"/>
                      <a:gd name="connsiteX8" fmla="*/ 0 w 11221386"/>
                      <a:gd name="connsiteY8" fmla="*/ 564768 h 5642051"/>
                      <a:gd name="connsiteX0" fmla="*/ 0 w 11221386"/>
                      <a:gd name="connsiteY0" fmla="*/ 564768 h 5642051"/>
                      <a:gd name="connsiteX1" fmla="*/ 480828 w 11221386"/>
                      <a:gd name="connsiteY1" fmla="*/ 0 h 5642051"/>
                      <a:gd name="connsiteX2" fmla="*/ 10740557 w 11221386"/>
                      <a:gd name="connsiteY2" fmla="*/ 0 h 5642051"/>
                      <a:gd name="connsiteX3" fmla="*/ 11221386 w 11221386"/>
                      <a:gd name="connsiteY3" fmla="*/ 564768 h 5642051"/>
                      <a:gd name="connsiteX4" fmla="*/ 11221386 w 11221386"/>
                      <a:gd name="connsiteY4" fmla="*/ 5077282 h 5642051"/>
                      <a:gd name="connsiteX5" fmla="*/ 10740557 w 11221386"/>
                      <a:gd name="connsiteY5" fmla="*/ 5642051 h 5642051"/>
                      <a:gd name="connsiteX6" fmla="*/ 480828 w 11221386"/>
                      <a:gd name="connsiteY6" fmla="*/ 5642051 h 5642051"/>
                      <a:gd name="connsiteX7" fmla="*/ 0 w 11221386"/>
                      <a:gd name="connsiteY7" fmla="*/ 5077282 h 5642051"/>
                      <a:gd name="connsiteX8" fmla="*/ 0 w 11221386"/>
                      <a:gd name="connsiteY8" fmla="*/ 564768 h 56420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221386" h="5642051" fill="none" extrusionOk="0">
                        <a:moveTo>
                          <a:pt x="0" y="564768"/>
                        </a:moveTo>
                        <a:cubicBezTo>
                          <a:pt x="4198" y="296083"/>
                          <a:pt x="271234" y="-46070"/>
                          <a:pt x="480828" y="0"/>
                        </a:cubicBezTo>
                        <a:cubicBezTo>
                          <a:pt x="3918412" y="236510"/>
                          <a:pt x="8316621" y="-273671"/>
                          <a:pt x="10740557" y="0"/>
                        </a:cubicBezTo>
                        <a:cubicBezTo>
                          <a:pt x="10965699" y="-7367"/>
                          <a:pt x="11269636" y="210916"/>
                          <a:pt x="11221386" y="564768"/>
                        </a:cubicBezTo>
                        <a:cubicBezTo>
                          <a:pt x="11241835" y="2485839"/>
                          <a:pt x="11392661" y="3194569"/>
                          <a:pt x="11221386" y="5077282"/>
                        </a:cubicBezTo>
                        <a:cubicBezTo>
                          <a:pt x="11189280" y="5427354"/>
                          <a:pt x="11054272" y="5640224"/>
                          <a:pt x="10740557" y="5642051"/>
                        </a:cubicBezTo>
                        <a:cubicBezTo>
                          <a:pt x="8090018" y="5467533"/>
                          <a:pt x="5375441" y="5578798"/>
                          <a:pt x="480828" y="5642051"/>
                        </a:cubicBezTo>
                        <a:cubicBezTo>
                          <a:pt x="206752" y="5579801"/>
                          <a:pt x="836" y="5431708"/>
                          <a:pt x="0" y="5077282"/>
                        </a:cubicBezTo>
                        <a:cubicBezTo>
                          <a:pt x="-237410" y="3309681"/>
                          <a:pt x="73700" y="2042400"/>
                          <a:pt x="0" y="564768"/>
                        </a:cubicBezTo>
                        <a:close/>
                      </a:path>
                      <a:path w="11221386" h="5642051" stroke="0" extrusionOk="0">
                        <a:moveTo>
                          <a:pt x="0" y="564768"/>
                        </a:moveTo>
                        <a:cubicBezTo>
                          <a:pt x="-25052" y="229978"/>
                          <a:pt x="255687" y="-20397"/>
                          <a:pt x="480828" y="0"/>
                        </a:cubicBezTo>
                        <a:cubicBezTo>
                          <a:pt x="3774078" y="-535804"/>
                          <a:pt x="5729721" y="255273"/>
                          <a:pt x="10740557" y="0"/>
                        </a:cubicBezTo>
                        <a:cubicBezTo>
                          <a:pt x="10961947" y="-31"/>
                          <a:pt x="11230451" y="316435"/>
                          <a:pt x="11221386" y="564768"/>
                        </a:cubicBezTo>
                        <a:cubicBezTo>
                          <a:pt x="11353835" y="1832166"/>
                          <a:pt x="11518106" y="3374330"/>
                          <a:pt x="11221386" y="5077282"/>
                        </a:cubicBezTo>
                        <a:cubicBezTo>
                          <a:pt x="11215483" y="5429236"/>
                          <a:pt x="10984118" y="5634832"/>
                          <a:pt x="10740557" y="5642051"/>
                        </a:cubicBezTo>
                        <a:cubicBezTo>
                          <a:pt x="6771896" y="5543333"/>
                          <a:pt x="1601655" y="5556133"/>
                          <a:pt x="480828" y="5642051"/>
                        </a:cubicBezTo>
                        <a:cubicBezTo>
                          <a:pt x="215483" y="5556595"/>
                          <a:pt x="-11378" y="5344441"/>
                          <a:pt x="0" y="5077282"/>
                        </a:cubicBezTo>
                        <a:cubicBezTo>
                          <a:pt x="-293203" y="3430290"/>
                          <a:pt x="-246871" y="2391562"/>
                          <a:pt x="0" y="564768"/>
                        </a:cubicBezTo>
                        <a:close/>
                      </a:path>
                      <a:path w="11221386" h="5642051" fill="none" stroke="0" extrusionOk="0">
                        <a:moveTo>
                          <a:pt x="0" y="564768"/>
                        </a:moveTo>
                        <a:cubicBezTo>
                          <a:pt x="-1193" y="241103"/>
                          <a:pt x="277277" y="-12814"/>
                          <a:pt x="480828" y="0"/>
                        </a:cubicBezTo>
                        <a:cubicBezTo>
                          <a:pt x="3423874" y="583837"/>
                          <a:pt x="8515548" y="-218089"/>
                          <a:pt x="10740557" y="0"/>
                        </a:cubicBezTo>
                        <a:cubicBezTo>
                          <a:pt x="10954677" y="-2477"/>
                          <a:pt x="11258551" y="260496"/>
                          <a:pt x="11221386" y="564768"/>
                        </a:cubicBezTo>
                        <a:cubicBezTo>
                          <a:pt x="11146278" y="2656045"/>
                          <a:pt x="11399422" y="3186728"/>
                          <a:pt x="11221386" y="5077282"/>
                        </a:cubicBezTo>
                        <a:cubicBezTo>
                          <a:pt x="11184753" y="5441274"/>
                          <a:pt x="11004699" y="5623791"/>
                          <a:pt x="10740557" y="5642051"/>
                        </a:cubicBezTo>
                        <a:cubicBezTo>
                          <a:pt x="7930817" y="5061465"/>
                          <a:pt x="5660390" y="5228089"/>
                          <a:pt x="480828" y="5642051"/>
                        </a:cubicBezTo>
                        <a:cubicBezTo>
                          <a:pt x="196758" y="5564769"/>
                          <a:pt x="31478" y="5410607"/>
                          <a:pt x="0" y="5077282"/>
                        </a:cubicBezTo>
                        <a:cubicBezTo>
                          <a:pt x="-252468" y="3369012"/>
                          <a:pt x="-31927" y="2102072"/>
                          <a:pt x="0" y="564768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600" b="0" i="0" u="none" strike="noStrike" kern="1200" cap="none" spc="0" normalizeH="0" baseline="0" noProof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Hình ảnh 10" descr="Ảnh có chứa búp bê, mẫu họa&#10;&#10;Mô tả được tạo tự động">
            <a:extLst>
              <a:ext uri="{FF2B5EF4-FFF2-40B4-BE49-F238E27FC236}">
                <a16:creationId xmlns:a16="http://schemas.microsoft.com/office/drawing/2014/main" id="{701374CC-5693-9D53-8BD5-8984C94C5B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69575" y1="45481" x2="69575" y2="45481"/>
                        <a14:foregroundMark x1="68893" y1="43190" x2="68893" y2="46748"/>
                        <a14:foregroundMark x1="71416" y1="45685" x2="73506" y2="51493"/>
                        <a14:foregroundMark x1="68075" y1="42372" x2="70279" y2="45890"/>
                        <a14:foregroundMark x1="72347" y1="47566" x2="72347" y2="506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038"/>
          <a:stretch/>
        </p:blipFill>
        <p:spPr>
          <a:xfrm>
            <a:off x="9197924" y="3356621"/>
            <a:ext cx="3441897" cy="3752253"/>
          </a:xfrm>
          <a:prstGeom prst="rect">
            <a:avLst/>
          </a:prstGeom>
        </p:spPr>
      </p:pic>
      <p:pic>
        <p:nvPicPr>
          <p:cNvPr id="13" name="Hình ảnh 12" descr="Ảnh có chứa búp bê, mẫu họa&#10;&#10;Mô tả được tạo tự động">
            <a:extLst>
              <a:ext uri="{FF2B5EF4-FFF2-40B4-BE49-F238E27FC236}">
                <a16:creationId xmlns:a16="http://schemas.microsoft.com/office/drawing/2014/main" id="{4D1AA19D-6CB9-8793-E473-1DBDF65ADFD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0" b="89980" l="4908" r="46194">
                        <a14:foregroundMark x1="40604" y1="43599" x2="40604" y2="43599"/>
                        <a14:foregroundMark x1="46489" y1="50470" x2="44876" y2="42045"/>
                        <a14:foregroundMark x1="44876" y1="42045" x2="40877" y2="42209"/>
                        <a14:foregroundMark x1="40877" y1="42209" x2="38650" y2="48016"/>
                        <a14:foregroundMark x1="38650" y1="48016" x2="38650" y2="53579"/>
                        <a14:foregroundMark x1="46149" y1="53783" x2="46194" y2="43845"/>
                        <a14:foregroundMark x1="46194" y1="43845" x2="41104" y2="40573"/>
                        <a14:foregroundMark x1="41104" y1="40573" x2="37264" y2="46421"/>
                        <a14:foregroundMark x1="37264" y1="46421" x2="37810" y2="56196"/>
                        <a14:foregroundMark x1="37810" y1="56196" x2="37969" y2="56687"/>
                        <a14:backgroundMark x1="18996" y1="84540" x2="18996" y2="84540"/>
                        <a14:backgroundMark x1="19973" y1="78896" x2="19768" y2="838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846"/>
          <a:stretch/>
        </p:blipFill>
        <p:spPr>
          <a:xfrm>
            <a:off x="-112544" y="3477122"/>
            <a:ext cx="3321063" cy="3753672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3B3B0160-6560-CDEA-3ADE-108EA2E6FAD0}"/>
              </a:ext>
            </a:extLst>
          </p:cNvPr>
          <p:cNvSpPr txBox="1"/>
          <p:nvPr/>
        </p:nvSpPr>
        <p:spPr>
          <a:xfrm>
            <a:off x="2092534" y="473720"/>
            <a:ext cx="8052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Thứ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….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ngày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…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tháng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…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năm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…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244DE9-DBC3-7C7E-2336-8176254C7B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1729" y="2718320"/>
            <a:ext cx="8303472" cy="2651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1BBE7D3-8321-D205-BF27-4706F8A21DE8}"/>
              </a:ext>
            </a:extLst>
          </p:cNvPr>
          <p:cNvSpPr txBox="1"/>
          <p:nvPr/>
        </p:nvSpPr>
        <p:spPr>
          <a:xfrm>
            <a:off x="4443730" y="2231390"/>
            <a:ext cx="29768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Bài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28: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2169C4-AAC6-F6AD-FF35-F098A8A914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5412" y="1072090"/>
            <a:ext cx="5486876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8924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ình ảnh 5">
            <a:extLst>
              <a:ext uri="{FF2B5EF4-FFF2-40B4-BE49-F238E27FC236}">
                <a16:creationId xmlns:a16="http://schemas.microsoft.com/office/drawing/2014/main" id="{B758BB78-25A1-469E-7D38-64461B64F0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61" b="96742" l="4217" r="96386">
                        <a14:foregroundMark x1="23092" y1="12281" x2="20884" y2="76190"/>
                        <a14:foregroundMark x1="20884" y1="76190" x2="20884" y2="76190"/>
                        <a14:foregroundMark x1="10843" y1="17794" x2="87952" y2="20050"/>
                        <a14:foregroundMark x1="88153" y1="13534" x2="32129" y2="20050"/>
                        <a14:foregroundMark x1="16064" y1="9023" x2="55622" y2="72932"/>
                        <a14:foregroundMark x1="55622" y1="72932" x2="27108" y2="72682"/>
                        <a14:foregroundMark x1="27108" y1="72682" x2="21486" y2="83459"/>
                        <a14:foregroundMark x1="21486" y1="83459" x2="63052" y2="86717"/>
                        <a14:foregroundMark x1="63052" y1="86717" x2="84940" y2="76190"/>
                        <a14:foregroundMark x1="84940" y1="76190" x2="63454" y2="39098"/>
                        <a14:foregroundMark x1="63454" y1="39098" x2="49398" y2="53133"/>
                        <a14:foregroundMark x1="49398" y1="53133" x2="35743" y2="48371"/>
                        <a14:foregroundMark x1="35743" y1="48371" x2="51406" y2="42356"/>
                        <a14:foregroundMark x1="51406" y1="42356" x2="40161" y2="23308"/>
                        <a14:foregroundMark x1="40161" y1="23308" x2="19277" y2="52381"/>
                        <a14:foregroundMark x1="19277" y1="52381" x2="28112" y2="30326"/>
                        <a14:foregroundMark x1="28112" y1="30326" x2="12048" y2="35088"/>
                        <a14:foregroundMark x1="12048" y1="35088" x2="8233" y2="78446"/>
                        <a14:foregroundMark x1="8233" y1="78446" x2="34739" y2="89223"/>
                        <a14:foregroundMark x1="34739" y1="89223" x2="77711" y2="88221"/>
                        <a14:foregroundMark x1="77711" y1="88221" x2="82329" y2="89223"/>
                        <a14:foregroundMark x1="47590" y1="27820" x2="51807" y2="52882"/>
                        <a14:foregroundMark x1="51807" y1="52882" x2="41165" y2="49123"/>
                        <a14:foregroundMark x1="41165" y1="49123" x2="58434" y2="60401"/>
                        <a14:foregroundMark x1="58434" y1="60401" x2="61245" y2="78697"/>
                        <a14:foregroundMark x1="61245" y1="78697" x2="49197" y2="79699"/>
                        <a14:foregroundMark x1="49197" y1="79699" x2="59438" y2="84211"/>
                        <a14:foregroundMark x1="59438" y1="84211" x2="26305" y2="83709"/>
                        <a14:foregroundMark x1="26305" y1="83709" x2="32932" y2="93233"/>
                        <a14:foregroundMark x1="32932" y1="93233" x2="12249" y2="86216"/>
                        <a14:foregroundMark x1="12249" y1="86216" x2="80522" y2="95238"/>
                        <a14:foregroundMark x1="80522" y1="95238" x2="86747" y2="94486"/>
                        <a14:foregroundMark x1="83936" y1="26065" x2="47189" y2="36591"/>
                        <a14:foregroundMark x1="47189" y1="36591" x2="70080" y2="27318"/>
                        <a14:foregroundMark x1="70080" y1="27318" x2="71285" y2="51378"/>
                        <a14:foregroundMark x1="71285" y1="51378" x2="51004" y2="49123"/>
                        <a14:foregroundMark x1="51004" y1="49123" x2="42369" y2="40100"/>
                        <a14:foregroundMark x1="42369" y1="40100" x2="46586" y2="31328"/>
                        <a14:foregroundMark x1="41968" y1="33083" x2="37751" y2="53634"/>
                        <a14:foregroundMark x1="37751" y1="53634" x2="28112" y2="63910"/>
                        <a14:foregroundMark x1="28112" y1="63910" x2="37149" y2="72932"/>
                        <a14:foregroundMark x1="37149" y1="72932" x2="57028" y2="75439"/>
                        <a14:foregroundMark x1="57028" y1="75439" x2="44980" y2="80702"/>
                        <a14:foregroundMark x1="44980" y1="80702" x2="59036" y2="76441"/>
                        <a14:foregroundMark x1="73092" y1="20551" x2="35542" y2="20802"/>
                        <a14:foregroundMark x1="35542" y1="20802" x2="47189" y2="9273"/>
                        <a14:foregroundMark x1="47189" y1="9273" x2="68876" y2="13534"/>
                        <a14:foregroundMark x1="68876" y1="13534" x2="54418" y2="4261"/>
                        <a14:foregroundMark x1="83936" y1="11278" x2="84137" y2="38596"/>
                        <a14:foregroundMark x1="84137" y1="38596" x2="62048" y2="51629"/>
                        <a14:foregroundMark x1="62048" y1="51629" x2="55823" y2="51629"/>
                        <a14:foregroundMark x1="32329" y1="30576" x2="32329" y2="84211"/>
                        <a14:foregroundMark x1="32329" y1="84211" x2="55823" y2="85213"/>
                        <a14:foregroundMark x1="55823" y1="85213" x2="67269" y2="78195"/>
                        <a14:foregroundMark x1="67269" y1="78195" x2="89357" y2="90977"/>
                        <a14:foregroundMark x1="89357" y1="90977" x2="12048" y2="91980"/>
                        <a14:foregroundMark x1="12048" y1="91980" x2="16667" y2="96992"/>
                        <a14:foregroundMark x1="21084" y1="6516" x2="43373" y2="9023"/>
                        <a14:foregroundMark x1="43373" y1="9023" x2="88554" y2="6516"/>
                        <a14:foregroundMark x1="19679" y1="13033" x2="31325" y2="12030"/>
                        <a14:foregroundMark x1="31325" y1="12030" x2="38353" y2="16291"/>
                        <a14:foregroundMark x1="90161" y1="19799" x2="96386" y2="31830"/>
                        <a14:foregroundMark x1="58233" y1="30827" x2="57831" y2="46617"/>
                        <a14:foregroundMark x1="57831" y1="46617" x2="55020" y2="46115"/>
                        <a14:foregroundMark x1="6827" y1="27068" x2="4217" y2="28321"/>
                        <a14:foregroundMark x1="57831" y1="22807" x2="50803" y2="81955"/>
                        <a14:foregroundMark x1="50803" y1="81955" x2="50803" y2="81955"/>
                        <a14:foregroundMark x1="69679" y1="24060" x2="12851" y2="27068"/>
                        <a14:foregroundMark x1="12851" y1="27068" x2="55221" y2="10777"/>
                        <a14:foregroundMark x1="55221" y1="10777" x2="36747" y2="4261"/>
                        <a14:foregroundMark x1="36747" y1="4261" x2="50402" y2="6516"/>
                        <a14:foregroundMark x1="70683" y1="40100" x2="50602" y2="52130"/>
                        <a14:foregroundMark x1="50602" y1="52130" x2="42972" y2="66416"/>
                        <a14:foregroundMark x1="42972" y1="66416" x2="39759" y2="80451"/>
                        <a14:foregroundMark x1="39759" y1="80451" x2="57631" y2="70175"/>
                        <a14:foregroundMark x1="57631" y1="70175" x2="58233" y2="69424"/>
                        <a14:foregroundMark x1="31727" y1="72682" x2="30120" y2="849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860" y="612201"/>
            <a:ext cx="7476454" cy="5990171"/>
          </a:xfrm>
          <a:prstGeom prst="rect">
            <a:avLst/>
          </a:prstGeom>
        </p:spPr>
      </p:pic>
      <p:pic>
        <p:nvPicPr>
          <p:cNvPr id="10" name="Graphic 11">
            <a:extLst>
              <a:ext uri="{FF2B5EF4-FFF2-40B4-BE49-F238E27FC236}">
                <a16:creationId xmlns:a16="http://schemas.microsoft.com/office/drawing/2014/main" id="{6E40DC06-D442-9430-927F-9241160E00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578" y="239877"/>
            <a:ext cx="5158925" cy="1132536"/>
          </a:xfrm>
          <a:prstGeom prst="rect">
            <a:avLst/>
          </a:prstGeom>
        </p:spPr>
      </p:pic>
      <p:sp>
        <p:nvSpPr>
          <p:cNvPr id="13" name="Lưu đồ: Điểm Kết Thúc 12">
            <a:extLst>
              <a:ext uri="{FF2B5EF4-FFF2-40B4-BE49-F238E27FC236}">
                <a16:creationId xmlns:a16="http://schemas.microsoft.com/office/drawing/2014/main" id="{E97E4915-400B-90FE-C04F-E2F947956704}"/>
              </a:ext>
            </a:extLst>
          </p:cNvPr>
          <p:cNvSpPr/>
          <p:nvPr/>
        </p:nvSpPr>
        <p:spPr>
          <a:xfrm>
            <a:off x="90578" y="3933271"/>
            <a:ext cx="5015994" cy="2560288"/>
          </a:xfrm>
          <a:prstGeom prst="flowChartTerminator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Hình ảnh 13">
            <a:extLst>
              <a:ext uri="{FF2B5EF4-FFF2-40B4-BE49-F238E27FC236}">
                <a16:creationId xmlns:a16="http://schemas.microsoft.com/office/drawing/2014/main" id="{67727443-AA88-247A-3E34-8AA0EB72D5A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538" b="95756" l="9994" r="89942">
                        <a14:foregroundMark x1="35834" y1="21140" x2="45440" y2="17866"/>
                        <a14:foregroundMark x1="45440" y1="17866" x2="62160" y2="26880"/>
                        <a14:foregroundMark x1="62160" y1="26880" x2="67917" y2="43775"/>
                        <a14:foregroundMark x1="67917" y1="43775" x2="68338" y2="48019"/>
                        <a14:foregroundMark x1="38939" y1="14551" x2="53752" y2="11520"/>
                        <a14:foregroundMark x1="53752" y1="11520" x2="73933" y2="21059"/>
                        <a14:foregroundMark x1="73933" y1="21059" x2="75948" y2="56514"/>
                        <a14:foregroundMark x1="51746" y1="5740" x2="51746" y2="5740"/>
                        <a14:foregroundMark x1="51746" y1="5740" x2="51746" y2="5740"/>
                        <a14:foregroundMark x1="62096" y1="34883" x2="54269" y2="24939"/>
                        <a14:foregroundMark x1="54269" y1="24939" x2="64295" y2="33064"/>
                        <a14:foregroundMark x1="64295" y1="33064" x2="43047" y2="21544"/>
                        <a14:foregroundMark x1="47639" y1="74859" x2="47801" y2="90057"/>
                        <a14:foregroundMark x1="47801" y1="90057" x2="43273" y2="82619"/>
                        <a14:foregroundMark x1="43273" y1="82619" x2="50550" y2="86217"/>
                        <a14:foregroundMark x1="50550" y1="86217" x2="40524" y2="89127"/>
                        <a14:foregroundMark x1="40524" y1="89127" x2="48900" y2="81205"/>
                        <a14:foregroundMark x1="48900" y1="81205" x2="52555" y2="81043"/>
                        <a14:foregroundMark x1="39101" y1="89450" x2="47736" y2="93816"/>
                        <a14:foregroundMark x1="47736" y1="93816" x2="53590" y2="91593"/>
                        <a14:foregroundMark x1="53590" y1="91593" x2="56339" y2="88601"/>
                        <a14:foregroundMark x1="57665" y1="88197" x2="52393" y2="95796"/>
                        <a14:foregroundMark x1="52393" y1="95796" x2="44017" y2="95796"/>
                        <a14:foregroundMark x1="44017" y1="95796" x2="35349" y2="91916"/>
                        <a14:foregroundMark x1="56501" y1="89652" x2="59314" y2="92926"/>
                        <a14:foregroundMark x1="45055" y1="6144" x2="49612" y2="5538"/>
                        <a14:foregroundMark x1="49612" y1="5538" x2="49612" y2="5538"/>
                        <a14:foregroundMark x1="66589" y1="11534" x2="67432" y2="12086"/>
                        <a14:foregroundMark x1="59961" y1="7195" x2="61230" y2="8026"/>
                        <a14:foregroundMark x1="67432" y1="12086" x2="67497" y2="12086"/>
                        <a14:foregroundMark x1="80789" y1="26273" x2="80789" y2="27284"/>
                        <a14:foregroundMark x1="59961" y1="8448" x2="64845" y2="15602"/>
                        <a14:foregroundMark x1="46151" y1="6548" x2="40427" y2="13500"/>
                        <a14:foregroundMark x1="33215" y1="13703" x2="32697" y2="21706"/>
                        <a14:foregroundMark x1="32697" y1="21706" x2="32697" y2="21706"/>
                        <a14:foregroundMark x1="33538" y1="14349" x2="32697" y2="20655"/>
                        <a14:foregroundMark x1="32697" y1="15400" x2="31856" y2="22352"/>
                        <a14:foregroundMark x1="33215" y1="14551" x2="31856" y2="22959"/>
                        <a14:foregroundMark x1="31856" y1="22959" x2="31856" y2="22959"/>
                        <a14:foregroundMark x1="32374" y1="17057" x2="33700" y2="14147"/>
                        <a14:foregroundMark x1="32018" y1="15198" x2="31695" y2="22352"/>
                        <a14:foregroundMark x1="31695" y1="22352" x2="31695" y2="21706"/>
                        <a14:backgroundMark x1="37419" y1="7033" x2="31727" y2="13662"/>
                        <a14:backgroundMark x1="31219" y1="20699" x2="19825" y2="63703"/>
                        <a14:backgroundMark x1="34476" y1="8407" x2="33077" y2="13689"/>
                        <a14:backgroundMark x1="19825" y1="63703" x2="18920" y2="64915"/>
                        <a14:backgroundMark x1="28978" y1="23727" x2="18726" y2="40218"/>
                        <a14:backgroundMark x1="22574" y1="22595" x2="24580" y2="34276"/>
                        <a14:backgroundMark x1="24968" y1="20534" x2="24288" y2="38804"/>
                        <a14:backgroundMark x1="24288" y1="38804" x2="24418" y2="26677"/>
                        <a14:backgroundMark x1="24418" y1="26677" x2="25129" y2="23727"/>
                        <a14:backgroundMark x1="41785" y1="8205" x2="48383" y2="3153"/>
                        <a14:backgroundMark x1="60640" y1="6589" x2="61740" y2="9782"/>
                        <a14:backgroundMark x1="63034" y1="7518" x2="65039" y2="14147"/>
                        <a14:backgroundMark x1="86449" y1="32902" x2="71992" y2="93088"/>
                        <a14:backgroundMark x1="71992" y1="93088" x2="71798" y2="93088"/>
                        <a14:backgroundMark x1="81145" y1="56023" x2="72251" y2="64753"/>
                        <a14:backgroundMark x1="72251" y1="64753" x2="70375" y2="73080"/>
                        <a14:backgroundMark x1="70375" y1="73080" x2="72348" y2="85853"/>
                        <a14:backgroundMark x1="72348" y1="85853" x2="69987" y2="90340"/>
                        <a14:backgroundMark x1="76585" y1="56912" x2="75097" y2="57599"/>
                        <a14:backgroundMark x1="74191" y1="76839" x2="66332" y2="94220"/>
                        <a14:backgroundMark x1="66332" y1="94220" x2="66332" y2="94220"/>
                        <a14:backgroundMark x1="57536" y1="77526" x2="69405" y2="87753"/>
                        <a14:backgroundMark x1="69405" y1="87753" x2="72186" y2="88723"/>
                        <a14:backgroundMark x1="33926" y1="76152" x2="26779" y2="94665"/>
                        <a14:backgroundMark x1="24968" y1="30396" x2="22542" y2="39895"/>
                        <a14:backgroundMark x1="22542" y1="39895" x2="23318" y2="37227"/>
                        <a14:backgroundMark x1="48189" y1="4285" x2="48577" y2="5659"/>
                        <a14:backgroundMark x1="61934" y1="5901" x2="67788" y2="10469"/>
                        <a14:backgroundMark x1="67788" y1="10469" x2="67982" y2="10469"/>
                        <a14:backgroundMark x1="67238" y1="9337" x2="67044" y2="10711"/>
                        <a14:backgroundMark x1="61190" y1="6589" x2="67206" y2="10954"/>
                        <a14:backgroundMark x1="67206" y1="10954" x2="63034" y2="10954"/>
                        <a14:backgroundMark x1="61384" y1="6144" x2="65039" y2="12086"/>
                        <a14:backgroundMark x1="61384" y1="7033" x2="62646" y2="9580"/>
                        <a14:backgroundMark x1="44534" y1="6346" x2="49838" y2="42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0"/>
          <a:stretch/>
        </p:blipFill>
        <p:spPr>
          <a:xfrm>
            <a:off x="3431698" y="2744826"/>
            <a:ext cx="4572051" cy="4597351"/>
          </a:xfrm>
          <a:prstGeom prst="rect">
            <a:avLst/>
          </a:prstGeom>
        </p:spPr>
      </p:pic>
      <p:sp>
        <p:nvSpPr>
          <p:cNvPr id="16" name="Hộp Văn bản 15">
            <a:extLst>
              <a:ext uri="{FF2B5EF4-FFF2-40B4-BE49-F238E27FC236}">
                <a16:creationId xmlns:a16="http://schemas.microsoft.com/office/drawing/2014/main" id="{B592453F-9C21-BC89-24AC-0907498203CC}"/>
              </a:ext>
            </a:extLst>
          </p:cNvPr>
          <p:cNvSpPr txBox="1"/>
          <p:nvPr/>
        </p:nvSpPr>
        <p:spPr>
          <a:xfrm>
            <a:off x="241130" y="3832383"/>
            <a:ext cx="369610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Chào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các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bạn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Mình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là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Mi. </a:t>
            </a:r>
            <a:r>
              <a:rPr kumimoji="0" lang="en-US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Hôm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nay </a:t>
            </a:r>
            <a:r>
              <a:rPr kumimoji="0" lang="en-US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mình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khai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trương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quán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ăn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nhanh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Mời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các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bạn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ủng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hộ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mình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nhé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330FAF-7E45-F160-325D-3F68AF9D64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8699" y="142442"/>
            <a:ext cx="4913802" cy="120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29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9BFCBCAE-395C-78DF-10D0-1E96E4AF00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38" b="95756" l="9994" r="89942">
                        <a14:foregroundMark x1="35834" y1="21140" x2="45440" y2="17866"/>
                        <a14:foregroundMark x1="45440" y1="17866" x2="62160" y2="26880"/>
                        <a14:foregroundMark x1="62160" y1="26880" x2="67917" y2="43775"/>
                        <a14:foregroundMark x1="67917" y1="43775" x2="68338" y2="48019"/>
                        <a14:foregroundMark x1="38939" y1="14551" x2="53752" y2="11520"/>
                        <a14:foregroundMark x1="53752" y1="11520" x2="73933" y2="21059"/>
                        <a14:foregroundMark x1="73933" y1="21059" x2="75948" y2="56514"/>
                        <a14:foregroundMark x1="51746" y1="5740" x2="51746" y2="5740"/>
                        <a14:foregroundMark x1="51746" y1="5740" x2="51746" y2="5740"/>
                        <a14:foregroundMark x1="62096" y1="34883" x2="54269" y2="24939"/>
                        <a14:foregroundMark x1="54269" y1="24939" x2="64295" y2="33064"/>
                        <a14:foregroundMark x1="64295" y1="33064" x2="43047" y2="21544"/>
                        <a14:foregroundMark x1="47639" y1="74859" x2="47801" y2="90057"/>
                        <a14:foregroundMark x1="47801" y1="90057" x2="43273" y2="82619"/>
                        <a14:foregroundMark x1="43273" y1="82619" x2="50550" y2="86217"/>
                        <a14:foregroundMark x1="50550" y1="86217" x2="40524" y2="89127"/>
                        <a14:foregroundMark x1="40524" y1="89127" x2="48900" y2="81205"/>
                        <a14:foregroundMark x1="48900" y1="81205" x2="52555" y2="81043"/>
                        <a14:foregroundMark x1="39101" y1="89450" x2="47736" y2="93816"/>
                        <a14:foregroundMark x1="47736" y1="93816" x2="53590" y2="91593"/>
                        <a14:foregroundMark x1="53590" y1="91593" x2="56339" y2="88601"/>
                        <a14:foregroundMark x1="57665" y1="88197" x2="52393" y2="95796"/>
                        <a14:foregroundMark x1="52393" y1="95796" x2="44017" y2="95796"/>
                        <a14:foregroundMark x1="44017" y1="95796" x2="35349" y2="91916"/>
                        <a14:foregroundMark x1="56501" y1="89652" x2="59314" y2="92926"/>
                        <a14:foregroundMark x1="45055" y1="6144" x2="49612" y2="5538"/>
                        <a14:foregroundMark x1="49612" y1="5538" x2="49612" y2="5538"/>
                        <a14:foregroundMark x1="66589" y1="11534" x2="67432" y2="12086"/>
                        <a14:foregroundMark x1="59961" y1="7195" x2="61230" y2="8026"/>
                        <a14:foregroundMark x1="67432" y1="12086" x2="67497" y2="12086"/>
                        <a14:foregroundMark x1="80789" y1="26273" x2="80789" y2="27284"/>
                        <a14:foregroundMark x1="59961" y1="8448" x2="64845" y2="15602"/>
                        <a14:foregroundMark x1="46151" y1="6548" x2="40427" y2="13500"/>
                        <a14:foregroundMark x1="33215" y1="13703" x2="32697" y2="21706"/>
                        <a14:foregroundMark x1="32697" y1="21706" x2="32697" y2="21706"/>
                        <a14:foregroundMark x1="33538" y1="14349" x2="32697" y2="20655"/>
                        <a14:foregroundMark x1="32697" y1="15400" x2="31856" y2="22352"/>
                        <a14:foregroundMark x1="33215" y1="14551" x2="31856" y2="22959"/>
                        <a14:foregroundMark x1="31856" y1="22959" x2="31856" y2="22959"/>
                        <a14:foregroundMark x1="32374" y1="17057" x2="33700" y2="14147"/>
                        <a14:foregroundMark x1="32018" y1="15198" x2="31695" y2="22352"/>
                        <a14:foregroundMark x1="31695" y1="22352" x2="31695" y2="21706"/>
                        <a14:backgroundMark x1="37419" y1="7033" x2="31727" y2="13662"/>
                        <a14:backgroundMark x1="31219" y1="20699" x2="19825" y2="63703"/>
                        <a14:backgroundMark x1="34476" y1="8407" x2="33077" y2="13689"/>
                        <a14:backgroundMark x1="19825" y1="63703" x2="18920" y2="64915"/>
                        <a14:backgroundMark x1="28978" y1="23727" x2="18726" y2="40218"/>
                        <a14:backgroundMark x1="22574" y1="22595" x2="24580" y2="34276"/>
                        <a14:backgroundMark x1="24968" y1="20534" x2="24288" y2="38804"/>
                        <a14:backgroundMark x1="24288" y1="38804" x2="24418" y2="26677"/>
                        <a14:backgroundMark x1="24418" y1="26677" x2="25129" y2="23727"/>
                        <a14:backgroundMark x1="41785" y1="8205" x2="48383" y2="3153"/>
                        <a14:backgroundMark x1="60640" y1="6589" x2="61740" y2="9782"/>
                        <a14:backgroundMark x1="63034" y1="7518" x2="65039" y2="14147"/>
                        <a14:backgroundMark x1="86449" y1="32902" x2="71992" y2="93088"/>
                        <a14:backgroundMark x1="71992" y1="93088" x2="71798" y2="93088"/>
                        <a14:backgroundMark x1="81145" y1="56023" x2="72251" y2="64753"/>
                        <a14:backgroundMark x1="72251" y1="64753" x2="70375" y2="73080"/>
                        <a14:backgroundMark x1="70375" y1="73080" x2="72348" y2="85853"/>
                        <a14:backgroundMark x1="72348" y1="85853" x2="69987" y2="90340"/>
                        <a14:backgroundMark x1="76585" y1="56912" x2="75097" y2="57599"/>
                        <a14:backgroundMark x1="74191" y1="76839" x2="66332" y2="94220"/>
                        <a14:backgroundMark x1="66332" y1="94220" x2="66332" y2="94220"/>
                        <a14:backgroundMark x1="57536" y1="77526" x2="69405" y2="87753"/>
                        <a14:backgroundMark x1="69405" y1="87753" x2="72186" y2="88723"/>
                        <a14:backgroundMark x1="33926" y1="76152" x2="26779" y2="94665"/>
                        <a14:backgroundMark x1="24968" y1="30396" x2="22542" y2="39895"/>
                        <a14:backgroundMark x1="22542" y1="39895" x2="23318" y2="37227"/>
                        <a14:backgroundMark x1="48189" y1="4285" x2="48577" y2="5659"/>
                        <a14:backgroundMark x1="61934" y1="5901" x2="67788" y2="10469"/>
                        <a14:backgroundMark x1="67788" y1="10469" x2="67982" y2="10469"/>
                        <a14:backgroundMark x1="67238" y1="9337" x2="67044" y2="10711"/>
                        <a14:backgroundMark x1="61190" y1="6589" x2="67206" y2="10954"/>
                        <a14:backgroundMark x1="67206" y1="10954" x2="63034" y2="10954"/>
                        <a14:backgroundMark x1="61384" y1="6144" x2="65039" y2="12086"/>
                        <a14:backgroundMark x1="61384" y1="7033" x2="62646" y2="9580"/>
                        <a14:backgroundMark x1="44534" y1="6346" x2="49838" y2="42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0"/>
          <a:stretch/>
        </p:blipFill>
        <p:spPr>
          <a:xfrm>
            <a:off x="6246055" y="232003"/>
            <a:ext cx="7118250" cy="7157639"/>
          </a:xfrm>
          <a:prstGeom prst="rect">
            <a:avLst/>
          </a:prstGeom>
        </p:spPr>
      </p:pic>
      <p:pic>
        <p:nvPicPr>
          <p:cNvPr id="11" name="Graphic 25">
            <a:extLst>
              <a:ext uri="{FF2B5EF4-FFF2-40B4-BE49-F238E27FC236}">
                <a16:creationId xmlns:a16="http://schemas.microsoft.com/office/drawing/2014/main" id="{992A03E7-0A25-111D-CCEA-9B79F68720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3960" y="232003"/>
            <a:ext cx="6445377" cy="3611127"/>
          </a:xfrm>
          <a:prstGeom prst="cloud">
            <a:avLst/>
          </a:prstGeom>
        </p:spPr>
      </p:pic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78A7B8ED-0A52-4148-E797-C8A5D41E28A1}"/>
              </a:ext>
            </a:extLst>
          </p:cNvPr>
          <p:cNvSpPr txBox="1"/>
          <p:nvPr/>
        </p:nvSpPr>
        <p:spPr>
          <a:xfrm>
            <a:off x="918911" y="467905"/>
            <a:ext cx="495547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00" b="0" i="0" u="none" strike="noStrike" kern="1200" cap="none" spc="0" normalizeH="0" baseline="0" noProof="0" dirty="0" err="1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Rất</a:t>
            </a:r>
            <a:r>
              <a:rPr kumimoji="0" lang="en-US" sz="64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6400" b="0" i="0" u="none" strike="noStrike" kern="1200" cap="none" spc="0" normalizeH="0" baseline="0" noProof="0" dirty="0" err="1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hân</a:t>
            </a:r>
            <a:r>
              <a:rPr kumimoji="0" lang="en-US" sz="64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6400" b="0" i="0" u="none" strike="noStrike" kern="1200" cap="none" spc="0" normalizeH="0" baseline="0" noProof="0" dirty="0" err="1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hạnh</a:t>
            </a:r>
            <a:r>
              <a:rPr kumimoji="0" lang="en-US" sz="64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6400" b="0" i="0" u="none" strike="noStrike" kern="1200" cap="none" spc="0" normalizeH="0" baseline="0" noProof="0" dirty="0" err="1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được</a:t>
            </a:r>
            <a:r>
              <a:rPr kumimoji="0" lang="en-US" sz="64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6400" b="0" i="0" u="none" strike="noStrike" kern="1200" cap="none" spc="0" normalizeH="0" baseline="0" noProof="0" dirty="0" err="1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đón</a:t>
            </a:r>
            <a:r>
              <a:rPr kumimoji="0" lang="en-US" sz="64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6400" b="0" i="0" u="none" strike="noStrike" kern="1200" cap="none" spc="0" normalizeH="0" baseline="0" noProof="0" dirty="0" err="1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tiếp</a:t>
            </a:r>
            <a:r>
              <a:rPr kumimoji="0" lang="en-US" sz="64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6400" b="0" i="0" u="none" strike="noStrike" kern="1200" cap="none" spc="0" normalizeH="0" baseline="0" noProof="0" dirty="0" err="1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quý</a:t>
            </a:r>
            <a:r>
              <a:rPr kumimoji="0" lang="en-US" sz="64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6400" b="0" i="0" u="none" strike="noStrike" kern="1200" cap="none" spc="0" normalizeH="0" baseline="0" noProof="0" dirty="0" err="1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khách</a:t>
            </a:r>
            <a:r>
              <a:rPr kumimoji="0" lang="en-US" sz="64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</a:t>
            </a:r>
          </a:p>
        </p:txBody>
      </p:sp>
      <p:sp>
        <p:nvSpPr>
          <p:cNvPr id="5" name="Mũi tên: Phải 4">
            <a:extLst>
              <a:ext uri="{FF2B5EF4-FFF2-40B4-BE49-F238E27FC236}">
                <a16:creationId xmlns:a16="http://schemas.microsoft.com/office/drawing/2014/main" id="{A4AFEC49-6F2D-C7C3-F24B-05E6F5852363}"/>
              </a:ext>
            </a:extLst>
          </p:cNvPr>
          <p:cNvSpPr/>
          <p:nvPr/>
        </p:nvSpPr>
        <p:spPr>
          <a:xfrm>
            <a:off x="2156460" y="4322844"/>
            <a:ext cx="2177001" cy="1831347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Mời xem menu</a:t>
            </a:r>
          </a:p>
        </p:txBody>
      </p:sp>
    </p:spTree>
    <p:extLst>
      <p:ext uri="{BB962C8B-B14F-4D97-AF65-F5344CB8AC3E}">
        <p14:creationId xmlns:p14="http://schemas.microsoft.com/office/powerpoint/2010/main" val="27449667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ộn: Dọc 6">
            <a:extLst>
              <a:ext uri="{FF2B5EF4-FFF2-40B4-BE49-F238E27FC236}">
                <a16:creationId xmlns:a16="http://schemas.microsoft.com/office/drawing/2014/main" id="{5271B787-9B0E-AC93-7B08-A4194DE41E77}"/>
              </a:ext>
            </a:extLst>
          </p:cNvPr>
          <p:cNvSpPr/>
          <p:nvPr/>
        </p:nvSpPr>
        <p:spPr>
          <a:xfrm>
            <a:off x="282251" y="520147"/>
            <a:ext cx="5963804" cy="6105850"/>
          </a:xfrm>
          <a:custGeom>
            <a:avLst/>
            <a:gdLst>
              <a:gd name="connsiteX0" fmla="*/ 372738 w 5963804"/>
              <a:gd name="connsiteY0" fmla="*/ 6105850 h 6105850"/>
              <a:gd name="connsiteX1" fmla="*/ 745476 w 5963804"/>
              <a:gd name="connsiteY1" fmla="*/ 5733112 h 6105850"/>
              <a:gd name="connsiteX2" fmla="*/ 372738 w 5963804"/>
              <a:gd name="connsiteY2" fmla="*/ 5733112 h 6105850"/>
              <a:gd name="connsiteX3" fmla="*/ 559107 w 5963804"/>
              <a:gd name="connsiteY3" fmla="*/ 5546743 h 6105850"/>
              <a:gd name="connsiteX4" fmla="*/ 372738 w 5963804"/>
              <a:gd name="connsiteY4" fmla="*/ 5360374 h 6105850"/>
              <a:gd name="connsiteX5" fmla="*/ 745476 w 5963804"/>
              <a:gd name="connsiteY5" fmla="*/ 5360375 h 6105850"/>
              <a:gd name="connsiteX6" fmla="*/ 745476 w 5963804"/>
              <a:gd name="connsiteY6" fmla="*/ 4905946 h 6105850"/>
              <a:gd name="connsiteX7" fmla="*/ 745476 w 5963804"/>
              <a:gd name="connsiteY7" fmla="*/ 4451517 h 6105850"/>
              <a:gd name="connsiteX8" fmla="*/ 745476 w 5963804"/>
              <a:gd name="connsiteY8" fmla="*/ 3847458 h 6105850"/>
              <a:gd name="connsiteX9" fmla="*/ 745476 w 5963804"/>
              <a:gd name="connsiteY9" fmla="*/ 3293277 h 6105850"/>
              <a:gd name="connsiteX10" fmla="*/ 745476 w 5963804"/>
              <a:gd name="connsiteY10" fmla="*/ 2788971 h 6105850"/>
              <a:gd name="connsiteX11" fmla="*/ 745476 w 5963804"/>
              <a:gd name="connsiteY11" fmla="*/ 2184913 h 6105850"/>
              <a:gd name="connsiteX12" fmla="*/ 745476 w 5963804"/>
              <a:gd name="connsiteY12" fmla="*/ 1630731 h 6105850"/>
              <a:gd name="connsiteX13" fmla="*/ 745476 w 5963804"/>
              <a:gd name="connsiteY13" fmla="*/ 1126425 h 6105850"/>
              <a:gd name="connsiteX14" fmla="*/ 745476 w 5963804"/>
              <a:gd name="connsiteY14" fmla="*/ 372738 h 6105850"/>
              <a:gd name="connsiteX15" fmla="*/ 1118214 w 5963804"/>
              <a:gd name="connsiteY15" fmla="*/ 0 h 6105850"/>
              <a:gd name="connsiteX16" fmla="*/ 1587863 w 5963804"/>
              <a:gd name="connsiteY16" fmla="*/ 0 h 6105850"/>
              <a:gd name="connsiteX17" fmla="*/ 2191698 w 5963804"/>
              <a:gd name="connsiteY17" fmla="*/ 0 h 6105850"/>
              <a:gd name="connsiteX18" fmla="*/ 2706076 w 5963804"/>
              <a:gd name="connsiteY18" fmla="*/ 0 h 6105850"/>
              <a:gd name="connsiteX19" fmla="*/ 3220454 w 5963804"/>
              <a:gd name="connsiteY19" fmla="*/ 0 h 6105850"/>
              <a:gd name="connsiteX20" fmla="*/ 3869018 w 5963804"/>
              <a:gd name="connsiteY20" fmla="*/ 0 h 6105850"/>
              <a:gd name="connsiteX21" fmla="*/ 4517582 w 5963804"/>
              <a:gd name="connsiteY21" fmla="*/ 0 h 6105850"/>
              <a:gd name="connsiteX22" fmla="*/ 5591066 w 5963804"/>
              <a:gd name="connsiteY22" fmla="*/ 0 h 6105850"/>
              <a:gd name="connsiteX23" fmla="*/ 5963804 w 5963804"/>
              <a:gd name="connsiteY23" fmla="*/ 372738 h 6105850"/>
              <a:gd name="connsiteX24" fmla="*/ 5591066 w 5963804"/>
              <a:gd name="connsiteY24" fmla="*/ 745476 h 6105850"/>
              <a:gd name="connsiteX25" fmla="*/ 5218329 w 5963804"/>
              <a:gd name="connsiteY25" fmla="*/ 745476 h 6105850"/>
              <a:gd name="connsiteX26" fmla="*/ 5218329 w 5963804"/>
              <a:gd name="connsiteY26" fmla="*/ 1299658 h 6105850"/>
              <a:gd name="connsiteX27" fmla="*/ 5218329 w 5963804"/>
              <a:gd name="connsiteY27" fmla="*/ 1754087 h 6105850"/>
              <a:gd name="connsiteX28" fmla="*/ 5218329 w 5963804"/>
              <a:gd name="connsiteY28" fmla="*/ 2158640 h 6105850"/>
              <a:gd name="connsiteX29" fmla="*/ 5218329 w 5963804"/>
              <a:gd name="connsiteY29" fmla="*/ 2662945 h 6105850"/>
              <a:gd name="connsiteX30" fmla="*/ 5218329 w 5963804"/>
              <a:gd name="connsiteY30" fmla="*/ 3316879 h 6105850"/>
              <a:gd name="connsiteX31" fmla="*/ 5218329 w 5963804"/>
              <a:gd name="connsiteY31" fmla="*/ 3721432 h 6105850"/>
              <a:gd name="connsiteX32" fmla="*/ 5218329 w 5963804"/>
              <a:gd name="connsiteY32" fmla="*/ 4275614 h 6105850"/>
              <a:gd name="connsiteX33" fmla="*/ 5218329 w 5963804"/>
              <a:gd name="connsiteY33" fmla="*/ 4929548 h 6105850"/>
              <a:gd name="connsiteX34" fmla="*/ 5218329 w 5963804"/>
              <a:gd name="connsiteY34" fmla="*/ 5733112 h 6105850"/>
              <a:gd name="connsiteX35" fmla="*/ 4845591 w 5963804"/>
              <a:gd name="connsiteY35" fmla="*/ 6105850 h 6105850"/>
              <a:gd name="connsiteX36" fmla="*/ 4241756 w 5963804"/>
              <a:gd name="connsiteY36" fmla="*/ 6105850 h 6105850"/>
              <a:gd name="connsiteX37" fmla="*/ 3772106 w 5963804"/>
              <a:gd name="connsiteY37" fmla="*/ 6105850 h 6105850"/>
              <a:gd name="connsiteX38" fmla="*/ 3123543 w 5963804"/>
              <a:gd name="connsiteY38" fmla="*/ 6105850 h 6105850"/>
              <a:gd name="connsiteX39" fmla="*/ 2698622 w 5963804"/>
              <a:gd name="connsiteY39" fmla="*/ 6105850 h 6105850"/>
              <a:gd name="connsiteX40" fmla="*/ 2273701 w 5963804"/>
              <a:gd name="connsiteY40" fmla="*/ 6105850 h 6105850"/>
              <a:gd name="connsiteX41" fmla="*/ 1759322 w 5963804"/>
              <a:gd name="connsiteY41" fmla="*/ 6105850 h 6105850"/>
              <a:gd name="connsiteX42" fmla="*/ 1155487 w 5963804"/>
              <a:gd name="connsiteY42" fmla="*/ 6105850 h 6105850"/>
              <a:gd name="connsiteX43" fmla="*/ 372738 w 5963804"/>
              <a:gd name="connsiteY43" fmla="*/ 6105850 h 6105850"/>
              <a:gd name="connsiteX44" fmla="*/ 1490951 w 5963804"/>
              <a:gd name="connsiteY44" fmla="*/ 372738 h 6105850"/>
              <a:gd name="connsiteX45" fmla="*/ 1118213 w 5963804"/>
              <a:gd name="connsiteY45" fmla="*/ 745476 h 6105850"/>
              <a:gd name="connsiteX46" fmla="*/ 931844 w 5963804"/>
              <a:gd name="connsiteY46" fmla="*/ 559107 h 6105850"/>
              <a:gd name="connsiteX47" fmla="*/ 1118213 w 5963804"/>
              <a:gd name="connsiteY47" fmla="*/ 372738 h 6105850"/>
              <a:gd name="connsiteX48" fmla="*/ 1490951 w 5963804"/>
              <a:gd name="connsiteY48" fmla="*/ 372738 h 6105850"/>
              <a:gd name="connsiteX0" fmla="*/ 1490951 w 5963804"/>
              <a:gd name="connsiteY0" fmla="*/ 372738 h 6105850"/>
              <a:gd name="connsiteX1" fmla="*/ 1118213 w 5963804"/>
              <a:gd name="connsiteY1" fmla="*/ 745476 h 6105850"/>
              <a:gd name="connsiteX2" fmla="*/ 931844 w 5963804"/>
              <a:gd name="connsiteY2" fmla="*/ 559107 h 6105850"/>
              <a:gd name="connsiteX3" fmla="*/ 1118213 w 5963804"/>
              <a:gd name="connsiteY3" fmla="*/ 372738 h 6105850"/>
              <a:gd name="connsiteX4" fmla="*/ 1490951 w 5963804"/>
              <a:gd name="connsiteY4" fmla="*/ 372738 h 6105850"/>
              <a:gd name="connsiteX5" fmla="*/ 745476 w 5963804"/>
              <a:gd name="connsiteY5" fmla="*/ 5733112 h 6105850"/>
              <a:gd name="connsiteX6" fmla="*/ 372738 w 5963804"/>
              <a:gd name="connsiteY6" fmla="*/ 6105850 h 6105850"/>
              <a:gd name="connsiteX7" fmla="*/ 0 w 5963804"/>
              <a:gd name="connsiteY7" fmla="*/ 5733112 h 6105850"/>
              <a:gd name="connsiteX8" fmla="*/ 372738 w 5963804"/>
              <a:gd name="connsiteY8" fmla="*/ 5360374 h 6105850"/>
              <a:gd name="connsiteX9" fmla="*/ 559107 w 5963804"/>
              <a:gd name="connsiteY9" fmla="*/ 5546743 h 6105850"/>
              <a:gd name="connsiteX10" fmla="*/ 372738 w 5963804"/>
              <a:gd name="connsiteY10" fmla="*/ 5733112 h 6105850"/>
              <a:gd name="connsiteX11" fmla="*/ 745476 w 5963804"/>
              <a:gd name="connsiteY11" fmla="*/ 5733112 h 6105850"/>
              <a:gd name="connsiteX0" fmla="*/ 745476 w 5963804"/>
              <a:gd name="connsiteY0" fmla="*/ 5360375 h 6105850"/>
              <a:gd name="connsiteX1" fmla="*/ 745476 w 5963804"/>
              <a:gd name="connsiteY1" fmla="*/ 4706440 h 6105850"/>
              <a:gd name="connsiteX2" fmla="*/ 745476 w 5963804"/>
              <a:gd name="connsiteY2" fmla="*/ 4052506 h 6105850"/>
              <a:gd name="connsiteX3" fmla="*/ 745476 w 5963804"/>
              <a:gd name="connsiteY3" fmla="*/ 3598077 h 6105850"/>
              <a:gd name="connsiteX4" fmla="*/ 745476 w 5963804"/>
              <a:gd name="connsiteY4" fmla="*/ 3143647 h 6105850"/>
              <a:gd name="connsiteX5" fmla="*/ 745476 w 5963804"/>
              <a:gd name="connsiteY5" fmla="*/ 2539589 h 6105850"/>
              <a:gd name="connsiteX6" fmla="*/ 745476 w 5963804"/>
              <a:gd name="connsiteY6" fmla="*/ 1985407 h 6105850"/>
              <a:gd name="connsiteX7" fmla="*/ 745476 w 5963804"/>
              <a:gd name="connsiteY7" fmla="*/ 1331473 h 6105850"/>
              <a:gd name="connsiteX8" fmla="*/ 745476 w 5963804"/>
              <a:gd name="connsiteY8" fmla="*/ 926920 h 6105850"/>
              <a:gd name="connsiteX9" fmla="*/ 745476 w 5963804"/>
              <a:gd name="connsiteY9" fmla="*/ 372738 h 6105850"/>
              <a:gd name="connsiteX10" fmla="*/ 1118214 w 5963804"/>
              <a:gd name="connsiteY10" fmla="*/ 0 h 6105850"/>
              <a:gd name="connsiteX11" fmla="*/ 1722049 w 5963804"/>
              <a:gd name="connsiteY11" fmla="*/ 0 h 6105850"/>
              <a:gd name="connsiteX12" fmla="*/ 2325884 w 5963804"/>
              <a:gd name="connsiteY12" fmla="*/ 0 h 6105850"/>
              <a:gd name="connsiteX13" fmla="*/ 2974448 w 5963804"/>
              <a:gd name="connsiteY13" fmla="*/ 0 h 6105850"/>
              <a:gd name="connsiteX14" fmla="*/ 3488826 w 5963804"/>
              <a:gd name="connsiteY14" fmla="*/ 0 h 6105850"/>
              <a:gd name="connsiteX15" fmla="*/ 3913747 w 5963804"/>
              <a:gd name="connsiteY15" fmla="*/ 0 h 6105850"/>
              <a:gd name="connsiteX16" fmla="*/ 4562310 w 5963804"/>
              <a:gd name="connsiteY16" fmla="*/ 0 h 6105850"/>
              <a:gd name="connsiteX17" fmla="*/ 5076688 w 5963804"/>
              <a:gd name="connsiteY17" fmla="*/ 0 h 6105850"/>
              <a:gd name="connsiteX18" fmla="*/ 5591066 w 5963804"/>
              <a:gd name="connsiteY18" fmla="*/ 0 h 6105850"/>
              <a:gd name="connsiteX19" fmla="*/ 5963804 w 5963804"/>
              <a:gd name="connsiteY19" fmla="*/ 372738 h 6105850"/>
              <a:gd name="connsiteX20" fmla="*/ 5591066 w 5963804"/>
              <a:gd name="connsiteY20" fmla="*/ 745476 h 6105850"/>
              <a:gd name="connsiteX21" fmla="*/ 5218329 w 5963804"/>
              <a:gd name="connsiteY21" fmla="*/ 745476 h 6105850"/>
              <a:gd name="connsiteX22" fmla="*/ 5218329 w 5963804"/>
              <a:gd name="connsiteY22" fmla="*/ 1299658 h 6105850"/>
              <a:gd name="connsiteX23" fmla="*/ 5218329 w 5963804"/>
              <a:gd name="connsiteY23" fmla="*/ 1754087 h 6105850"/>
              <a:gd name="connsiteX24" fmla="*/ 5218329 w 5963804"/>
              <a:gd name="connsiteY24" fmla="*/ 2308269 h 6105850"/>
              <a:gd name="connsiteX25" fmla="*/ 5218329 w 5963804"/>
              <a:gd name="connsiteY25" fmla="*/ 2862450 h 6105850"/>
              <a:gd name="connsiteX26" fmla="*/ 5218329 w 5963804"/>
              <a:gd name="connsiteY26" fmla="*/ 3416632 h 6105850"/>
              <a:gd name="connsiteX27" fmla="*/ 5218329 w 5963804"/>
              <a:gd name="connsiteY27" fmla="*/ 3970814 h 6105850"/>
              <a:gd name="connsiteX28" fmla="*/ 5218329 w 5963804"/>
              <a:gd name="connsiteY28" fmla="*/ 4524996 h 6105850"/>
              <a:gd name="connsiteX29" fmla="*/ 5218329 w 5963804"/>
              <a:gd name="connsiteY29" fmla="*/ 4929548 h 6105850"/>
              <a:gd name="connsiteX30" fmla="*/ 5218329 w 5963804"/>
              <a:gd name="connsiteY30" fmla="*/ 5733112 h 6105850"/>
              <a:gd name="connsiteX31" fmla="*/ 4845591 w 5963804"/>
              <a:gd name="connsiteY31" fmla="*/ 6105850 h 6105850"/>
              <a:gd name="connsiteX32" fmla="*/ 4375941 w 5963804"/>
              <a:gd name="connsiteY32" fmla="*/ 6105850 h 6105850"/>
              <a:gd name="connsiteX33" fmla="*/ 3727378 w 5963804"/>
              <a:gd name="connsiteY33" fmla="*/ 6105850 h 6105850"/>
              <a:gd name="connsiteX34" fmla="*/ 3213000 w 5963804"/>
              <a:gd name="connsiteY34" fmla="*/ 6105850 h 6105850"/>
              <a:gd name="connsiteX35" fmla="*/ 2788079 w 5963804"/>
              <a:gd name="connsiteY35" fmla="*/ 6105850 h 6105850"/>
              <a:gd name="connsiteX36" fmla="*/ 2318429 w 5963804"/>
              <a:gd name="connsiteY36" fmla="*/ 6105850 h 6105850"/>
              <a:gd name="connsiteX37" fmla="*/ 1804051 w 5963804"/>
              <a:gd name="connsiteY37" fmla="*/ 6105850 h 6105850"/>
              <a:gd name="connsiteX38" fmla="*/ 1379130 w 5963804"/>
              <a:gd name="connsiteY38" fmla="*/ 6105850 h 6105850"/>
              <a:gd name="connsiteX39" fmla="*/ 372738 w 5963804"/>
              <a:gd name="connsiteY39" fmla="*/ 6105850 h 6105850"/>
              <a:gd name="connsiteX40" fmla="*/ 0 w 5963804"/>
              <a:gd name="connsiteY40" fmla="*/ 5733112 h 6105850"/>
              <a:gd name="connsiteX41" fmla="*/ 372738 w 5963804"/>
              <a:gd name="connsiteY41" fmla="*/ 5360374 h 6105850"/>
              <a:gd name="connsiteX42" fmla="*/ 745476 w 5963804"/>
              <a:gd name="connsiteY42" fmla="*/ 5360375 h 6105850"/>
              <a:gd name="connsiteX43" fmla="*/ 1118213 w 5963804"/>
              <a:gd name="connsiteY43" fmla="*/ 0 h 6105850"/>
              <a:gd name="connsiteX44" fmla="*/ 1490951 w 5963804"/>
              <a:gd name="connsiteY44" fmla="*/ 372738 h 6105850"/>
              <a:gd name="connsiteX45" fmla="*/ 1118213 w 5963804"/>
              <a:gd name="connsiteY45" fmla="*/ 745476 h 6105850"/>
              <a:gd name="connsiteX46" fmla="*/ 931844 w 5963804"/>
              <a:gd name="connsiteY46" fmla="*/ 559107 h 6105850"/>
              <a:gd name="connsiteX47" fmla="*/ 1118213 w 5963804"/>
              <a:gd name="connsiteY47" fmla="*/ 372738 h 6105850"/>
              <a:gd name="connsiteX48" fmla="*/ 1490951 w 5963804"/>
              <a:gd name="connsiteY48" fmla="*/ 372738 h 6105850"/>
              <a:gd name="connsiteX49" fmla="*/ 5218329 w 5963804"/>
              <a:gd name="connsiteY49" fmla="*/ 745476 h 6105850"/>
              <a:gd name="connsiteX50" fmla="*/ 4632598 w 5963804"/>
              <a:gd name="connsiteY50" fmla="*/ 745476 h 6105850"/>
              <a:gd name="connsiteX51" fmla="*/ 4005866 w 5963804"/>
              <a:gd name="connsiteY51" fmla="*/ 745476 h 6105850"/>
              <a:gd name="connsiteX52" fmla="*/ 3338133 w 5963804"/>
              <a:gd name="connsiteY52" fmla="*/ 745476 h 6105850"/>
              <a:gd name="connsiteX53" fmla="*/ 2711401 w 5963804"/>
              <a:gd name="connsiteY53" fmla="*/ 745476 h 6105850"/>
              <a:gd name="connsiteX54" fmla="*/ 2207672 w 5963804"/>
              <a:gd name="connsiteY54" fmla="*/ 745476 h 6105850"/>
              <a:gd name="connsiteX55" fmla="*/ 1744945 w 5963804"/>
              <a:gd name="connsiteY55" fmla="*/ 745476 h 6105850"/>
              <a:gd name="connsiteX56" fmla="*/ 1118213 w 5963804"/>
              <a:gd name="connsiteY56" fmla="*/ 745476 h 6105850"/>
              <a:gd name="connsiteX57" fmla="*/ 372738 w 5963804"/>
              <a:gd name="connsiteY57" fmla="*/ 5360375 h 6105850"/>
              <a:gd name="connsiteX58" fmla="*/ 559107 w 5963804"/>
              <a:gd name="connsiteY58" fmla="*/ 5546744 h 6105850"/>
              <a:gd name="connsiteX59" fmla="*/ 372738 w 5963804"/>
              <a:gd name="connsiteY59" fmla="*/ 5733113 h 6105850"/>
              <a:gd name="connsiteX60" fmla="*/ 745476 w 5963804"/>
              <a:gd name="connsiteY60" fmla="*/ 5733112 h 6105850"/>
              <a:gd name="connsiteX61" fmla="*/ 372738 w 5963804"/>
              <a:gd name="connsiteY61" fmla="*/ 6105850 h 6105850"/>
              <a:gd name="connsiteX62" fmla="*/ 745476 w 5963804"/>
              <a:gd name="connsiteY62" fmla="*/ 5733112 h 6105850"/>
              <a:gd name="connsiteX63" fmla="*/ 745476 w 5963804"/>
              <a:gd name="connsiteY63" fmla="*/ 5360375 h 610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5963804" h="6105850" stroke="0" extrusionOk="0">
                <a:moveTo>
                  <a:pt x="372738" y="6105850"/>
                </a:moveTo>
                <a:cubicBezTo>
                  <a:pt x="628335" y="6123493"/>
                  <a:pt x="768354" y="5886117"/>
                  <a:pt x="745476" y="5733112"/>
                </a:cubicBezTo>
                <a:cubicBezTo>
                  <a:pt x="560823" y="5772844"/>
                  <a:pt x="506654" y="5717609"/>
                  <a:pt x="372738" y="5733112"/>
                </a:cubicBezTo>
                <a:cubicBezTo>
                  <a:pt x="469178" y="5755480"/>
                  <a:pt x="557244" y="5646066"/>
                  <a:pt x="559107" y="5546743"/>
                </a:cubicBezTo>
                <a:cubicBezTo>
                  <a:pt x="558870" y="5419023"/>
                  <a:pt x="455609" y="5360041"/>
                  <a:pt x="372738" y="5360374"/>
                </a:cubicBezTo>
                <a:cubicBezTo>
                  <a:pt x="468531" y="5352167"/>
                  <a:pt x="604940" y="5385283"/>
                  <a:pt x="745476" y="5360375"/>
                </a:cubicBezTo>
                <a:cubicBezTo>
                  <a:pt x="706999" y="5161987"/>
                  <a:pt x="779133" y="5043803"/>
                  <a:pt x="745476" y="4905946"/>
                </a:cubicBezTo>
                <a:cubicBezTo>
                  <a:pt x="711819" y="4768089"/>
                  <a:pt x="785827" y="4620721"/>
                  <a:pt x="745476" y="4451517"/>
                </a:cubicBezTo>
                <a:cubicBezTo>
                  <a:pt x="705125" y="4282313"/>
                  <a:pt x="747636" y="3974747"/>
                  <a:pt x="745476" y="3847458"/>
                </a:cubicBezTo>
                <a:cubicBezTo>
                  <a:pt x="743316" y="3720169"/>
                  <a:pt x="775887" y="3483268"/>
                  <a:pt x="745476" y="3293277"/>
                </a:cubicBezTo>
                <a:cubicBezTo>
                  <a:pt x="715065" y="3103286"/>
                  <a:pt x="765586" y="3033609"/>
                  <a:pt x="745476" y="2788971"/>
                </a:cubicBezTo>
                <a:cubicBezTo>
                  <a:pt x="725366" y="2544333"/>
                  <a:pt x="759874" y="2357899"/>
                  <a:pt x="745476" y="2184913"/>
                </a:cubicBezTo>
                <a:cubicBezTo>
                  <a:pt x="731078" y="2011927"/>
                  <a:pt x="795746" y="1883347"/>
                  <a:pt x="745476" y="1630731"/>
                </a:cubicBezTo>
                <a:cubicBezTo>
                  <a:pt x="695206" y="1378115"/>
                  <a:pt x="783597" y="1333262"/>
                  <a:pt x="745476" y="1126425"/>
                </a:cubicBezTo>
                <a:cubicBezTo>
                  <a:pt x="707355" y="919588"/>
                  <a:pt x="751046" y="556815"/>
                  <a:pt x="745476" y="372738"/>
                </a:cubicBezTo>
                <a:cubicBezTo>
                  <a:pt x="701314" y="153343"/>
                  <a:pt x="935154" y="15024"/>
                  <a:pt x="1118214" y="0"/>
                </a:cubicBezTo>
                <a:cubicBezTo>
                  <a:pt x="1334149" y="-15908"/>
                  <a:pt x="1432542" y="24706"/>
                  <a:pt x="1587863" y="0"/>
                </a:cubicBezTo>
                <a:cubicBezTo>
                  <a:pt x="1743184" y="-24706"/>
                  <a:pt x="2049837" y="45641"/>
                  <a:pt x="2191698" y="0"/>
                </a:cubicBezTo>
                <a:cubicBezTo>
                  <a:pt x="2333560" y="-45641"/>
                  <a:pt x="2593452" y="55904"/>
                  <a:pt x="2706076" y="0"/>
                </a:cubicBezTo>
                <a:cubicBezTo>
                  <a:pt x="2818700" y="-55904"/>
                  <a:pt x="2996242" y="19529"/>
                  <a:pt x="3220454" y="0"/>
                </a:cubicBezTo>
                <a:cubicBezTo>
                  <a:pt x="3444666" y="-19529"/>
                  <a:pt x="3706993" y="42182"/>
                  <a:pt x="3869018" y="0"/>
                </a:cubicBezTo>
                <a:cubicBezTo>
                  <a:pt x="4031043" y="-42182"/>
                  <a:pt x="4383939" y="66912"/>
                  <a:pt x="4517582" y="0"/>
                </a:cubicBezTo>
                <a:cubicBezTo>
                  <a:pt x="4651225" y="-66912"/>
                  <a:pt x="5226074" y="24269"/>
                  <a:pt x="5591066" y="0"/>
                </a:cubicBezTo>
                <a:cubicBezTo>
                  <a:pt x="5831108" y="3090"/>
                  <a:pt x="5960107" y="161700"/>
                  <a:pt x="5963804" y="372738"/>
                </a:cubicBezTo>
                <a:cubicBezTo>
                  <a:pt x="5964065" y="561819"/>
                  <a:pt x="5785631" y="751423"/>
                  <a:pt x="5591066" y="745476"/>
                </a:cubicBezTo>
                <a:cubicBezTo>
                  <a:pt x="5474101" y="748979"/>
                  <a:pt x="5380063" y="740208"/>
                  <a:pt x="5218329" y="745476"/>
                </a:cubicBezTo>
                <a:cubicBezTo>
                  <a:pt x="5260901" y="883578"/>
                  <a:pt x="5212063" y="1135449"/>
                  <a:pt x="5218329" y="1299658"/>
                </a:cubicBezTo>
                <a:cubicBezTo>
                  <a:pt x="5224595" y="1463867"/>
                  <a:pt x="5167644" y="1602015"/>
                  <a:pt x="5218329" y="1754087"/>
                </a:cubicBezTo>
                <a:cubicBezTo>
                  <a:pt x="5269014" y="1906159"/>
                  <a:pt x="5170910" y="2028949"/>
                  <a:pt x="5218329" y="2158640"/>
                </a:cubicBezTo>
                <a:cubicBezTo>
                  <a:pt x="5265748" y="2288331"/>
                  <a:pt x="5188181" y="2427259"/>
                  <a:pt x="5218329" y="2662945"/>
                </a:cubicBezTo>
                <a:cubicBezTo>
                  <a:pt x="5248477" y="2898632"/>
                  <a:pt x="5142778" y="3071076"/>
                  <a:pt x="5218329" y="3316879"/>
                </a:cubicBezTo>
                <a:cubicBezTo>
                  <a:pt x="5293880" y="3562682"/>
                  <a:pt x="5170430" y="3627010"/>
                  <a:pt x="5218329" y="3721432"/>
                </a:cubicBezTo>
                <a:cubicBezTo>
                  <a:pt x="5266228" y="3815854"/>
                  <a:pt x="5207492" y="4043535"/>
                  <a:pt x="5218329" y="4275614"/>
                </a:cubicBezTo>
                <a:cubicBezTo>
                  <a:pt x="5229166" y="4507693"/>
                  <a:pt x="5175296" y="4660992"/>
                  <a:pt x="5218329" y="4929548"/>
                </a:cubicBezTo>
                <a:cubicBezTo>
                  <a:pt x="5261362" y="5198104"/>
                  <a:pt x="5126272" y="5434875"/>
                  <a:pt x="5218329" y="5733112"/>
                </a:cubicBezTo>
                <a:cubicBezTo>
                  <a:pt x="5160925" y="5959332"/>
                  <a:pt x="5066280" y="6052001"/>
                  <a:pt x="4845591" y="6105850"/>
                </a:cubicBezTo>
                <a:cubicBezTo>
                  <a:pt x="4710947" y="6170263"/>
                  <a:pt x="4518159" y="6037854"/>
                  <a:pt x="4241756" y="6105850"/>
                </a:cubicBezTo>
                <a:cubicBezTo>
                  <a:pt x="3965353" y="6173846"/>
                  <a:pt x="3980261" y="6053562"/>
                  <a:pt x="3772106" y="6105850"/>
                </a:cubicBezTo>
                <a:cubicBezTo>
                  <a:pt x="3563951" y="6158138"/>
                  <a:pt x="3359687" y="6040649"/>
                  <a:pt x="3123543" y="6105850"/>
                </a:cubicBezTo>
                <a:cubicBezTo>
                  <a:pt x="2887399" y="6171051"/>
                  <a:pt x="2907380" y="6086161"/>
                  <a:pt x="2698622" y="6105850"/>
                </a:cubicBezTo>
                <a:cubicBezTo>
                  <a:pt x="2489864" y="6125539"/>
                  <a:pt x="2387475" y="6085605"/>
                  <a:pt x="2273701" y="6105850"/>
                </a:cubicBezTo>
                <a:cubicBezTo>
                  <a:pt x="2159927" y="6126095"/>
                  <a:pt x="1868226" y="6084854"/>
                  <a:pt x="1759322" y="6105850"/>
                </a:cubicBezTo>
                <a:cubicBezTo>
                  <a:pt x="1650418" y="6126846"/>
                  <a:pt x="1368107" y="6101136"/>
                  <a:pt x="1155487" y="6105850"/>
                </a:cubicBezTo>
                <a:cubicBezTo>
                  <a:pt x="942868" y="6110564"/>
                  <a:pt x="719715" y="6070876"/>
                  <a:pt x="372738" y="6105850"/>
                </a:cubicBezTo>
                <a:close/>
                <a:moveTo>
                  <a:pt x="1490951" y="372738"/>
                </a:moveTo>
                <a:cubicBezTo>
                  <a:pt x="1476789" y="631661"/>
                  <a:pt x="1294291" y="775063"/>
                  <a:pt x="1118213" y="745476"/>
                </a:cubicBezTo>
                <a:cubicBezTo>
                  <a:pt x="1005325" y="750189"/>
                  <a:pt x="947252" y="688185"/>
                  <a:pt x="931844" y="559107"/>
                </a:cubicBezTo>
                <a:cubicBezTo>
                  <a:pt x="919355" y="452369"/>
                  <a:pt x="1002627" y="368144"/>
                  <a:pt x="1118213" y="372738"/>
                </a:cubicBezTo>
                <a:cubicBezTo>
                  <a:pt x="1240617" y="332315"/>
                  <a:pt x="1402454" y="374223"/>
                  <a:pt x="1490951" y="372738"/>
                </a:cubicBezTo>
                <a:close/>
              </a:path>
              <a:path w="5963804" h="6105850" fill="darkenLess" stroke="0" extrusionOk="0">
                <a:moveTo>
                  <a:pt x="1490951" y="372738"/>
                </a:moveTo>
                <a:cubicBezTo>
                  <a:pt x="1445838" y="575522"/>
                  <a:pt x="1302705" y="756272"/>
                  <a:pt x="1118213" y="745476"/>
                </a:cubicBezTo>
                <a:cubicBezTo>
                  <a:pt x="1001982" y="740349"/>
                  <a:pt x="941044" y="641338"/>
                  <a:pt x="931844" y="559107"/>
                </a:cubicBezTo>
                <a:cubicBezTo>
                  <a:pt x="944088" y="463689"/>
                  <a:pt x="1012172" y="378412"/>
                  <a:pt x="1118213" y="372738"/>
                </a:cubicBezTo>
                <a:cubicBezTo>
                  <a:pt x="1193018" y="330931"/>
                  <a:pt x="1340359" y="395164"/>
                  <a:pt x="1490951" y="372738"/>
                </a:cubicBezTo>
                <a:close/>
                <a:moveTo>
                  <a:pt x="745476" y="5733112"/>
                </a:moveTo>
                <a:cubicBezTo>
                  <a:pt x="754774" y="5880605"/>
                  <a:pt x="583867" y="6110464"/>
                  <a:pt x="372738" y="6105850"/>
                </a:cubicBezTo>
                <a:cubicBezTo>
                  <a:pt x="172105" y="6098796"/>
                  <a:pt x="-31660" y="5988247"/>
                  <a:pt x="0" y="5733112"/>
                </a:cubicBezTo>
                <a:cubicBezTo>
                  <a:pt x="-7685" y="5485793"/>
                  <a:pt x="151284" y="5339071"/>
                  <a:pt x="372738" y="5360374"/>
                </a:cubicBezTo>
                <a:cubicBezTo>
                  <a:pt x="480416" y="5335525"/>
                  <a:pt x="557591" y="5452829"/>
                  <a:pt x="559107" y="5546743"/>
                </a:cubicBezTo>
                <a:cubicBezTo>
                  <a:pt x="571158" y="5651824"/>
                  <a:pt x="479330" y="5731161"/>
                  <a:pt x="372738" y="5733112"/>
                </a:cubicBezTo>
                <a:cubicBezTo>
                  <a:pt x="462847" y="5725402"/>
                  <a:pt x="594315" y="5751087"/>
                  <a:pt x="745476" y="5733112"/>
                </a:cubicBezTo>
                <a:close/>
              </a:path>
              <a:path w="5963804" h="6105850" fill="none" extrusionOk="0">
                <a:moveTo>
                  <a:pt x="745476" y="5360375"/>
                </a:moveTo>
                <a:cubicBezTo>
                  <a:pt x="696139" y="5043768"/>
                  <a:pt x="783713" y="5016564"/>
                  <a:pt x="745476" y="4706440"/>
                </a:cubicBezTo>
                <a:cubicBezTo>
                  <a:pt x="707239" y="4396316"/>
                  <a:pt x="810165" y="4369063"/>
                  <a:pt x="745476" y="4052506"/>
                </a:cubicBezTo>
                <a:cubicBezTo>
                  <a:pt x="680787" y="3735949"/>
                  <a:pt x="773264" y="3775074"/>
                  <a:pt x="745476" y="3598077"/>
                </a:cubicBezTo>
                <a:cubicBezTo>
                  <a:pt x="717688" y="3421080"/>
                  <a:pt x="769961" y="3322093"/>
                  <a:pt x="745476" y="3143647"/>
                </a:cubicBezTo>
                <a:cubicBezTo>
                  <a:pt x="720991" y="2965201"/>
                  <a:pt x="757798" y="2792116"/>
                  <a:pt x="745476" y="2539589"/>
                </a:cubicBezTo>
                <a:cubicBezTo>
                  <a:pt x="733154" y="2287062"/>
                  <a:pt x="796819" y="2232235"/>
                  <a:pt x="745476" y="1985407"/>
                </a:cubicBezTo>
                <a:cubicBezTo>
                  <a:pt x="694133" y="1738579"/>
                  <a:pt x="795943" y="1546789"/>
                  <a:pt x="745476" y="1331473"/>
                </a:cubicBezTo>
                <a:cubicBezTo>
                  <a:pt x="695009" y="1116157"/>
                  <a:pt x="779100" y="1025030"/>
                  <a:pt x="745476" y="926920"/>
                </a:cubicBezTo>
                <a:cubicBezTo>
                  <a:pt x="711852" y="828810"/>
                  <a:pt x="809374" y="639016"/>
                  <a:pt x="745476" y="372738"/>
                </a:cubicBezTo>
                <a:cubicBezTo>
                  <a:pt x="737738" y="179810"/>
                  <a:pt x="901125" y="7921"/>
                  <a:pt x="1118214" y="0"/>
                </a:cubicBezTo>
                <a:cubicBezTo>
                  <a:pt x="1252833" y="-65883"/>
                  <a:pt x="1487871" y="1425"/>
                  <a:pt x="1722049" y="0"/>
                </a:cubicBezTo>
                <a:cubicBezTo>
                  <a:pt x="1956228" y="-1425"/>
                  <a:pt x="2195955" y="49872"/>
                  <a:pt x="2325884" y="0"/>
                </a:cubicBezTo>
                <a:cubicBezTo>
                  <a:pt x="2455813" y="-49872"/>
                  <a:pt x="2685909" y="49276"/>
                  <a:pt x="2974448" y="0"/>
                </a:cubicBezTo>
                <a:cubicBezTo>
                  <a:pt x="3262987" y="-49276"/>
                  <a:pt x="3278707" y="41366"/>
                  <a:pt x="3488826" y="0"/>
                </a:cubicBezTo>
                <a:cubicBezTo>
                  <a:pt x="3698945" y="-41366"/>
                  <a:pt x="3751223" y="21414"/>
                  <a:pt x="3913747" y="0"/>
                </a:cubicBezTo>
                <a:cubicBezTo>
                  <a:pt x="4076271" y="-21414"/>
                  <a:pt x="4242126" y="45469"/>
                  <a:pt x="4562310" y="0"/>
                </a:cubicBezTo>
                <a:cubicBezTo>
                  <a:pt x="4882494" y="-45469"/>
                  <a:pt x="4840477" y="26940"/>
                  <a:pt x="5076688" y="0"/>
                </a:cubicBezTo>
                <a:cubicBezTo>
                  <a:pt x="5312899" y="-26940"/>
                  <a:pt x="5457603" y="21961"/>
                  <a:pt x="5591066" y="0"/>
                </a:cubicBezTo>
                <a:cubicBezTo>
                  <a:pt x="5790651" y="3060"/>
                  <a:pt x="5937059" y="203313"/>
                  <a:pt x="5963804" y="372738"/>
                </a:cubicBezTo>
                <a:cubicBezTo>
                  <a:pt x="5970004" y="585330"/>
                  <a:pt x="5770937" y="745326"/>
                  <a:pt x="5591066" y="745476"/>
                </a:cubicBezTo>
                <a:cubicBezTo>
                  <a:pt x="5448134" y="779640"/>
                  <a:pt x="5391717" y="742206"/>
                  <a:pt x="5218329" y="745476"/>
                </a:cubicBezTo>
                <a:cubicBezTo>
                  <a:pt x="5265163" y="940747"/>
                  <a:pt x="5186892" y="1043196"/>
                  <a:pt x="5218329" y="1299658"/>
                </a:cubicBezTo>
                <a:cubicBezTo>
                  <a:pt x="5249766" y="1556120"/>
                  <a:pt x="5188677" y="1626899"/>
                  <a:pt x="5218329" y="1754087"/>
                </a:cubicBezTo>
                <a:cubicBezTo>
                  <a:pt x="5247981" y="1881275"/>
                  <a:pt x="5166750" y="2124717"/>
                  <a:pt x="5218329" y="2308269"/>
                </a:cubicBezTo>
                <a:cubicBezTo>
                  <a:pt x="5269908" y="2491821"/>
                  <a:pt x="5210172" y="2612318"/>
                  <a:pt x="5218329" y="2862450"/>
                </a:cubicBezTo>
                <a:cubicBezTo>
                  <a:pt x="5226486" y="3112582"/>
                  <a:pt x="5190816" y="3293889"/>
                  <a:pt x="5218329" y="3416632"/>
                </a:cubicBezTo>
                <a:cubicBezTo>
                  <a:pt x="5245842" y="3539375"/>
                  <a:pt x="5180218" y="3744464"/>
                  <a:pt x="5218329" y="3970814"/>
                </a:cubicBezTo>
                <a:cubicBezTo>
                  <a:pt x="5256440" y="4197164"/>
                  <a:pt x="5153366" y="4252907"/>
                  <a:pt x="5218329" y="4524996"/>
                </a:cubicBezTo>
                <a:cubicBezTo>
                  <a:pt x="5283292" y="4797085"/>
                  <a:pt x="5205009" y="4755878"/>
                  <a:pt x="5218329" y="4929548"/>
                </a:cubicBezTo>
                <a:cubicBezTo>
                  <a:pt x="5231649" y="5103218"/>
                  <a:pt x="5203222" y="5369519"/>
                  <a:pt x="5218329" y="5733112"/>
                </a:cubicBezTo>
                <a:cubicBezTo>
                  <a:pt x="5220854" y="5930203"/>
                  <a:pt x="5106622" y="6097528"/>
                  <a:pt x="4845591" y="6105850"/>
                </a:cubicBezTo>
                <a:cubicBezTo>
                  <a:pt x="4655528" y="6158643"/>
                  <a:pt x="4518916" y="6089480"/>
                  <a:pt x="4375941" y="6105850"/>
                </a:cubicBezTo>
                <a:cubicBezTo>
                  <a:pt x="4232966" y="6122220"/>
                  <a:pt x="3902178" y="6074598"/>
                  <a:pt x="3727378" y="6105850"/>
                </a:cubicBezTo>
                <a:cubicBezTo>
                  <a:pt x="3552578" y="6137102"/>
                  <a:pt x="3365483" y="6076597"/>
                  <a:pt x="3213000" y="6105850"/>
                </a:cubicBezTo>
                <a:cubicBezTo>
                  <a:pt x="3060517" y="6135103"/>
                  <a:pt x="2984310" y="6075144"/>
                  <a:pt x="2788079" y="6105850"/>
                </a:cubicBezTo>
                <a:cubicBezTo>
                  <a:pt x="2591848" y="6136556"/>
                  <a:pt x="2550653" y="6054201"/>
                  <a:pt x="2318429" y="6105850"/>
                </a:cubicBezTo>
                <a:cubicBezTo>
                  <a:pt x="2086205" y="6157499"/>
                  <a:pt x="1964080" y="6066181"/>
                  <a:pt x="1804051" y="6105850"/>
                </a:cubicBezTo>
                <a:cubicBezTo>
                  <a:pt x="1644022" y="6145519"/>
                  <a:pt x="1561460" y="6103549"/>
                  <a:pt x="1379130" y="6105850"/>
                </a:cubicBezTo>
                <a:cubicBezTo>
                  <a:pt x="1196800" y="6108151"/>
                  <a:pt x="826490" y="6020093"/>
                  <a:pt x="372738" y="6105850"/>
                </a:cubicBezTo>
                <a:cubicBezTo>
                  <a:pt x="183197" y="6107711"/>
                  <a:pt x="10691" y="5949923"/>
                  <a:pt x="0" y="5733112"/>
                </a:cubicBezTo>
                <a:cubicBezTo>
                  <a:pt x="-27823" y="5504162"/>
                  <a:pt x="188294" y="5392035"/>
                  <a:pt x="372738" y="5360374"/>
                </a:cubicBezTo>
                <a:cubicBezTo>
                  <a:pt x="473680" y="5327251"/>
                  <a:pt x="581488" y="5371682"/>
                  <a:pt x="745476" y="5360375"/>
                </a:cubicBezTo>
                <a:close/>
                <a:moveTo>
                  <a:pt x="1118213" y="0"/>
                </a:moveTo>
                <a:cubicBezTo>
                  <a:pt x="1327414" y="55861"/>
                  <a:pt x="1497369" y="190937"/>
                  <a:pt x="1490951" y="372738"/>
                </a:cubicBezTo>
                <a:cubicBezTo>
                  <a:pt x="1501804" y="579734"/>
                  <a:pt x="1278569" y="767212"/>
                  <a:pt x="1118213" y="745476"/>
                </a:cubicBezTo>
                <a:cubicBezTo>
                  <a:pt x="1006752" y="760672"/>
                  <a:pt x="930533" y="668618"/>
                  <a:pt x="931844" y="559107"/>
                </a:cubicBezTo>
                <a:cubicBezTo>
                  <a:pt x="916697" y="471170"/>
                  <a:pt x="1004282" y="354850"/>
                  <a:pt x="1118213" y="372738"/>
                </a:cubicBezTo>
                <a:cubicBezTo>
                  <a:pt x="1264744" y="333811"/>
                  <a:pt x="1342262" y="377990"/>
                  <a:pt x="1490951" y="372738"/>
                </a:cubicBezTo>
                <a:moveTo>
                  <a:pt x="5218329" y="745476"/>
                </a:moveTo>
                <a:cubicBezTo>
                  <a:pt x="5022633" y="811659"/>
                  <a:pt x="4894177" y="728410"/>
                  <a:pt x="4632598" y="745476"/>
                </a:cubicBezTo>
                <a:cubicBezTo>
                  <a:pt x="4371019" y="762542"/>
                  <a:pt x="4146200" y="691692"/>
                  <a:pt x="4005866" y="745476"/>
                </a:cubicBezTo>
                <a:cubicBezTo>
                  <a:pt x="3865532" y="799260"/>
                  <a:pt x="3660527" y="723022"/>
                  <a:pt x="3338133" y="745476"/>
                </a:cubicBezTo>
                <a:cubicBezTo>
                  <a:pt x="3015739" y="767930"/>
                  <a:pt x="2880386" y="698982"/>
                  <a:pt x="2711401" y="745476"/>
                </a:cubicBezTo>
                <a:cubicBezTo>
                  <a:pt x="2542416" y="791970"/>
                  <a:pt x="2394234" y="725271"/>
                  <a:pt x="2207672" y="745476"/>
                </a:cubicBezTo>
                <a:cubicBezTo>
                  <a:pt x="2021110" y="765681"/>
                  <a:pt x="1971908" y="717837"/>
                  <a:pt x="1744945" y="745476"/>
                </a:cubicBezTo>
                <a:cubicBezTo>
                  <a:pt x="1517982" y="773115"/>
                  <a:pt x="1414970" y="704597"/>
                  <a:pt x="1118213" y="745476"/>
                </a:cubicBezTo>
                <a:moveTo>
                  <a:pt x="372738" y="5360375"/>
                </a:moveTo>
                <a:cubicBezTo>
                  <a:pt x="479722" y="5352900"/>
                  <a:pt x="574368" y="5433925"/>
                  <a:pt x="559107" y="5546744"/>
                </a:cubicBezTo>
                <a:cubicBezTo>
                  <a:pt x="563176" y="5653424"/>
                  <a:pt x="454321" y="5714365"/>
                  <a:pt x="372738" y="5733113"/>
                </a:cubicBezTo>
                <a:cubicBezTo>
                  <a:pt x="554717" y="5712376"/>
                  <a:pt x="610264" y="5739391"/>
                  <a:pt x="745476" y="5733112"/>
                </a:cubicBezTo>
                <a:moveTo>
                  <a:pt x="372738" y="6105850"/>
                </a:moveTo>
                <a:cubicBezTo>
                  <a:pt x="604478" y="6142528"/>
                  <a:pt x="760233" y="5956057"/>
                  <a:pt x="745476" y="5733112"/>
                </a:cubicBezTo>
                <a:cubicBezTo>
                  <a:pt x="734463" y="5604932"/>
                  <a:pt x="750501" y="5529903"/>
                  <a:pt x="745476" y="5360375"/>
                </a:cubicBezTo>
              </a:path>
              <a:path w="5963804" h="6105850" fill="none" stroke="0" extrusionOk="0">
                <a:moveTo>
                  <a:pt x="745476" y="5360375"/>
                </a:moveTo>
                <a:cubicBezTo>
                  <a:pt x="700539" y="5114579"/>
                  <a:pt x="804039" y="4973353"/>
                  <a:pt x="745476" y="4856069"/>
                </a:cubicBezTo>
                <a:cubicBezTo>
                  <a:pt x="686913" y="4738785"/>
                  <a:pt x="811319" y="4466767"/>
                  <a:pt x="745476" y="4202135"/>
                </a:cubicBezTo>
                <a:cubicBezTo>
                  <a:pt x="679633" y="3937503"/>
                  <a:pt x="788264" y="3920639"/>
                  <a:pt x="745476" y="3747706"/>
                </a:cubicBezTo>
                <a:cubicBezTo>
                  <a:pt x="702688" y="3574773"/>
                  <a:pt x="793177" y="3454163"/>
                  <a:pt x="745476" y="3343153"/>
                </a:cubicBezTo>
                <a:cubicBezTo>
                  <a:pt x="697775" y="3232143"/>
                  <a:pt x="793162" y="3011376"/>
                  <a:pt x="745476" y="2788971"/>
                </a:cubicBezTo>
                <a:cubicBezTo>
                  <a:pt x="697790" y="2566566"/>
                  <a:pt x="752314" y="2457705"/>
                  <a:pt x="745476" y="2234789"/>
                </a:cubicBezTo>
                <a:cubicBezTo>
                  <a:pt x="738638" y="2011873"/>
                  <a:pt x="795756" y="1897131"/>
                  <a:pt x="745476" y="1780360"/>
                </a:cubicBezTo>
                <a:cubicBezTo>
                  <a:pt x="695196" y="1663589"/>
                  <a:pt x="793972" y="1377557"/>
                  <a:pt x="745476" y="1276054"/>
                </a:cubicBezTo>
                <a:cubicBezTo>
                  <a:pt x="696980" y="1174551"/>
                  <a:pt x="763515" y="734682"/>
                  <a:pt x="745476" y="372738"/>
                </a:cubicBezTo>
                <a:cubicBezTo>
                  <a:pt x="720983" y="216954"/>
                  <a:pt x="892269" y="-25503"/>
                  <a:pt x="1118214" y="0"/>
                </a:cubicBezTo>
                <a:cubicBezTo>
                  <a:pt x="1332790" y="-37271"/>
                  <a:pt x="1402287" y="29127"/>
                  <a:pt x="1632592" y="0"/>
                </a:cubicBezTo>
                <a:cubicBezTo>
                  <a:pt x="1862897" y="-29127"/>
                  <a:pt x="1914878" y="26604"/>
                  <a:pt x="2102241" y="0"/>
                </a:cubicBezTo>
                <a:cubicBezTo>
                  <a:pt x="2289604" y="-26604"/>
                  <a:pt x="2491445" y="39381"/>
                  <a:pt x="2661348" y="0"/>
                </a:cubicBezTo>
                <a:cubicBezTo>
                  <a:pt x="2831251" y="-39381"/>
                  <a:pt x="2997932" y="60989"/>
                  <a:pt x="3309911" y="0"/>
                </a:cubicBezTo>
                <a:cubicBezTo>
                  <a:pt x="3621890" y="-60989"/>
                  <a:pt x="3644369" y="50792"/>
                  <a:pt x="3779561" y="0"/>
                </a:cubicBezTo>
                <a:cubicBezTo>
                  <a:pt x="3914753" y="-50792"/>
                  <a:pt x="4088487" y="30477"/>
                  <a:pt x="4249210" y="0"/>
                </a:cubicBezTo>
                <a:cubicBezTo>
                  <a:pt x="4409933" y="-30477"/>
                  <a:pt x="4628545" y="37189"/>
                  <a:pt x="4853045" y="0"/>
                </a:cubicBezTo>
                <a:cubicBezTo>
                  <a:pt x="5077546" y="-37189"/>
                  <a:pt x="5260756" y="87802"/>
                  <a:pt x="5591066" y="0"/>
                </a:cubicBezTo>
                <a:cubicBezTo>
                  <a:pt x="5787424" y="10660"/>
                  <a:pt x="5945610" y="111949"/>
                  <a:pt x="5963804" y="372738"/>
                </a:cubicBezTo>
                <a:cubicBezTo>
                  <a:pt x="5916503" y="610808"/>
                  <a:pt x="5806651" y="737056"/>
                  <a:pt x="5591066" y="745476"/>
                </a:cubicBezTo>
                <a:cubicBezTo>
                  <a:pt x="5428773" y="786047"/>
                  <a:pt x="5345877" y="742584"/>
                  <a:pt x="5218329" y="745476"/>
                </a:cubicBezTo>
                <a:cubicBezTo>
                  <a:pt x="5241993" y="1042964"/>
                  <a:pt x="5175855" y="1156251"/>
                  <a:pt x="5218329" y="1349534"/>
                </a:cubicBezTo>
                <a:cubicBezTo>
                  <a:pt x="5260803" y="1542817"/>
                  <a:pt x="5188336" y="1691516"/>
                  <a:pt x="5218329" y="2003469"/>
                </a:cubicBezTo>
                <a:cubicBezTo>
                  <a:pt x="5248322" y="2315422"/>
                  <a:pt x="5216690" y="2488394"/>
                  <a:pt x="5218329" y="2657403"/>
                </a:cubicBezTo>
                <a:cubicBezTo>
                  <a:pt x="5219968" y="2826412"/>
                  <a:pt x="5196346" y="3016426"/>
                  <a:pt x="5218329" y="3311338"/>
                </a:cubicBezTo>
                <a:cubicBezTo>
                  <a:pt x="5240312" y="3606250"/>
                  <a:pt x="5212804" y="3754330"/>
                  <a:pt x="5218329" y="3965272"/>
                </a:cubicBezTo>
                <a:cubicBezTo>
                  <a:pt x="5223854" y="4176214"/>
                  <a:pt x="5196563" y="4405687"/>
                  <a:pt x="5218329" y="4569330"/>
                </a:cubicBezTo>
                <a:cubicBezTo>
                  <a:pt x="5240095" y="4732973"/>
                  <a:pt x="5162171" y="4898129"/>
                  <a:pt x="5218329" y="5073636"/>
                </a:cubicBezTo>
                <a:cubicBezTo>
                  <a:pt x="5274487" y="5249143"/>
                  <a:pt x="5173330" y="5410967"/>
                  <a:pt x="5218329" y="5733112"/>
                </a:cubicBezTo>
                <a:cubicBezTo>
                  <a:pt x="5258347" y="5958699"/>
                  <a:pt x="5039533" y="6107523"/>
                  <a:pt x="4845591" y="6105850"/>
                </a:cubicBezTo>
                <a:cubicBezTo>
                  <a:pt x="4645254" y="6167088"/>
                  <a:pt x="4455433" y="6040688"/>
                  <a:pt x="4286484" y="6105850"/>
                </a:cubicBezTo>
                <a:cubicBezTo>
                  <a:pt x="4117535" y="6171012"/>
                  <a:pt x="3926394" y="6075146"/>
                  <a:pt x="3682649" y="6105850"/>
                </a:cubicBezTo>
                <a:cubicBezTo>
                  <a:pt x="3438905" y="6136554"/>
                  <a:pt x="3312595" y="6098449"/>
                  <a:pt x="3213000" y="6105850"/>
                </a:cubicBezTo>
                <a:cubicBezTo>
                  <a:pt x="3113405" y="6113251"/>
                  <a:pt x="2931642" y="6080428"/>
                  <a:pt x="2743350" y="6105850"/>
                </a:cubicBezTo>
                <a:cubicBezTo>
                  <a:pt x="2555058" y="6131272"/>
                  <a:pt x="2504632" y="6076094"/>
                  <a:pt x="2273701" y="6105850"/>
                </a:cubicBezTo>
                <a:cubicBezTo>
                  <a:pt x="2042770" y="6135606"/>
                  <a:pt x="2008119" y="6103019"/>
                  <a:pt x="1848779" y="6105850"/>
                </a:cubicBezTo>
                <a:cubicBezTo>
                  <a:pt x="1689439" y="6108681"/>
                  <a:pt x="1582381" y="6098415"/>
                  <a:pt x="1334401" y="6105850"/>
                </a:cubicBezTo>
                <a:cubicBezTo>
                  <a:pt x="1086421" y="6113285"/>
                  <a:pt x="634107" y="6076975"/>
                  <a:pt x="372738" y="6105850"/>
                </a:cubicBezTo>
                <a:cubicBezTo>
                  <a:pt x="154520" y="6118547"/>
                  <a:pt x="-11902" y="5937742"/>
                  <a:pt x="0" y="5733112"/>
                </a:cubicBezTo>
                <a:cubicBezTo>
                  <a:pt x="-31308" y="5563610"/>
                  <a:pt x="172494" y="5358311"/>
                  <a:pt x="372738" y="5360374"/>
                </a:cubicBezTo>
                <a:cubicBezTo>
                  <a:pt x="531704" y="5335781"/>
                  <a:pt x="607185" y="5391900"/>
                  <a:pt x="745476" y="5360375"/>
                </a:cubicBezTo>
                <a:close/>
                <a:moveTo>
                  <a:pt x="1118213" y="0"/>
                </a:moveTo>
                <a:cubicBezTo>
                  <a:pt x="1302137" y="-49962"/>
                  <a:pt x="1468595" y="153969"/>
                  <a:pt x="1490951" y="372738"/>
                </a:cubicBezTo>
                <a:cubicBezTo>
                  <a:pt x="1512553" y="594198"/>
                  <a:pt x="1334655" y="793037"/>
                  <a:pt x="1118213" y="745476"/>
                </a:cubicBezTo>
                <a:cubicBezTo>
                  <a:pt x="1036944" y="725522"/>
                  <a:pt x="926354" y="655438"/>
                  <a:pt x="931844" y="559107"/>
                </a:cubicBezTo>
                <a:cubicBezTo>
                  <a:pt x="938331" y="447274"/>
                  <a:pt x="1001162" y="388643"/>
                  <a:pt x="1118213" y="372738"/>
                </a:cubicBezTo>
                <a:cubicBezTo>
                  <a:pt x="1233502" y="343843"/>
                  <a:pt x="1330801" y="379975"/>
                  <a:pt x="1490951" y="372738"/>
                </a:cubicBezTo>
                <a:moveTo>
                  <a:pt x="5218329" y="745476"/>
                </a:moveTo>
                <a:cubicBezTo>
                  <a:pt x="4986186" y="751014"/>
                  <a:pt x="4810762" y="743980"/>
                  <a:pt x="4673599" y="745476"/>
                </a:cubicBezTo>
                <a:cubicBezTo>
                  <a:pt x="4536436" y="746972"/>
                  <a:pt x="4281614" y="707534"/>
                  <a:pt x="4128870" y="745476"/>
                </a:cubicBezTo>
                <a:cubicBezTo>
                  <a:pt x="3976126" y="783418"/>
                  <a:pt x="3736673" y="709198"/>
                  <a:pt x="3625141" y="745476"/>
                </a:cubicBezTo>
                <a:cubicBezTo>
                  <a:pt x="3513609" y="781754"/>
                  <a:pt x="3298689" y="719866"/>
                  <a:pt x="3162414" y="745476"/>
                </a:cubicBezTo>
                <a:cubicBezTo>
                  <a:pt x="3026139" y="771086"/>
                  <a:pt x="2778988" y="724166"/>
                  <a:pt x="2576683" y="745476"/>
                </a:cubicBezTo>
                <a:cubicBezTo>
                  <a:pt x="2374378" y="766786"/>
                  <a:pt x="2219900" y="696479"/>
                  <a:pt x="1908950" y="745476"/>
                </a:cubicBezTo>
                <a:cubicBezTo>
                  <a:pt x="1598000" y="794473"/>
                  <a:pt x="1459892" y="699610"/>
                  <a:pt x="1118213" y="745476"/>
                </a:cubicBezTo>
                <a:moveTo>
                  <a:pt x="372738" y="5360375"/>
                </a:moveTo>
                <a:cubicBezTo>
                  <a:pt x="478131" y="5365445"/>
                  <a:pt x="535654" y="5448832"/>
                  <a:pt x="559107" y="5546744"/>
                </a:cubicBezTo>
                <a:cubicBezTo>
                  <a:pt x="581094" y="5652209"/>
                  <a:pt x="479011" y="5722175"/>
                  <a:pt x="372738" y="5733113"/>
                </a:cubicBezTo>
                <a:cubicBezTo>
                  <a:pt x="467899" y="5711099"/>
                  <a:pt x="669812" y="5740330"/>
                  <a:pt x="745476" y="5733112"/>
                </a:cubicBezTo>
                <a:moveTo>
                  <a:pt x="372738" y="6105850"/>
                </a:moveTo>
                <a:cubicBezTo>
                  <a:pt x="567877" y="6143021"/>
                  <a:pt x="744004" y="5901050"/>
                  <a:pt x="745476" y="5733112"/>
                </a:cubicBezTo>
                <a:cubicBezTo>
                  <a:pt x="713269" y="5636583"/>
                  <a:pt x="763321" y="5453584"/>
                  <a:pt x="745476" y="5360375"/>
                </a:cubicBezTo>
              </a:path>
            </a:pathLst>
          </a:custGeom>
          <a:solidFill>
            <a:schemeClr val="bg1">
              <a:alpha val="87000"/>
            </a:schemeClr>
          </a:solidFill>
          <a:ln w="28575">
            <a:solidFill>
              <a:schemeClr val="accent2">
                <a:lumMod val="75000"/>
              </a:schemeClr>
            </a:solidFill>
            <a:extLst>
              <a:ext uri="{C807C97D-BFC1-408E-A445-0C87EB9F89A2}">
                <ask:lineSketchStyleProps xmlns="" xmlns:ask="http://schemas.microsoft.com/office/drawing/2018/sketchyshapes" sd="1562423058">
                  <a:prstGeom prst="verticalScroll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99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9BFCBCAE-395C-78DF-10D0-1E96E4AF00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38" b="95756" l="9994" r="89942">
                        <a14:foregroundMark x1="35834" y1="21140" x2="45440" y2="17866"/>
                        <a14:foregroundMark x1="45440" y1="17866" x2="62160" y2="26880"/>
                        <a14:foregroundMark x1="62160" y1="26880" x2="67917" y2="43775"/>
                        <a14:foregroundMark x1="67917" y1="43775" x2="68338" y2="48019"/>
                        <a14:foregroundMark x1="38939" y1="14551" x2="53752" y2="11520"/>
                        <a14:foregroundMark x1="53752" y1="11520" x2="73933" y2="21059"/>
                        <a14:foregroundMark x1="73933" y1="21059" x2="75948" y2="56514"/>
                        <a14:foregroundMark x1="51746" y1="5740" x2="51746" y2="5740"/>
                        <a14:foregroundMark x1="51746" y1="5740" x2="51746" y2="5740"/>
                        <a14:foregroundMark x1="62096" y1="34883" x2="54269" y2="24939"/>
                        <a14:foregroundMark x1="54269" y1="24939" x2="64295" y2="33064"/>
                        <a14:foregroundMark x1="64295" y1="33064" x2="43047" y2="21544"/>
                        <a14:foregroundMark x1="47639" y1="74859" x2="47801" y2="90057"/>
                        <a14:foregroundMark x1="47801" y1="90057" x2="43273" y2="82619"/>
                        <a14:foregroundMark x1="43273" y1="82619" x2="50550" y2="86217"/>
                        <a14:foregroundMark x1="50550" y1="86217" x2="40524" y2="89127"/>
                        <a14:foregroundMark x1="40524" y1="89127" x2="48900" y2="81205"/>
                        <a14:foregroundMark x1="48900" y1="81205" x2="52555" y2="81043"/>
                        <a14:foregroundMark x1="39101" y1="89450" x2="47736" y2="93816"/>
                        <a14:foregroundMark x1="47736" y1="93816" x2="53590" y2="91593"/>
                        <a14:foregroundMark x1="53590" y1="91593" x2="56339" y2="88601"/>
                        <a14:foregroundMark x1="57665" y1="88197" x2="52393" y2="95796"/>
                        <a14:foregroundMark x1="52393" y1="95796" x2="44017" y2="95796"/>
                        <a14:foregroundMark x1="44017" y1="95796" x2="35349" y2="91916"/>
                        <a14:foregroundMark x1="56501" y1="89652" x2="59314" y2="92926"/>
                        <a14:foregroundMark x1="45055" y1="6144" x2="49612" y2="5538"/>
                        <a14:foregroundMark x1="49612" y1="5538" x2="49612" y2="5538"/>
                        <a14:foregroundMark x1="66589" y1="11534" x2="67432" y2="12086"/>
                        <a14:foregroundMark x1="59961" y1="7195" x2="61230" y2="8026"/>
                        <a14:foregroundMark x1="67432" y1="12086" x2="67497" y2="12086"/>
                        <a14:foregroundMark x1="80789" y1="26273" x2="80789" y2="27284"/>
                        <a14:foregroundMark x1="59961" y1="8448" x2="64845" y2="15602"/>
                        <a14:foregroundMark x1="46151" y1="6548" x2="40427" y2="13500"/>
                        <a14:foregroundMark x1="33215" y1="13703" x2="32697" y2="21706"/>
                        <a14:foregroundMark x1="32697" y1="21706" x2="32697" y2="21706"/>
                        <a14:foregroundMark x1="33538" y1="14349" x2="32697" y2="20655"/>
                        <a14:foregroundMark x1="32697" y1="15400" x2="31856" y2="22352"/>
                        <a14:foregroundMark x1="33215" y1="14551" x2="31856" y2="22959"/>
                        <a14:foregroundMark x1="31856" y1="22959" x2="31856" y2="22959"/>
                        <a14:foregroundMark x1="32374" y1="17057" x2="33700" y2="14147"/>
                        <a14:foregroundMark x1="32018" y1="15198" x2="31695" y2="22352"/>
                        <a14:foregroundMark x1="31695" y1="22352" x2="31695" y2="21706"/>
                        <a14:backgroundMark x1="37419" y1="7033" x2="31727" y2="13662"/>
                        <a14:backgroundMark x1="31219" y1="20699" x2="19825" y2="63703"/>
                        <a14:backgroundMark x1="34476" y1="8407" x2="33077" y2="13689"/>
                        <a14:backgroundMark x1="19825" y1="63703" x2="18920" y2="64915"/>
                        <a14:backgroundMark x1="28978" y1="23727" x2="18726" y2="40218"/>
                        <a14:backgroundMark x1="22574" y1="22595" x2="24580" y2="34276"/>
                        <a14:backgroundMark x1="24968" y1="20534" x2="24288" y2="38804"/>
                        <a14:backgroundMark x1="24288" y1="38804" x2="24418" y2="26677"/>
                        <a14:backgroundMark x1="24418" y1="26677" x2="25129" y2="23727"/>
                        <a14:backgroundMark x1="41785" y1="8205" x2="48383" y2="3153"/>
                        <a14:backgroundMark x1="60640" y1="6589" x2="61740" y2="9782"/>
                        <a14:backgroundMark x1="63034" y1="7518" x2="65039" y2="14147"/>
                        <a14:backgroundMark x1="86449" y1="32902" x2="71992" y2="93088"/>
                        <a14:backgroundMark x1="71992" y1="93088" x2="71798" y2="93088"/>
                        <a14:backgroundMark x1="81145" y1="56023" x2="72251" y2="64753"/>
                        <a14:backgroundMark x1="72251" y1="64753" x2="70375" y2="73080"/>
                        <a14:backgroundMark x1="70375" y1="73080" x2="72348" y2="85853"/>
                        <a14:backgroundMark x1="72348" y1="85853" x2="69987" y2="90340"/>
                        <a14:backgroundMark x1="76585" y1="56912" x2="75097" y2="57599"/>
                        <a14:backgroundMark x1="74191" y1="76839" x2="66332" y2="94220"/>
                        <a14:backgroundMark x1="66332" y1="94220" x2="66332" y2="94220"/>
                        <a14:backgroundMark x1="57536" y1="77526" x2="69405" y2="87753"/>
                        <a14:backgroundMark x1="69405" y1="87753" x2="72186" y2="88723"/>
                        <a14:backgroundMark x1="33926" y1="76152" x2="26779" y2="94665"/>
                        <a14:backgroundMark x1="24968" y1="30396" x2="22542" y2="39895"/>
                        <a14:backgroundMark x1="22542" y1="39895" x2="23318" y2="37227"/>
                        <a14:backgroundMark x1="48189" y1="4285" x2="48577" y2="5659"/>
                        <a14:backgroundMark x1="61934" y1="5901" x2="67788" y2="10469"/>
                        <a14:backgroundMark x1="67788" y1="10469" x2="67982" y2="10469"/>
                        <a14:backgroundMark x1="67238" y1="9337" x2="67044" y2="10711"/>
                        <a14:backgroundMark x1="61190" y1="6589" x2="67206" y2="10954"/>
                        <a14:backgroundMark x1="67206" y1="10954" x2="63034" y2="10954"/>
                        <a14:backgroundMark x1="61384" y1="6144" x2="65039" y2="12086"/>
                        <a14:backgroundMark x1="61384" y1="7033" x2="62646" y2="9580"/>
                        <a14:backgroundMark x1="44534" y1="6346" x2="49838" y2="42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0"/>
          <a:stretch/>
        </p:blipFill>
        <p:spPr>
          <a:xfrm>
            <a:off x="6246055" y="232003"/>
            <a:ext cx="7118250" cy="7157639"/>
          </a:xfrm>
          <a:prstGeom prst="rect">
            <a:avLst/>
          </a:prstGeom>
        </p:spPr>
      </p:pic>
      <p:pic>
        <p:nvPicPr>
          <p:cNvPr id="6" name="Hình ảnh 5">
            <a:hlinkClick r:id="rId5" action="ppaction://hlinksldjump"/>
            <a:extLst>
              <a:ext uri="{FF2B5EF4-FFF2-40B4-BE49-F238E27FC236}">
                <a16:creationId xmlns:a16="http://schemas.microsoft.com/office/drawing/2014/main" id="{479E8157-E536-F4D7-8160-D23D1DB643F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58" b="36889" l="74856" r="97200">
                        <a14:foregroundMark x1="91830" y1="26667" x2="86259" y2="35030"/>
                        <a14:foregroundMark x1="86259" y1="35030" x2="85191" y2="35152"/>
                        <a14:foregroundMark x1="78031" y1="23960" x2="77598" y2="28808"/>
                        <a14:foregroundMark x1="82592" y1="35960" x2="87529" y2="36889"/>
                        <a14:foregroundMark x1="87529" y1="36889" x2="89752" y2="365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080" b="62256"/>
          <a:stretch/>
        </p:blipFill>
        <p:spPr>
          <a:xfrm>
            <a:off x="1131914" y="1099929"/>
            <a:ext cx="2411663" cy="2329071"/>
          </a:xfrm>
          <a:prstGeom prst="rect">
            <a:avLst/>
          </a:prstGeom>
        </p:spPr>
      </p:pic>
      <p:pic>
        <p:nvPicPr>
          <p:cNvPr id="9" name="Hình ảnh 8">
            <a:hlinkClick r:id="rId8" action="ppaction://hlinksldjump"/>
            <a:extLst>
              <a:ext uri="{FF2B5EF4-FFF2-40B4-BE49-F238E27FC236}">
                <a16:creationId xmlns:a16="http://schemas.microsoft.com/office/drawing/2014/main" id="{9D6F1D66-C2A9-1C95-99AC-95338F7DC63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1677" b="97051" l="75491" r="97258">
                        <a14:foregroundMark x1="77483" y1="75960" x2="77483" y2="75960"/>
                        <a14:foregroundMark x1="85075" y1="71677" x2="85075" y2="71677"/>
                        <a14:foregroundMark x1="85075" y1="71677" x2="85075" y2="71677"/>
                        <a14:foregroundMark x1="85075" y1="71677" x2="85075" y2="71677"/>
                        <a14:foregroundMark x1="85075" y1="71677" x2="85075" y2="71677"/>
                        <a14:foregroundMark x1="89203" y1="73051" x2="83949" y2="71879"/>
                        <a14:foregroundMark x1="83949" y1="71879" x2="82304" y2="73253"/>
                        <a14:foregroundMark x1="80081" y1="74020" x2="77598" y2="78263"/>
                        <a14:foregroundMark x1="80225" y1="74384" x2="78724" y2="78667"/>
                        <a14:foregroundMark x1="80225" y1="74788" x2="77483" y2="78667"/>
                        <a14:foregroundMark x1="81900" y1="78263" x2="85191" y2="80202"/>
                        <a14:foregroundMark x1="89059" y1="79030" x2="91830" y2="792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778" t="70531"/>
          <a:stretch/>
        </p:blipFill>
        <p:spPr>
          <a:xfrm>
            <a:off x="3226436" y="1806952"/>
            <a:ext cx="2613168" cy="2020957"/>
          </a:xfrm>
          <a:prstGeom prst="rect">
            <a:avLst/>
          </a:prstGeom>
        </p:spPr>
      </p:pic>
      <p:pic>
        <p:nvPicPr>
          <p:cNvPr id="16" name="Hình ảnh 15">
            <a:hlinkClick r:id="rId10" action="ppaction://hlinksldjump"/>
            <a:extLst>
              <a:ext uri="{FF2B5EF4-FFF2-40B4-BE49-F238E27FC236}">
                <a16:creationId xmlns:a16="http://schemas.microsoft.com/office/drawing/2014/main" id="{A06D9672-1AD9-C5D1-8753-C463A31C518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0889" b="68929" l="5196" r="24711">
                        <a14:foregroundMark x1="13424" y1="40929" x2="13424" y2="40929"/>
                        <a14:foregroundMark x1="13684" y1="41293" x2="13684" y2="41293"/>
                        <a14:foregroundMark x1="13164" y1="68929" x2="16917" y2="68929"/>
                        <a14:foregroundMark x1="11952" y1="67798" x2="17667" y2="68404"/>
                        <a14:foregroundMark x1="17667" y1="68404" x2="17985" y2="681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03" t="38724" r="72807" b="28267"/>
          <a:stretch/>
        </p:blipFill>
        <p:spPr>
          <a:xfrm>
            <a:off x="1773404" y="3862963"/>
            <a:ext cx="2408843" cy="2329071"/>
          </a:xfrm>
          <a:prstGeom prst="rect">
            <a:avLst/>
          </a:prstGeom>
        </p:spPr>
      </p:pic>
      <p:sp>
        <p:nvSpPr>
          <p:cNvPr id="17" name="Hộp Văn bản 16">
            <a:extLst>
              <a:ext uri="{FF2B5EF4-FFF2-40B4-BE49-F238E27FC236}">
                <a16:creationId xmlns:a16="http://schemas.microsoft.com/office/drawing/2014/main" id="{791C57A7-7130-7403-8749-02F7EA73EE2B}"/>
              </a:ext>
            </a:extLst>
          </p:cNvPr>
          <p:cNvSpPr txBox="1"/>
          <p:nvPr/>
        </p:nvSpPr>
        <p:spPr>
          <a:xfrm>
            <a:off x="2842033" y="340161"/>
            <a:ext cx="2680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UTM Cookies" panose="02040603050506020204" pitchFamily="18" charset="0"/>
                <a:ea typeface="+mn-ea"/>
                <a:cs typeface="+mn-cs"/>
              </a:rPr>
              <a:t>MENU</a:t>
            </a:r>
          </a:p>
        </p:txBody>
      </p:sp>
      <p:sp>
        <p:nvSpPr>
          <p:cNvPr id="10" name="Nút Hành động: Tiến hoặc Tiếp theo 9">
            <a:hlinkClick r:id="rId12" action="ppaction://hlinksldjump" highlightClick="1"/>
            <a:extLst>
              <a:ext uri="{FF2B5EF4-FFF2-40B4-BE49-F238E27FC236}">
                <a16:creationId xmlns:a16="http://schemas.microsoft.com/office/drawing/2014/main" id="{B89F1F3D-5247-3AB2-8F5C-87E1190D0962}"/>
              </a:ext>
            </a:extLst>
          </p:cNvPr>
          <p:cNvSpPr/>
          <p:nvPr/>
        </p:nvSpPr>
        <p:spPr>
          <a:xfrm>
            <a:off x="11290852" y="6082748"/>
            <a:ext cx="675861" cy="635913"/>
          </a:xfrm>
          <a:prstGeom prst="actionButtonForwardNex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765366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718;p39">
            <a:extLst>
              <a:ext uri="{FF2B5EF4-FFF2-40B4-BE49-F238E27FC236}">
                <a16:creationId xmlns:a16="http://schemas.microsoft.com/office/drawing/2014/main" id="{EC4AECBE-9269-F1B6-6019-C8089D5B5303}"/>
              </a:ext>
            </a:extLst>
          </p:cNvPr>
          <p:cNvSpPr/>
          <p:nvPr/>
        </p:nvSpPr>
        <p:spPr>
          <a:xfrm flipH="1">
            <a:off x="7919109" y="139339"/>
            <a:ext cx="4428810" cy="3097441"/>
          </a:xfrm>
          <a:custGeom>
            <a:avLst/>
            <a:gdLst/>
            <a:ahLst/>
            <a:cxnLst/>
            <a:rect l="l" t="t" r="r" b="b"/>
            <a:pathLst>
              <a:path w="16578" h="12738" extrusionOk="0">
                <a:moveTo>
                  <a:pt x="10541" y="1"/>
                </a:moveTo>
                <a:cubicBezTo>
                  <a:pt x="9602" y="1"/>
                  <a:pt x="8932" y="85"/>
                  <a:pt x="8932" y="85"/>
                </a:cubicBezTo>
                <a:cubicBezTo>
                  <a:pt x="8932" y="85"/>
                  <a:pt x="2669" y="355"/>
                  <a:pt x="2025" y="668"/>
                </a:cubicBezTo>
                <a:cubicBezTo>
                  <a:pt x="0" y="1662"/>
                  <a:pt x="1329" y="9341"/>
                  <a:pt x="1828" y="10007"/>
                </a:cubicBezTo>
                <a:cubicBezTo>
                  <a:pt x="2106" y="10376"/>
                  <a:pt x="3080" y="10458"/>
                  <a:pt x="3894" y="10458"/>
                </a:cubicBezTo>
                <a:cubicBezTo>
                  <a:pt x="4551" y="10458"/>
                  <a:pt x="5105" y="10404"/>
                  <a:pt x="5105" y="10404"/>
                </a:cubicBezTo>
                <a:cubicBezTo>
                  <a:pt x="5105" y="10404"/>
                  <a:pt x="5487" y="11969"/>
                  <a:pt x="5487" y="12636"/>
                </a:cubicBezTo>
                <a:cubicBezTo>
                  <a:pt x="5487" y="12706"/>
                  <a:pt x="5523" y="12738"/>
                  <a:pt x="5589" y="12738"/>
                </a:cubicBezTo>
                <a:cubicBezTo>
                  <a:pt x="6146" y="12738"/>
                  <a:pt x="8808" y="10458"/>
                  <a:pt x="9033" y="10236"/>
                </a:cubicBezTo>
                <a:cubicBezTo>
                  <a:pt x="9281" y="9985"/>
                  <a:pt x="15255" y="10487"/>
                  <a:pt x="15670" y="9155"/>
                </a:cubicBezTo>
                <a:cubicBezTo>
                  <a:pt x="16086" y="7826"/>
                  <a:pt x="16577" y="2459"/>
                  <a:pt x="15551" y="1433"/>
                </a:cubicBezTo>
                <a:cubicBezTo>
                  <a:pt x="14347" y="229"/>
                  <a:pt x="12082" y="1"/>
                  <a:pt x="10541" y="1"/>
                </a:cubicBezTo>
                <a:close/>
              </a:path>
            </a:pathLst>
          </a:custGeom>
          <a:solidFill>
            <a:srgbClr val="FEFDD0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: Rounded Corners 7">
            <a:extLst>
              <a:ext uri="{FF2B5EF4-FFF2-40B4-BE49-F238E27FC236}">
                <a16:creationId xmlns:a16="http://schemas.microsoft.com/office/drawing/2014/main" id="{C8B45000-BC84-4FA3-31EA-7A22F4C25191}"/>
              </a:ext>
            </a:extLst>
          </p:cNvPr>
          <p:cNvSpPr/>
          <p:nvPr/>
        </p:nvSpPr>
        <p:spPr>
          <a:xfrm>
            <a:off x="385480" y="139339"/>
            <a:ext cx="7533629" cy="491224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9BFCBCAE-395C-78DF-10D0-1E96E4AF00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38" b="95756" l="9994" r="89942">
                        <a14:foregroundMark x1="35834" y1="21140" x2="45440" y2="17866"/>
                        <a14:foregroundMark x1="45440" y1="17866" x2="62160" y2="26880"/>
                        <a14:foregroundMark x1="62160" y1="26880" x2="67917" y2="43775"/>
                        <a14:foregroundMark x1="67917" y1="43775" x2="68338" y2="48019"/>
                        <a14:foregroundMark x1="38939" y1="14551" x2="53752" y2="11520"/>
                        <a14:foregroundMark x1="53752" y1="11520" x2="73933" y2="21059"/>
                        <a14:foregroundMark x1="73933" y1="21059" x2="75948" y2="56514"/>
                        <a14:foregroundMark x1="51746" y1="5740" x2="51746" y2="5740"/>
                        <a14:foregroundMark x1="51746" y1="5740" x2="51746" y2="5740"/>
                        <a14:foregroundMark x1="62096" y1="34883" x2="54269" y2="24939"/>
                        <a14:foregroundMark x1="54269" y1="24939" x2="64295" y2="33064"/>
                        <a14:foregroundMark x1="64295" y1="33064" x2="43047" y2="21544"/>
                        <a14:foregroundMark x1="47639" y1="74859" x2="47801" y2="90057"/>
                        <a14:foregroundMark x1="47801" y1="90057" x2="43273" y2="82619"/>
                        <a14:foregroundMark x1="43273" y1="82619" x2="50550" y2="86217"/>
                        <a14:foregroundMark x1="50550" y1="86217" x2="40524" y2="89127"/>
                        <a14:foregroundMark x1="40524" y1="89127" x2="48900" y2="81205"/>
                        <a14:foregroundMark x1="48900" y1="81205" x2="52555" y2="81043"/>
                        <a14:foregroundMark x1="39101" y1="89450" x2="47736" y2="93816"/>
                        <a14:foregroundMark x1="47736" y1="93816" x2="53590" y2="91593"/>
                        <a14:foregroundMark x1="53590" y1="91593" x2="56339" y2="88601"/>
                        <a14:foregroundMark x1="57665" y1="88197" x2="52393" y2="95796"/>
                        <a14:foregroundMark x1="52393" y1="95796" x2="44017" y2="95796"/>
                        <a14:foregroundMark x1="44017" y1="95796" x2="35349" y2="91916"/>
                        <a14:foregroundMark x1="56501" y1="89652" x2="59314" y2="92926"/>
                        <a14:foregroundMark x1="45055" y1="6144" x2="49612" y2="5538"/>
                        <a14:foregroundMark x1="49612" y1="5538" x2="49612" y2="5538"/>
                        <a14:foregroundMark x1="66589" y1="11534" x2="67432" y2="12086"/>
                        <a14:foregroundMark x1="59961" y1="7195" x2="61230" y2="8026"/>
                        <a14:foregroundMark x1="67432" y1="12086" x2="67497" y2="12086"/>
                        <a14:foregroundMark x1="80789" y1="26273" x2="80789" y2="27284"/>
                        <a14:foregroundMark x1="59961" y1="8448" x2="64845" y2="15602"/>
                        <a14:foregroundMark x1="46151" y1="6548" x2="40427" y2="13500"/>
                        <a14:foregroundMark x1="33215" y1="13703" x2="32697" y2="21706"/>
                        <a14:foregroundMark x1="32697" y1="21706" x2="32697" y2="21706"/>
                        <a14:foregroundMark x1="33538" y1="14349" x2="32697" y2="20655"/>
                        <a14:foregroundMark x1="32697" y1="15400" x2="31856" y2="22352"/>
                        <a14:foregroundMark x1="33215" y1="14551" x2="31856" y2="22959"/>
                        <a14:foregroundMark x1="31856" y1="22959" x2="31856" y2="22959"/>
                        <a14:foregroundMark x1="32374" y1="17057" x2="33700" y2="14147"/>
                        <a14:foregroundMark x1="32018" y1="15198" x2="31695" y2="22352"/>
                        <a14:foregroundMark x1="31695" y1="22352" x2="31695" y2="21706"/>
                        <a14:backgroundMark x1="37419" y1="7033" x2="31727" y2="13662"/>
                        <a14:backgroundMark x1="31219" y1="20699" x2="19825" y2="63703"/>
                        <a14:backgroundMark x1="34476" y1="8407" x2="33077" y2="13689"/>
                        <a14:backgroundMark x1="19825" y1="63703" x2="18920" y2="64915"/>
                        <a14:backgroundMark x1="28978" y1="23727" x2="18726" y2="40218"/>
                        <a14:backgroundMark x1="22574" y1="22595" x2="24580" y2="34276"/>
                        <a14:backgroundMark x1="24968" y1="20534" x2="24288" y2="38804"/>
                        <a14:backgroundMark x1="24288" y1="38804" x2="24418" y2="26677"/>
                        <a14:backgroundMark x1="24418" y1="26677" x2="25129" y2="23727"/>
                        <a14:backgroundMark x1="41785" y1="8205" x2="48383" y2="3153"/>
                        <a14:backgroundMark x1="60640" y1="6589" x2="61740" y2="9782"/>
                        <a14:backgroundMark x1="63034" y1="7518" x2="65039" y2="14147"/>
                        <a14:backgroundMark x1="86449" y1="32902" x2="71992" y2="93088"/>
                        <a14:backgroundMark x1="71992" y1="93088" x2="71798" y2="93088"/>
                        <a14:backgroundMark x1="81145" y1="56023" x2="72251" y2="64753"/>
                        <a14:backgroundMark x1="72251" y1="64753" x2="70375" y2="73080"/>
                        <a14:backgroundMark x1="70375" y1="73080" x2="72348" y2="85853"/>
                        <a14:backgroundMark x1="72348" y1="85853" x2="69987" y2="90340"/>
                        <a14:backgroundMark x1="76585" y1="56912" x2="75097" y2="57599"/>
                        <a14:backgroundMark x1="74191" y1="76839" x2="66332" y2="94220"/>
                        <a14:backgroundMark x1="66332" y1="94220" x2="66332" y2="94220"/>
                        <a14:backgroundMark x1="57536" y1="77526" x2="69405" y2="87753"/>
                        <a14:backgroundMark x1="69405" y1="87753" x2="72186" y2="88723"/>
                        <a14:backgroundMark x1="33926" y1="76152" x2="26779" y2="94665"/>
                        <a14:backgroundMark x1="24968" y1="30396" x2="22542" y2="39895"/>
                        <a14:backgroundMark x1="22542" y1="39895" x2="23318" y2="37227"/>
                        <a14:backgroundMark x1="48189" y1="4285" x2="48577" y2="5659"/>
                        <a14:backgroundMark x1="61934" y1="5901" x2="67788" y2="10469"/>
                        <a14:backgroundMark x1="67788" y1="10469" x2="67982" y2="10469"/>
                        <a14:backgroundMark x1="67238" y1="9337" x2="67044" y2="10711"/>
                        <a14:backgroundMark x1="61190" y1="6589" x2="67206" y2="10954"/>
                        <a14:backgroundMark x1="67206" y1="10954" x2="63034" y2="10954"/>
                        <a14:backgroundMark x1="61384" y1="6144" x2="65039" y2="12086"/>
                        <a14:backgroundMark x1="61384" y1="7033" x2="62646" y2="9580"/>
                        <a14:backgroundMark x1="44534" y1="6346" x2="49838" y2="42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0"/>
          <a:stretch/>
        </p:blipFill>
        <p:spPr>
          <a:xfrm>
            <a:off x="8121761" y="1948069"/>
            <a:ext cx="5266655" cy="5295798"/>
          </a:xfrm>
          <a:prstGeom prst="rect">
            <a:avLst/>
          </a:prstGeom>
        </p:spPr>
      </p:pic>
      <p:sp>
        <p:nvSpPr>
          <p:cNvPr id="25" name="Rectangle: Rounded Corners 7">
            <a:extLst>
              <a:ext uri="{FF2B5EF4-FFF2-40B4-BE49-F238E27FC236}">
                <a16:creationId xmlns:a16="http://schemas.microsoft.com/office/drawing/2014/main" id="{A85B356A-4A63-4270-331F-3B4AA96893B9}"/>
              </a:ext>
            </a:extLst>
          </p:cNvPr>
          <p:cNvSpPr/>
          <p:nvPr/>
        </p:nvSpPr>
        <p:spPr>
          <a:xfrm>
            <a:off x="647700" y="1455029"/>
            <a:ext cx="5467350" cy="186919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lvl="0" indent="-571500" algn="just">
              <a:buFont typeface="Arial" panose="020B0604020202020204" pitchFamily="34" charset="0"/>
              <a:buChar char="•"/>
              <a:defRPr/>
            </a:pPr>
            <a:r>
              <a:rPr lang="vi-VN" sz="3600" dirty="0">
                <a:solidFill>
                  <a:srgbClr val="002060"/>
                </a:solidFill>
              </a:rPr>
              <a:t>Xuống bể bơi một mình khi không có người giám sát.</a:t>
            </a:r>
            <a:endParaRPr lang="en-US" sz="3600" dirty="0">
              <a:solidFill>
                <a:srgbClr val="002060"/>
              </a:solidFill>
            </a:endParaRPr>
          </a:p>
          <a:p>
            <a:pPr marL="571500" lvl="0" indent="-571500" algn="just">
              <a:buFont typeface="Arial" panose="020B0604020202020204" pitchFamily="34" charset="0"/>
              <a:buChar char="•"/>
              <a:defRPr/>
            </a:pPr>
            <a:r>
              <a:rPr lang="vi-VN" sz="3600" dirty="0">
                <a:solidFill>
                  <a:srgbClr val="002060"/>
                </a:solidFill>
              </a:rPr>
              <a:t>Nô đùa trong khi bơi.</a:t>
            </a:r>
            <a:endParaRPr lang="en-US" sz="3600" dirty="0">
              <a:solidFill>
                <a:srgbClr val="002060"/>
              </a:solidFill>
            </a:endParaRPr>
          </a:p>
          <a:p>
            <a:pPr marL="571500" lvl="0" indent="-571500" algn="just">
              <a:buFont typeface="Arial" panose="020B0604020202020204" pitchFamily="34" charset="0"/>
              <a:buChar char="•"/>
              <a:defRPr/>
            </a:pPr>
            <a:r>
              <a:rPr lang="vi-VN" sz="3600" dirty="0">
                <a:solidFill>
                  <a:srgbClr val="002060"/>
                </a:solidFill>
              </a:rPr>
              <a:t>Nhảy cắm đầu. ....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6" name="Hình ảnh 5">
            <a:extLst>
              <a:ext uri="{FF2B5EF4-FFF2-40B4-BE49-F238E27FC236}">
                <a16:creationId xmlns:a16="http://schemas.microsoft.com/office/drawing/2014/main" id="{479E8157-E536-F4D7-8160-D23D1DB643F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58" b="36889" l="74856" r="97200">
                        <a14:foregroundMark x1="91830" y1="26667" x2="86259" y2="35030"/>
                        <a14:foregroundMark x1="86259" y1="35030" x2="85191" y2="35152"/>
                        <a14:foregroundMark x1="78031" y1="23960" x2="77598" y2="28808"/>
                        <a14:foregroundMark x1="82592" y1="35960" x2="87529" y2="36889"/>
                        <a14:foregroundMark x1="87529" y1="36889" x2="89752" y2="365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080" b="62256"/>
          <a:stretch/>
        </p:blipFill>
        <p:spPr>
          <a:xfrm>
            <a:off x="-271488" y="3236780"/>
            <a:ext cx="2119047" cy="2046476"/>
          </a:xfrm>
          <a:prstGeom prst="rect">
            <a:avLst/>
          </a:prstGeom>
        </p:spPr>
      </p:pic>
      <p:sp>
        <p:nvSpPr>
          <p:cNvPr id="35" name="Hộp Văn bản 34">
            <a:extLst>
              <a:ext uri="{FF2B5EF4-FFF2-40B4-BE49-F238E27FC236}">
                <a16:creationId xmlns:a16="http://schemas.microsoft.com/office/drawing/2014/main" id="{DE6A7F2A-CF32-6AD6-73DB-3EC16EB9F227}"/>
              </a:ext>
            </a:extLst>
          </p:cNvPr>
          <p:cNvSpPr txBox="1"/>
          <p:nvPr/>
        </p:nvSpPr>
        <p:spPr>
          <a:xfrm>
            <a:off x="8442543" y="433811"/>
            <a:ext cx="31764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4000">
                <a:solidFill>
                  <a:prstClr val="black"/>
                </a:solidFill>
                <a:latin typeface="Calibri" panose="020F0502020204030204"/>
              </a:rPr>
              <a:t>Không nên làm việc gì trong khi bơi?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út Hành động: Tiến hoặc Tiếp theo 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63D1182E-6578-BE16-564D-95D8BFE741E0}"/>
              </a:ext>
            </a:extLst>
          </p:cNvPr>
          <p:cNvSpPr/>
          <p:nvPr/>
        </p:nvSpPr>
        <p:spPr>
          <a:xfrm>
            <a:off x="11290852" y="6082748"/>
            <a:ext cx="675861" cy="635913"/>
          </a:xfrm>
          <a:prstGeom prst="actionButtonForwardNex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Hình ảnh 12">
            <a:extLst>
              <a:ext uri="{FF2B5EF4-FFF2-40B4-BE49-F238E27FC236}">
                <a16:creationId xmlns:a16="http://schemas.microsoft.com/office/drawing/2014/main" id="{26625D14-1C17-0833-2FAC-F51860F9A62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84" b="89962" l="7900" r="90000">
                        <a14:foregroundMark x1="8900" y1="29987" x2="8900" y2="29987"/>
                        <a14:foregroundMark x1="8600" y1="59212" x2="8600" y2="59212"/>
                        <a14:foregroundMark x1="7900" y1="29352" x2="7900" y2="29352"/>
                        <a14:foregroundMark x1="71200" y1="51715" x2="71200" y2="51715"/>
                        <a14:foregroundMark x1="89200" y1="25413" x2="72800" y2="52732"/>
                        <a14:foregroundMark x1="72800" y1="52732" x2="58500" y2="38628"/>
                        <a14:foregroundMark x1="58500" y1="38628" x2="57900" y2="36595"/>
                        <a14:backgroundMark x1="61400" y1="43075" x2="61400" y2="43075"/>
                        <a14:backgroundMark x1="32700" y1="46379" x2="32700" y2="463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517" t="21987" r="3382" b="28258"/>
          <a:stretch/>
        </p:blipFill>
        <p:spPr>
          <a:xfrm>
            <a:off x="5111284" y="3115395"/>
            <a:ext cx="1152719" cy="919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7380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18;p39">
            <a:extLst>
              <a:ext uri="{FF2B5EF4-FFF2-40B4-BE49-F238E27FC236}">
                <a16:creationId xmlns:a16="http://schemas.microsoft.com/office/drawing/2014/main" id="{80D906A3-8C75-992A-3571-D584F6679795}"/>
              </a:ext>
            </a:extLst>
          </p:cNvPr>
          <p:cNvSpPr/>
          <p:nvPr/>
        </p:nvSpPr>
        <p:spPr>
          <a:xfrm flipH="1">
            <a:off x="7919109" y="139339"/>
            <a:ext cx="4428810" cy="3097441"/>
          </a:xfrm>
          <a:custGeom>
            <a:avLst/>
            <a:gdLst/>
            <a:ahLst/>
            <a:cxnLst/>
            <a:rect l="l" t="t" r="r" b="b"/>
            <a:pathLst>
              <a:path w="16578" h="12738" extrusionOk="0">
                <a:moveTo>
                  <a:pt x="10541" y="1"/>
                </a:moveTo>
                <a:cubicBezTo>
                  <a:pt x="9602" y="1"/>
                  <a:pt x="8932" y="85"/>
                  <a:pt x="8932" y="85"/>
                </a:cubicBezTo>
                <a:cubicBezTo>
                  <a:pt x="8932" y="85"/>
                  <a:pt x="2669" y="355"/>
                  <a:pt x="2025" y="668"/>
                </a:cubicBezTo>
                <a:cubicBezTo>
                  <a:pt x="0" y="1662"/>
                  <a:pt x="1329" y="9341"/>
                  <a:pt x="1828" y="10007"/>
                </a:cubicBezTo>
                <a:cubicBezTo>
                  <a:pt x="2106" y="10376"/>
                  <a:pt x="3080" y="10458"/>
                  <a:pt x="3894" y="10458"/>
                </a:cubicBezTo>
                <a:cubicBezTo>
                  <a:pt x="4551" y="10458"/>
                  <a:pt x="5105" y="10404"/>
                  <a:pt x="5105" y="10404"/>
                </a:cubicBezTo>
                <a:cubicBezTo>
                  <a:pt x="5105" y="10404"/>
                  <a:pt x="5487" y="11969"/>
                  <a:pt x="5487" y="12636"/>
                </a:cubicBezTo>
                <a:cubicBezTo>
                  <a:pt x="5487" y="12706"/>
                  <a:pt x="5523" y="12738"/>
                  <a:pt x="5589" y="12738"/>
                </a:cubicBezTo>
                <a:cubicBezTo>
                  <a:pt x="6146" y="12738"/>
                  <a:pt x="8808" y="10458"/>
                  <a:pt x="9033" y="10236"/>
                </a:cubicBezTo>
                <a:cubicBezTo>
                  <a:pt x="9281" y="9985"/>
                  <a:pt x="15255" y="10487"/>
                  <a:pt x="15670" y="9155"/>
                </a:cubicBezTo>
                <a:cubicBezTo>
                  <a:pt x="16086" y="7826"/>
                  <a:pt x="16577" y="2459"/>
                  <a:pt x="15551" y="1433"/>
                </a:cubicBezTo>
                <a:cubicBezTo>
                  <a:pt x="14347" y="229"/>
                  <a:pt x="12082" y="1"/>
                  <a:pt x="10541" y="1"/>
                </a:cubicBezTo>
                <a:close/>
              </a:path>
            </a:pathLst>
          </a:custGeom>
          <a:solidFill>
            <a:srgbClr val="FEFDD0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Rectangle: Rounded Corners 7">
            <a:extLst>
              <a:ext uri="{FF2B5EF4-FFF2-40B4-BE49-F238E27FC236}">
                <a16:creationId xmlns:a16="http://schemas.microsoft.com/office/drawing/2014/main" id="{7FAC7184-07E9-7BA5-ECA5-AF60AB8F1DEE}"/>
              </a:ext>
            </a:extLst>
          </p:cNvPr>
          <p:cNvSpPr/>
          <p:nvPr/>
        </p:nvSpPr>
        <p:spPr>
          <a:xfrm>
            <a:off x="385480" y="139339"/>
            <a:ext cx="7533629" cy="491224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8" name="Hình ảnh 2">
            <a:extLst>
              <a:ext uri="{FF2B5EF4-FFF2-40B4-BE49-F238E27FC236}">
                <a16:creationId xmlns:a16="http://schemas.microsoft.com/office/drawing/2014/main" id="{496783A8-66E0-745F-5F99-4D69DC3F26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38" b="95756" l="9994" r="89942">
                        <a14:foregroundMark x1="35834" y1="21140" x2="45440" y2="17866"/>
                        <a14:foregroundMark x1="45440" y1="17866" x2="62160" y2="26880"/>
                        <a14:foregroundMark x1="62160" y1="26880" x2="67917" y2="43775"/>
                        <a14:foregroundMark x1="67917" y1="43775" x2="68338" y2="48019"/>
                        <a14:foregroundMark x1="38939" y1="14551" x2="53752" y2="11520"/>
                        <a14:foregroundMark x1="53752" y1="11520" x2="73933" y2="21059"/>
                        <a14:foregroundMark x1="73933" y1="21059" x2="75948" y2="56514"/>
                        <a14:foregroundMark x1="51746" y1="5740" x2="51746" y2="5740"/>
                        <a14:foregroundMark x1="51746" y1="5740" x2="51746" y2="5740"/>
                        <a14:foregroundMark x1="62096" y1="34883" x2="54269" y2="24939"/>
                        <a14:foregroundMark x1="54269" y1="24939" x2="64295" y2="33064"/>
                        <a14:foregroundMark x1="64295" y1="33064" x2="43047" y2="21544"/>
                        <a14:foregroundMark x1="47639" y1="74859" x2="47801" y2="90057"/>
                        <a14:foregroundMark x1="47801" y1="90057" x2="43273" y2="82619"/>
                        <a14:foregroundMark x1="43273" y1="82619" x2="50550" y2="86217"/>
                        <a14:foregroundMark x1="50550" y1="86217" x2="40524" y2="89127"/>
                        <a14:foregroundMark x1="40524" y1="89127" x2="48900" y2="81205"/>
                        <a14:foregroundMark x1="48900" y1="81205" x2="52555" y2="81043"/>
                        <a14:foregroundMark x1="39101" y1="89450" x2="47736" y2="93816"/>
                        <a14:foregroundMark x1="47736" y1="93816" x2="53590" y2="91593"/>
                        <a14:foregroundMark x1="53590" y1="91593" x2="56339" y2="88601"/>
                        <a14:foregroundMark x1="57665" y1="88197" x2="52393" y2="95796"/>
                        <a14:foregroundMark x1="52393" y1="95796" x2="44017" y2="95796"/>
                        <a14:foregroundMark x1="44017" y1="95796" x2="35349" y2="91916"/>
                        <a14:foregroundMark x1="56501" y1="89652" x2="59314" y2="92926"/>
                        <a14:foregroundMark x1="45055" y1="6144" x2="49612" y2="5538"/>
                        <a14:foregroundMark x1="49612" y1="5538" x2="49612" y2="5538"/>
                        <a14:foregroundMark x1="66589" y1="11534" x2="67432" y2="12086"/>
                        <a14:foregroundMark x1="59961" y1="7195" x2="61230" y2="8026"/>
                        <a14:foregroundMark x1="67432" y1="12086" x2="67497" y2="12086"/>
                        <a14:foregroundMark x1="80789" y1="26273" x2="80789" y2="27284"/>
                        <a14:foregroundMark x1="59961" y1="8448" x2="64845" y2="15602"/>
                        <a14:foregroundMark x1="46151" y1="6548" x2="40427" y2="13500"/>
                        <a14:foregroundMark x1="33215" y1="13703" x2="32697" y2="21706"/>
                        <a14:foregroundMark x1="32697" y1="21706" x2="32697" y2="21706"/>
                        <a14:foregroundMark x1="33538" y1="14349" x2="32697" y2="20655"/>
                        <a14:foregroundMark x1="32697" y1="15400" x2="31856" y2="22352"/>
                        <a14:foregroundMark x1="33215" y1="14551" x2="31856" y2="22959"/>
                        <a14:foregroundMark x1="31856" y1="22959" x2="31856" y2="22959"/>
                        <a14:foregroundMark x1="32374" y1="17057" x2="33700" y2="14147"/>
                        <a14:foregroundMark x1="32018" y1="15198" x2="31695" y2="22352"/>
                        <a14:foregroundMark x1="31695" y1="22352" x2="31695" y2="21706"/>
                        <a14:backgroundMark x1="37419" y1="7033" x2="31727" y2="13662"/>
                        <a14:backgroundMark x1="31219" y1="20699" x2="19825" y2="63703"/>
                        <a14:backgroundMark x1="34476" y1="8407" x2="33077" y2="13689"/>
                        <a14:backgroundMark x1="19825" y1="63703" x2="18920" y2="64915"/>
                        <a14:backgroundMark x1="28978" y1="23727" x2="18726" y2="40218"/>
                        <a14:backgroundMark x1="22574" y1="22595" x2="24580" y2="34276"/>
                        <a14:backgroundMark x1="24968" y1="20534" x2="24288" y2="38804"/>
                        <a14:backgroundMark x1="24288" y1="38804" x2="24418" y2="26677"/>
                        <a14:backgroundMark x1="24418" y1="26677" x2="25129" y2="23727"/>
                        <a14:backgroundMark x1="41785" y1="8205" x2="48383" y2="3153"/>
                        <a14:backgroundMark x1="60640" y1="6589" x2="61740" y2="9782"/>
                        <a14:backgroundMark x1="63034" y1="7518" x2="65039" y2="14147"/>
                        <a14:backgroundMark x1="86449" y1="32902" x2="71992" y2="93088"/>
                        <a14:backgroundMark x1="71992" y1="93088" x2="71798" y2="93088"/>
                        <a14:backgroundMark x1="81145" y1="56023" x2="72251" y2="64753"/>
                        <a14:backgroundMark x1="72251" y1="64753" x2="70375" y2="73080"/>
                        <a14:backgroundMark x1="70375" y1="73080" x2="72348" y2="85853"/>
                        <a14:backgroundMark x1="72348" y1="85853" x2="69987" y2="90340"/>
                        <a14:backgroundMark x1="76585" y1="56912" x2="75097" y2="57599"/>
                        <a14:backgroundMark x1="74191" y1="76839" x2="66332" y2="94220"/>
                        <a14:backgroundMark x1="66332" y1="94220" x2="66332" y2="94220"/>
                        <a14:backgroundMark x1="57536" y1="77526" x2="69405" y2="87753"/>
                        <a14:backgroundMark x1="69405" y1="87753" x2="72186" y2="88723"/>
                        <a14:backgroundMark x1="33926" y1="76152" x2="26779" y2="94665"/>
                        <a14:backgroundMark x1="24968" y1="30396" x2="22542" y2="39895"/>
                        <a14:backgroundMark x1="22542" y1="39895" x2="23318" y2="37227"/>
                        <a14:backgroundMark x1="48189" y1="4285" x2="48577" y2="5659"/>
                        <a14:backgroundMark x1="61934" y1="5901" x2="67788" y2="10469"/>
                        <a14:backgroundMark x1="67788" y1="10469" x2="67982" y2="10469"/>
                        <a14:backgroundMark x1="67238" y1="9337" x2="67044" y2="10711"/>
                        <a14:backgroundMark x1="61190" y1="6589" x2="67206" y2="10954"/>
                        <a14:backgroundMark x1="67206" y1="10954" x2="63034" y2="10954"/>
                        <a14:backgroundMark x1="61384" y1="6144" x2="65039" y2="12086"/>
                        <a14:backgroundMark x1="61384" y1="7033" x2="62646" y2="9580"/>
                        <a14:backgroundMark x1="44534" y1="6346" x2="49838" y2="42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0"/>
          <a:stretch/>
        </p:blipFill>
        <p:spPr>
          <a:xfrm>
            <a:off x="8121761" y="1948069"/>
            <a:ext cx="5266655" cy="5295798"/>
          </a:xfrm>
          <a:prstGeom prst="rect">
            <a:avLst/>
          </a:prstGeom>
        </p:spPr>
      </p:pic>
      <p:sp>
        <p:nvSpPr>
          <p:cNvPr id="9" name="Rectangle: Rounded Corners 7">
            <a:extLst>
              <a:ext uri="{FF2B5EF4-FFF2-40B4-BE49-F238E27FC236}">
                <a16:creationId xmlns:a16="http://schemas.microsoft.com/office/drawing/2014/main" id="{B790DA3D-51B2-6419-5318-5D425F025679}"/>
              </a:ext>
            </a:extLst>
          </p:cNvPr>
          <p:cNvSpPr/>
          <p:nvPr/>
        </p:nvSpPr>
        <p:spPr>
          <a:xfrm>
            <a:off x="647699" y="1455029"/>
            <a:ext cx="6838951" cy="186919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lvl="0" indent="-571500" algn="just">
              <a:buFont typeface="Arial" panose="020B0604020202020204" pitchFamily="34" charset="0"/>
              <a:buChar char="•"/>
              <a:defRPr/>
            </a:pPr>
            <a:r>
              <a:rPr lang="vi-VN" sz="3600" dirty="0">
                <a:solidFill>
                  <a:srgbClr val="002060"/>
                </a:solidFill>
              </a:rPr>
              <a:t>Không chơi đùa gần ao, sông, suối.</a:t>
            </a:r>
            <a:endParaRPr lang="en-US" sz="3600" dirty="0">
              <a:solidFill>
                <a:srgbClr val="002060"/>
              </a:solidFill>
            </a:endParaRPr>
          </a:p>
          <a:p>
            <a:pPr marL="571500" lvl="0" indent="-571500" algn="just">
              <a:buFont typeface="Arial" panose="020B0604020202020204" pitchFamily="34" charset="0"/>
              <a:buChar char="•"/>
              <a:defRPr/>
            </a:pPr>
            <a:r>
              <a:rPr lang="en-US" sz="3600" dirty="0">
                <a:solidFill>
                  <a:srgbClr val="002060"/>
                </a:solidFill>
              </a:rPr>
              <a:t>Đ</a:t>
            </a:r>
            <a:r>
              <a:rPr lang="vi-VN" sz="3600" dirty="0">
                <a:solidFill>
                  <a:srgbClr val="002060"/>
                </a:solidFill>
              </a:rPr>
              <a:t>i qua, lại gần nơi có dòng nước lớn, các nơi ngập nước.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  <p:pic>
        <p:nvPicPr>
          <p:cNvPr id="10" name="Hình ảnh 5">
            <a:extLst>
              <a:ext uri="{FF2B5EF4-FFF2-40B4-BE49-F238E27FC236}">
                <a16:creationId xmlns:a16="http://schemas.microsoft.com/office/drawing/2014/main" id="{1FAC4243-2884-7E79-892D-6F849826EA8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58" b="36889" l="74856" r="97200">
                        <a14:foregroundMark x1="91830" y1="26667" x2="86259" y2="35030"/>
                        <a14:foregroundMark x1="86259" y1="35030" x2="85191" y2="35152"/>
                        <a14:foregroundMark x1="78031" y1="23960" x2="77598" y2="28808"/>
                        <a14:foregroundMark x1="82592" y1="35960" x2="87529" y2="36889"/>
                        <a14:foregroundMark x1="87529" y1="36889" x2="89752" y2="365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080" b="62256"/>
          <a:stretch/>
        </p:blipFill>
        <p:spPr>
          <a:xfrm>
            <a:off x="-271488" y="3236780"/>
            <a:ext cx="2119047" cy="2046476"/>
          </a:xfrm>
          <a:prstGeom prst="rect">
            <a:avLst/>
          </a:prstGeom>
        </p:spPr>
      </p:pic>
      <p:sp>
        <p:nvSpPr>
          <p:cNvPr id="11" name="Hộp Văn bản 34">
            <a:extLst>
              <a:ext uri="{FF2B5EF4-FFF2-40B4-BE49-F238E27FC236}">
                <a16:creationId xmlns:a16="http://schemas.microsoft.com/office/drawing/2014/main" id="{DCE71BC2-B607-E3A0-48EF-2622FD6305BE}"/>
              </a:ext>
            </a:extLst>
          </p:cNvPr>
          <p:cNvSpPr txBox="1"/>
          <p:nvPr/>
        </p:nvSpPr>
        <p:spPr>
          <a:xfrm>
            <a:off x="8442543" y="433811"/>
            <a:ext cx="35589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3600" dirty="0">
                <a:solidFill>
                  <a:prstClr val="black"/>
                </a:solidFill>
              </a:rPr>
              <a:t>Nên làm gì để phòng chống tai nạn đuối nước?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" name="Nút Hành động: Tiến hoặc Tiếp theo 1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65C3FEA3-6B66-19F7-360C-FECEE9204648}"/>
              </a:ext>
            </a:extLst>
          </p:cNvPr>
          <p:cNvSpPr/>
          <p:nvPr/>
        </p:nvSpPr>
        <p:spPr>
          <a:xfrm>
            <a:off x="11290852" y="6082748"/>
            <a:ext cx="675861" cy="635913"/>
          </a:xfrm>
          <a:prstGeom prst="actionButtonForwardNex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5" name="Hình ảnh 12">
            <a:extLst>
              <a:ext uri="{FF2B5EF4-FFF2-40B4-BE49-F238E27FC236}">
                <a16:creationId xmlns:a16="http://schemas.microsoft.com/office/drawing/2014/main" id="{FC914F8D-DC23-0738-3FC9-59DB33D77C3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84" b="89962" l="7900" r="90000">
                        <a14:foregroundMark x1="8900" y1="29987" x2="8900" y2="29987"/>
                        <a14:foregroundMark x1="8600" y1="59212" x2="8600" y2="59212"/>
                        <a14:foregroundMark x1="7900" y1="29352" x2="7900" y2="29352"/>
                        <a14:foregroundMark x1="71200" y1="51715" x2="71200" y2="51715"/>
                        <a14:foregroundMark x1="89200" y1="25413" x2="72800" y2="52732"/>
                        <a14:foregroundMark x1="72800" y1="52732" x2="58500" y2="38628"/>
                        <a14:foregroundMark x1="58500" y1="38628" x2="57900" y2="36595"/>
                        <a14:backgroundMark x1="61400" y1="43075" x2="61400" y2="43075"/>
                        <a14:backgroundMark x1="32700" y1="46379" x2="32700" y2="463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517" t="21987" r="3382" b="28258"/>
          <a:stretch/>
        </p:blipFill>
        <p:spPr>
          <a:xfrm>
            <a:off x="2606209" y="3182070"/>
            <a:ext cx="1152719" cy="919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668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18;p39">
            <a:extLst>
              <a:ext uri="{FF2B5EF4-FFF2-40B4-BE49-F238E27FC236}">
                <a16:creationId xmlns:a16="http://schemas.microsoft.com/office/drawing/2014/main" id="{B87D51F3-B9BA-1A5C-51E7-E8D4B8F1E7EE}"/>
              </a:ext>
            </a:extLst>
          </p:cNvPr>
          <p:cNvSpPr/>
          <p:nvPr/>
        </p:nvSpPr>
        <p:spPr>
          <a:xfrm flipH="1">
            <a:off x="7919109" y="139339"/>
            <a:ext cx="4428810" cy="3097441"/>
          </a:xfrm>
          <a:custGeom>
            <a:avLst/>
            <a:gdLst/>
            <a:ahLst/>
            <a:cxnLst/>
            <a:rect l="l" t="t" r="r" b="b"/>
            <a:pathLst>
              <a:path w="16578" h="12738" extrusionOk="0">
                <a:moveTo>
                  <a:pt x="10541" y="1"/>
                </a:moveTo>
                <a:cubicBezTo>
                  <a:pt x="9602" y="1"/>
                  <a:pt x="8932" y="85"/>
                  <a:pt x="8932" y="85"/>
                </a:cubicBezTo>
                <a:cubicBezTo>
                  <a:pt x="8932" y="85"/>
                  <a:pt x="2669" y="355"/>
                  <a:pt x="2025" y="668"/>
                </a:cubicBezTo>
                <a:cubicBezTo>
                  <a:pt x="0" y="1662"/>
                  <a:pt x="1329" y="9341"/>
                  <a:pt x="1828" y="10007"/>
                </a:cubicBezTo>
                <a:cubicBezTo>
                  <a:pt x="2106" y="10376"/>
                  <a:pt x="3080" y="10458"/>
                  <a:pt x="3894" y="10458"/>
                </a:cubicBezTo>
                <a:cubicBezTo>
                  <a:pt x="4551" y="10458"/>
                  <a:pt x="5105" y="10404"/>
                  <a:pt x="5105" y="10404"/>
                </a:cubicBezTo>
                <a:cubicBezTo>
                  <a:pt x="5105" y="10404"/>
                  <a:pt x="5487" y="11969"/>
                  <a:pt x="5487" y="12636"/>
                </a:cubicBezTo>
                <a:cubicBezTo>
                  <a:pt x="5487" y="12706"/>
                  <a:pt x="5523" y="12738"/>
                  <a:pt x="5589" y="12738"/>
                </a:cubicBezTo>
                <a:cubicBezTo>
                  <a:pt x="6146" y="12738"/>
                  <a:pt x="8808" y="10458"/>
                  <a:pt x="9033" y="10236"/>
                </a:cubicBezTo>
                <a:cubicBezTo>
                  <a:pt x="9281" y="9985"/>
                  <a:pt x="15255" y="10487"/>
                  <a:pt x="15670" y="9155"/>
                </a:cubicBezTo>
                <a:cubicBezTo>
                  <a:pt x="16086" y="7826"/>
                  <a:pt x="16577" y="2459"/>
                  <a:pt x="15551" y="1433"/>
                </a:cubicBezTo>
                <a:cubicBezTo>
                  <a:pt x="14347" y="229"/>
                  <a:pt x="12082" y="1"/>
                  <a:pt x="10541" y="1"/>
                </a:cubicBezTo>
                <a:close/>
              </a:path>
            </a:pathLst>
          </a:custGeom>
          <a:solidFill>
            <a:srgbClr val="FEFDD0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7">
            <a:extLst>
              <a:ext uri="{FF2B5EF4-FFF2-40B4-BE49-F238E27FC236}">
                <a16:creationId xmlns:a16="http://schemas.microsoft.com/office/drawing/2014/main" id="{A04DF194-6915-E104-D944-075B77DB0853}"/>
              </a:ext>
            </a:extLst>
          </p:cNvPr>
          <p:cNvSpPr/>
          <p:nvPr/>
        </p:nvSpPr>
        <p:spPr>
          <a:xfrm>
            <a:off x="385480" y="139339"/>
            <a:ext cx="7533629" cy="491224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Hình ảnh 2">
            <a:extLst>
              <a:ext uri="{FF2B5EF4-FFF2-40B4-BE49-F238E27FC236}">
                <a16:creationId xmlns:a16="http://schemas.microsoft.com/office/drawing/2014/main" id="{6B4FA2E0-589F-E01E-50EB-7CBD96D6DE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38" b="95756" l="9994" r="89942">
                        <a14:foregroundMark x1="35834" y1="21140" x2="45440" y2="17866"/>
                        <a14:foregroundMark x1="45440" y1="17866" x2="62160" y2="26880"/>
                        <a14:foregroundMark x1="62160" y1="26880" x2="67917" y2="43775"/>
                        <a14:foregroundMark x1="67917" y1="43775" x2="68338" y2="48019"/>
                        <a14:foregroundMark x1="38939" y1="14551" x2="53752" y2="11520"/>
                        <a14:foregroundMark x1="53752" y1="11520" x2="73933" y2="21059"/>
                        <a14:foregroundMark x1="73933" y1="21059" x2="75948" y2="56514"/>
                        <a14:foregroundMark x1="51746" y1="5740" x2="51746" y2="5740"/>
                        <a14:foregroundMark x1="51746" y1="5740" x2="51746" y2="5740"/>
                        <a14:foregroundMark x1="62096" y1="34883" x2="54269" y2="24939"/>
                        <a14:foregroundMark x1="54269" y1="24939" x2="64295" y2="33064"/>
                        <a14:foregroundMark x1="64295" y1="33064" x2="43047" y2="21544"/>
                        <a14:foregroundMark x1="47639" y1="74859" x2="47801" y2="90057"/>
                        <a14:foregroundMark x1="47801" y1="90057" x2="43273" y2="82619"/>
                        <a14:foregroundMark x1="43273" y1="82619" x2="50550" y2="86217"/>
                        <a14:foregroundMark x1="50550" y1="86217" x2="40524" y2="89127"/>
                        <a14:foregroundMark x1="40524" y1="89127" x2="48900" y2="81205"/>
                        <a14:foregroundMark x1="48900" y1="81205" x2="52555" y2="81043"/>
                        <a14:foregroundMark x1="39101" y1="89450" x2="47736" y2="93816"/>
                        <a14:foregroundMark x1="47736" y1="93816" x2="53590" y2="91593"/>
                        <a14:foregroundMark x1="53590" y1="91593" x2="56339" y2="88601"/>
                        <a14:foregroundMark x1="57665" y1="88197" x2="52393" y2="95796"/>
                        <a14:foregroundMark x1="52393" y1="95796" x2="44017" y2="95796"/>
                        <a14:foregroundMark x1="44017" y1="95796" x2="35349" y2="91916"/>
                        <a14:foregroundMark x1="56501" y1="89652" x2="59314" y2="92926"/>
                        <a14:foregroundMark x1="45055" y1="6144" x2="49612" y2="5538"/>
                        <a14:foregroundMark x1="49612" y1="5538" x2="49612" y2="5538"/>
                        <a14:foregroundMark x1="66589" y1="11534" x2="67432" y2="12086"/>
                        <a14:foregroundMark x1="59961" y1="7195" x2="61230" y2="8026"/>
                        <a14:foregroundMark x1="67432" y1="12086" x2="67497" y2="12086"/>
                        <a14:foregroundMark x1="80789" y1="26273" x2="80789" y2="27284"/>
                        <a14:foregroundMark x1="59961" y1="8448" x2="64845" y2="15602"/>
                        <a14:foregroundMark x1="46151" y1="6548" x2="40427" y2="13500"/>
                        <a14:foregroundMark x1="33215" y1="13703" x2="32697" y2="21706"/>
                        <a14:foregroundMark x1="32697" y1="21706" x2="32697" y2="21706"/>
                        <a14:foregroundMark x1="33538" y1="14349" x2="32697" y2="20655"/>
                        <a14:foregroundMark x1="32697" y1="15400" x2="31856" y2="22352"/>
                        <a14:foregroundMark x1="33215" y1="14551" x2="31856" y2="22959"/>
                        <a14:foregroundMark x1="31856" y1="22959" x2="31856" y2="22959"/>
                        <a14:foregroundMark x1="32374" y1="17057" x2="33700" y2="14147"/>
                        <a14:foregroundMark x1="32018" y1="15198" x2="31695" y2="22352"/>
                        <a14:foregroundMark x1="31695" y1="22352" x2="31695" y2="21706"/>
                        <a14:backgroundMark x1="37419" y1="7033" x2="31727" y2="13662"/>
                        <a14:backgroundMark x1="31219" y1="20699" x2="19825" y2="63703"/>
                        <a14:backgroundMark x1="34476" y1="8407" x2="33077" y2="13689"/>
                        <a14:backgroundMark x1="19825" y1="63703" x2="18920" y2="64915"/>
                        <a14:backgroundMark x1="28978" y1="23727" x2="18726" y2="40218"/>
                        <a14:backgroundMark x1="22574" y1="22595" x2="24580" y2="34276"/>
                        <a14:backgroundMark x1="24968" y1="20534" x2="24288" y2="38804"/>
                        <a14:backgroundMark x1="24288" y1="38804" x2="24418" y2="26677"/>
                        <a14:backgroundMark x1="24418" y1="26677" x2="25129" y2="23727"/>
                        <a14:backgroundMark x1="41785" y1="8205" x2="48383" y2="3153"/>
                        <a14:backgroundMark x1="60640" y1="6589" x2="61740" y2="9782"/>
                        <a14:backgroundMark x1="63034" y1="7518" x2="65039" y2="14147"/>
                        <a14:backgroundMark x1="86449" y1="32902" x2="71992" y2="93088"/>
                        <a14:backgroundMark x1="71992" y1="93088" x2="71798" y2="93088"/>
                        <a14:backgroundMark x1="81145" y1="56023" x2="72251" y2="64753"/>
                        <a14:backgroundMark x1="72251" y1="64753" x2="70375" y2="73080"/>
                        <a14:backgroundMark x1="70375" y1="73080" x2="72348" y2="85853"/>
                        <a14:backgroundMark x1="72348" y1="85853" x2="69987" y2="90340"/>
                        <a14:backgroundMark x1="76585" y1="56912" x2="75097" y2="57599"/>
                        <a14:backgroundMark x1="74191" y1="76839" x2="66332" y2="94220"/>
                        <a14:backgroundMark x1="66332" y1="94220" x2="66332" y2="94220"/>
                        <a14:backgroundMark x1="57536" y1="77526" x2="69405" y2="87753"/>
                        <a14:backgroundMark x1="69405" y1="87753" x2="72186" y2="88723"/>
                        <a14:backgroundMark x1="33926" y1="76152" x2="26779" y2="94665"/>
                        <a14:backgroundMark x1="24968" y1="30396" x2="22542" y2="39895"/>
                        <a14:backgroundMark x1="22542" y1="39895" x2="23318" y2="37227"/>
                        <a14:backgroundMark x1="48189" y1="4285" x2="48577" y2="5659"/>
                        <a14:backgroundMark x1="61934" y1="5901" x2="67788" y2="10469"/>
                        <a14:backgroundMark x1="67788" y1="10469" x2="67982" y2="10469"/>
                        <a14:backgroundMark x1="67238" y1="9337" x2="67044" y2="10711"/>
                        <a14:backgroundMark x1="61190" y1="6589" x2="67206" y2="10954"/>
                        <a14:backgroundMark x1="67206" y1="10954" x2="63034" y2="10954"/>
                        <a14:backgroundMark x1="61384" y1="6144" x2="65039" y2="12086"/>
                        <a14:backgroundMark x1="61384" y1="7033" x2="62646" y2="9580"/>
                        <a14:backgroundMark x1="44534" y1="6346" x2="49838" y2="42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0"/>
          <a:stretch/>
        </p:blipFill>
        <p:spPr>
          <a:xfrm>
            <a:off x="8121761" y="1948069"/>
            <a:ext cx="5266655" cy="5295798"/>
          </a:xfrm>
          <a:prstGeom prst="rect">
            <a:avLst/>
          </a:prstGeom>
        </p:spPr>
      </p:pic>
      <p:sp>
        <p:nvSpPr>
          <p:cNvPr id="9" name="Rectangle: Rounded Corners 7">
            <a:extLst>
              <a:ext uri="{FF2B5EF4-FFF2-40B4-BE49-F238E27FC236}">
                <a16:creationId xmlns:a16="http://schemas.microsoft.com/office/drawing/2014/main" id="{0B6FDE79-BF50-B7F8-5F61-A961CF20D1F2}"/>
              </a:ext>
            </a:extLst>
          </p:cNvPr>
          <p:cNvSpPr/>
          <p:nvPr/>
        </p:nvSpPr>
        <p:spPr>
          <a:xfrm>
            <a:off x="647700" y="1455029"/>
            <a:ext cx="5467350" cy="186919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lvl="0" indent="-571500" algn="just">
              <a:buFont typeface="Arial" panose="020B0604020202020204" pitchFamily="34" charset="0"/>
              <a:buChar char="•"/>
              <a:defRPr/>
            </a:pPr>
            <a:r>
              <a:rPr lang="vi-VN" sz="3600" dirty="0">
                <a:solidFill>
                  <a:srgbClr val="002060"/>
                </a:solidFill>
              </a:rPr>
              <a:t>Tắm tráng trước khi xuống nước.</a:t>
            </a:r>
            <a:endParaRPr lang="en-US" sz="3600" dirty="0">
              <a:solidFill>
                <a:srgbClr val="002060"/>
              </a:solidFill>
            </a:endParaRPr>
          </a:p>
          <a:p>
            <a:pPr marL="571500" lvl="0" indent="-571500" algn="just">
              <a:buFont typeface="Arial" panose="020B0604020202020204" pitchFamily="34" charset="0"/>
              <a:buChar char="•"/>
              <a:defRPr/>
            </a:pPr>
            <a:r>
              <a:rPr lang="vi-VN" sz="3600" dirty="0">
                <a:solidFill>
                  <a:srgbClr val="002060"/>
                </a:solidFill>
              </a:rPr>
              <a:t>Khởi động trước khi xuống nước.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10" name="Hình ảnh 5">
            <a:extLst>
              <a:ext uri="{FF2B5EF4-FFF2-40B4-BE49-F238E27FC236}">
                <a16:creationId xmlns:a16="http://schemas.microsoft.com/office/drawing/2014/main" id="{36B37DAC-1DCB-F3A4-49E4-B1661C23F93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58" b="36889" l="74856" r="97200">
                        <a14:foregroundMark x1="91830" y1="26667" x2="86259" y2="35030"/>
                        <a14:foregroundMark x1="86259" y1="35030" x2="85191" y2="35152"/>
                        <a14:foregroundMark x1="78031" y1="23960" x2="77598" y2="28808"/>
                        <a14:foregroundMark x1="82592" y1="35960" x2="87529" y2="36889"/>
                        <a14:foregroundMark x1="87529" y1="36889" x2="89752" y2="365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080" b="62256"/>
          <a:stretch/>
        </p:blipFill>
        <p:spPr>
          <a:xfrm>
            <a:off x="-271488" y="3236780"/>
            <a:ext cx="2119047" cy="2046476"/>
          </a:xfrm>
          <a:prstGeom prst="rect">
            <a:avLst/>
          </a:prstGeom>
        </p:spPr>
      </p:pic>
      <p:sp>
        <p:nvSpPr>
          <p:cNvPr id="11" name="Hộp Văn bản 34">
            <a:extLst>
              <a:ext uri="{FF2B5EF4-FFF2-40B4-BE49-F238E27FC236}">
                <a16:creationId xmlns:a16="http://schemas.microsoft.com/office/drawing/2014/main" id="{32501D47-8600-ABDD-8D9F-8769F64FEA07}"/>
              </a:ext>
            </a:extLst>
          </p:cNvPr>
          <p:cNvSpPr txBox="1"/>
          <p:nvPr/>
        </p:nvSpPr>
        <p:spPr>
          <a:xfrm>
            <a:off x="8442543" y="433811"/>
            <a:ext cx="31764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4000" dirty="0">
                <a:solidFill>
                  <a:prstClr val="black"/>
                </a:solidFill>
                <a:latin typeface="Calibri" panose="020F0502020204030204"/>
              </a:rPr>
              <a:t>Cần làm việc gì trước khi xuống nước?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Nút Hành động: Tiến hoặc Tiếp theo 1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5BAA2D2B-DBDF-E9F9-FA1F-A9237089A51D}"/>
              </a:ext>
            </a:extLst>
          </p:cNvPr>
          <p:cNvSpPr/>
          <p:nvPr/>
        </p:nvSpPr>
        <p:spPr>
          <a:xfrm>
            <a:off x="11290852" y="6082748"/>
            <a:ext cx="675861" cy="635913"/>
          </a:xfrm>
          <a:prstGeom prst="actionButtonForwardNex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Hình ảnh 12">
            <a:extLst>
              <a:ext uri="{FF2B5EF4-FFF2-40B4-BE49-F238E27FC236}">
                <a16:creationId xmlns:a16="http://schemas.microsoft.com/office/drawing/2014/main" id="{E269F1BD-B7AC-5D04-5B33-3803E43CF07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84" b="89962" l="7900" r="90000">
                        <a14:foregroundMark x1="8900" y1="29987" x2="8900" y2="29987"/>
                        <a14:foregroundMark x1="8600" y1="59212" x2="8600" y2="59212"/>
                        <a14:foregroundMark x1="7900" y1="29352" x2="7900" y2="29352"/>
                        <a14:foregroundMark x1="71200" y1="51715" x2="71200" y2="51715"/>
                        <a14:foregroundMark x1="89200" y1="25413" x2="72800" y2="52732"/>
                        <a14:foregroundMark x1="72800" y1="52732" x2="58500" y2="38628"/>
                        <a14:foregroundMark x1="58500" y1="38628" x2="57900" y2="36595"/>
                        <a14:backgroundMark x1="61400" y1="43075" x2="61400" y2="43075"/>
                        <a14:backgroundMark x1="32700" y1="46379" x2="32700" y2="463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517" t="21987" r="3382" b="28258"/>
          <a:stretch/>
        </p:blipFill>
        <p:spPr>
          <a:xfrm>
            <a:off x="4149259" y="2934420"/>
            <a:ext cx="1152719" cy="919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7966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B9D46D3-37A0-81A9-81B6-DBB257AA14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783" y="3058986"/>
            <a:ext cx="7754784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037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7">
            <a:extLst>
              <a:ext uri="{FF2B5EF4-FFF2-40B4-BE49-F238E27FC236}">
                <a16:creationId xmlns:a16="http://schemas.microsoft.com/office/drawing/2014/main" id="{C8B45000-BC84-4FA3-31EA-7A22F4C25191}"/>
              </a:ext>
            </a:extLst>
          </p:cNvPr>
          <p:cNvSpPr/>
          <p:nvPr/>
        </p:nvSpPr>
        <p:spPr>
          <a:xfrm>
            <a:off x="385480" y="139339"/>
            <a:ext cx="11120720" cy="637576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B90B02-0623-4018-B391-B402A4F698D4}"/>
              </a:ext>
            </a:extLst>
          </p:cNvPr>
          <p:cNvSpPr txBox="1"/>
          <p:nvPr/>
        </p:nvSpPr>
        <p:spPr>
          <a:xfrm>
            <a:off x="600075" y="171450"/>
            <a:ext cx="108489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1. </a:t>
            </a:r>
            <a:r>
              <a:rPr lang="vi-VN" sz="32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Chia sẻ với bạn một số nội dung theo gợi ý ở sơ đồ sau: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9E61A20-B141-329B-8ABA-5AB88F6AE4DD}"/>
              </a:ext>
            </a:extLst>
          </p:cNvPr>
          <p:cNvSpPr/>
          <p:nvPr/>
        </p:nvSpPr>
        <p:spPr>
          <a:xfrm>
            <a:off x="828675" y="2943224"/>
            <a:ext cx="1781175" cy="14859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CON NGƯỜI VÀ SỨC KHOẺ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BC10EF0-E0CB-6370-06D4-A547B684768F}"/>
              </a:ext>
            </a:extLst>
          </p:cNvPr>
          <p:cNvGrpSpPr/>
          <p:nvPr/>
        </p:nvGrpSpPr>
        <p:grpSpPr>
          <a:xfrm>
            <a:off x="1819275" y="2000249"/>
            <a:ext cx="1381125" cy="971550"/>
            <a:chOff x="1733550" y="1609725"/>
            <a:chExt cx="1381125" cy="120015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A108567-3CDE-E4AA-730A-F2DF9E029B82}"/>
                </a:ext>
              </a:extLst>
            </p:cNvPr>
            <p:cNvCxnSpPr>
              <a:cxnSpLocks/>
            </p:cNvCxnSpPr>
            <p:nvPr/>
          </p:nvCxnSpPr>
          <p:spPr>
            <a:xfrm>
              <a:off x="1752600" y="1609725"/>
              <a:ext cx="0" cy="1200150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CCF8E6CE-7B4A-960E-9D71-2C37AF48C1DE}"/>
                </a:ext>
              </a:extLst>
            </p:cNvPr>
            <p:cNvCxnSpPr>
              <a:cxnSpLocks/>
            </p:cNvCxnSpPr>
            <p:nvPr/>
          </p:nvCxnSpPr>
          <p:spPr>
            <a:xfrm>
              <a:off x="1733550" y="1609725"/>
              <a:ext cx="1381125" cy="0"/>
            </a:xfrm>
            <a:prstGeom prst="straightConnector1">
              <a:avLst/>
            </a:prstGeom>
            <a:ln w="57150">
              <a:solidFill>
                <a:srgbClr val="00206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1263EFF-280E-E36F-48DB-6D6666708224}"/>
              </a:ext>
            </a:extLst>
          </p:cNvPr>
          <p:cNvGrpSpPr/>
          <p:nvPr/>
        </p:nvGrpSpPr>
        <p:grpSpPr>
          <a:xfrm rot="10800000" flipH="1">
            <a:off x="1798534" y="4457995"/>
            <a:ext cx="1272230" cy="1409404"/>
            <a:chOff x="1733550" y="1609725"/>
            <a:chExt cx="1381125" cy="120015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55C018F-B849-749D-463C-6BE5BE6DE527}"/>
                </a:ext>
              </a:extLst>
            </p:cNvPr>
            <p:cNvCxnSpPr>
              <a:cxnSpLocks/>
            </p:cNvCxnSpPr>
            <p:nvPr/>
          </p:nvCxnSpPr>
          <p:spPr>
            <a:xfrm>
              <a:off x="1752600" y="1609725"/>
              <a:ext cx="0" cy="1200150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A9B6018F-31AC-D3FD-2C78-406EAC338DC6}"/>
                </a:ext>
              </a:extLst>
            </p:cNvPr>
            <p:cNvCxnSpPr>
              <a:cxnSpLocks/>
            </p:cNvCxnSpPr>
            <p:nvPr/>
          </p:nvCxnSpPr>
          <p:spPr>
            <a:xfrm>
              <a:off x="1733550" y="1609725"/>
              <a:ext cx="1381125" cy="0"/>
            </a:xfrm>
            <a:prstGeom prst="straightConnector1">
              <a:avLst/>
            </a:prstGeom>
            <a:ln w="57150">
              <a:solidFill>
                <a:srgbClr val="00206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EFDB512-A18D-F24D-26F1-96AFEB9C9EE9}"/>
              </a:ext>
            </a:extLst>
          </p:cNvPr>
          <p:cNvSpPr/>
          <p:nvPr/>
        </p:nvSpPr>
        <p:spPr>
          <a:xfrm>
            <a:off x="3162300" y="1390649"/>
            <a:ext cx="1419225" cy="12573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Dinh </a:t>
            </a:r>
            <a:r>
              <a:rPr lang="en-US" sz="2200" b="1" dirty="0" err="1">
                <a:latin typeface="Cambria" panose="02040503050406030204" pitchFamily="18" charset="0"/>
                <a:ea typeface="Cambria" panose="02040503050406030204" pitchFamily="18" charset="0"/>
              </a:rPr>
              <a:t>dưỡng</a:t>
            </a: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 ở </a:t>
            </a:r>
            <a:r>
              <a:rPr lang="en-US" sz="2200" b="1" dirty="0" err="1">
                <a:latin typeface="Cambria" panose="02040503050406030204" pitchFamily="18" charset="0"/>
                <a:ea typeface="Cambria" panose="02040503050406030204" pitchFamily="18" charset="0"/>
              </a:rPr>
              <a:t>người</a:t>
            </a:r>
            <a:endParaRPr lang="en-US" sz="2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B2FE73A-9EFC-E49B-4421-0F1006771703}"/>
              </a:ext>
            </a:extLst>
          </p:cNvPr>
          <p:cNvSpPr/>
          <p:nvPr/>
        </p:nvSpPr>
        <p:spPr>
          <a:xfrm>
            <a:off x="3028950" y="5105399"/>
            <a:ext cx="1638300" cy="12573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ambria" panose="02040503050406030204" pitchFamily="18" charset="0"/>
                <a:ea typeface="Cambria" panose="02040503050406030204" pitchFamily="18" charset="0"/>
              </a:rPr>
              <a:t>Phòng</a:t>
            </a: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2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tránh</a:t>
            </a: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2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đuối</a:t>
            </a: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200" b="1" dirty="0" err="1">
                <a:latin typeface="Cambria" panose="02040503050406030204" pitchFamily="18" charset="0"/>
                <a:ea typeface="Cambria" panose="02040503050406030204" pitchFamily="18" charset="0"/>
              </a:rPr>
              <a:t>nước</a:t>
            </a:r>
            <a:endParaRPr lang="en-US" sz="2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8C94681-6236-B764-DEFE-B917329CF0A3}"/>
              </a:ext>
            </a:extLst>
          </p:cNvPr>
          <p:cNvGrpSpPr/>
          <p:nvPr/>
        </p:nvGrpSpPr>
        <p:grpSpPr>
          <a:xfrm>
            <a:off x="4572000" y="1257299"/>
            <a:ext cx="1162050" cy="1333500"/>
            <a:chOff x="4486275" y="1095375"/>
            <a:chExt cx="1162050" cy="1743075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87CBD759-0F6F-7738-3663-433F2E95D82E}"/>
                </a:ext>
              </a:extLst>
            </p:cNvPr>
            <p:cNvCxnSpPr/>
            <p:nvPr/>
          </p:nvCxnSpPr>
          <p:spPr>
            <a:xfrm>
              <a:off x="4486275" y="2096861"/>
              <a:ext cx="1162050" cy="0"/>
            </a:xfrm>
            <a:prstGeom prst="straightConnector1">
              <a:avLst/>
            </a:prstGeom>
            <a:ln w="571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3C2F05C-ECC3-F081-59D3-251864EBE16D}"/>
                </a:ext>
              </a:extLst>
            </p:cNvPr>
            <p:cNvCxnSpPr>
              <a:cxnSpLocks/>
            </p:cNvCxnSpPr>
            <p:nvPr/>
          </p:nvCxnSpPr>
          <p:spPr>
            <a:xfrm>
              <a:off x="5029200" y="1095375"/>
              <a:ext cx="0" cy="1743075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E8DAC8E-541F-FCF9-32CA-0364216AFDF2}"/>
                </a:ext>
              </a:extLst>
            </p:cNvPr>
            <p:cNvCxnSpPr>
              <a:cxnSpLocks/>
            </p:cNvCxnSpPr>
            <p:nvPr/>
          </p:nvCxnSpPr>
          <p:spPr>
            <a:xfrm>
              <a:off x="5000625" y="1095375"/>
              <a:ext cx="619125" cy="0"/>
            </a:xfrm>
            <a:prstGeom prst="straightConnector1">
              <a:avLst/>
            </a:prstGeom>
            <a:ln w="571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C41432F-94DE-8D47-B12B-1FB3F1709ED4}"/>
                </a:ext>
              </a:extLst>
            </p:cNvPr>
            <p:cNvCxnSpPr>
              <a:cxnSpLocks/>
            </p:cNvCxnSpPr>
            <p:nvPr/>
          </p:nvCxnSpPr>
          <p:spPr>
            <a:xfrm>
              <a:off x="5010150" y="2828925"/>
              <a:ext cx="619125" cy="0"/>
            </a:xfrm>
            <a:prstGeom prst="straightConnector1">
              <a:avLst/>
            </a:prstGeom>
            <a:ln w="571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2BD457F-E064-3E5E-9918-A1F95EA3839D}"/>
              </a:ext>
            </a:extLst>
          </p:cNvPr>
          <p:cNvGrpSpPr/>
          <p:nvPr/>
        </p:nvGrpSpPr>
        <p:grpSpPr>
          <a:xfrm>
            <a:off x="4676775" y="5086349"/>
            <a:ext cx="1162050" cy="1581150"/>
            <a:chOff x="4495800" y="1095375"/>
            <a:chExt cx="1162050" cy="1743075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A3C24168-A512-E4C0-141C-F87E507FE2D2}"/>
                </a:ext>
              </a:extLst>
            </p:cNvPr>
            <p:cNvCxnSpPr/>
            <p:nvPr/>
          </p:nvCxnSpPr>
          <p:spPr>
            <a:xfrm>
              <a:off x="4495800" y="1847850"/>
              <a:ext cx="1162050" cy="0"/>
            </a:xfrm>
            <a:prstGeom prst="straightConnector1">
              <a:avLst/>
            </a:prstGeom>
            <a:ln w="571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AD3619A-2635-FD6C-DA33-C85DCC024397}"/>
                </a:ext>
              </a:extLst>
            </p:cNvPr>
            <p:cNvCxnSpPr>
              <a:cxnSpLocks/>
            </p:cNvCxnSpPr>
            <p:nvPr/>
          </p:nvCxnSpPr>
          <p:spPr>
            <a:xfrm>
              <a:off x="5029200" y="1095375"/>
              <a:ext cx="0" cy="1743075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F46A589F-F09C-05D4-85DA-E71C7BE727FB}"/>
                </a:ext>
              </a:extLst>
            </p:cNvPr>
            <p:cNvCxnSpPr>
              <a:cxnSpLocks/>
            </p:cNvCxnSpPr>
            <p:nvPr/>
          </p:nvCxnSpPr>
          <p:spPr>
            <a:xfrm>
              <a:off x="5000625" y="1095375"/>
              <a:ext cx="619125" cy="0"/>
            </a:xfrm>
            <a:prstGeom prst="straightConnector1">
              <a:avLst/>
            </a:prstGeom>
            <a:ln w="571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8ACDE5B5-F621-E24F-06F0-889569E8064F}"/>
                </a:ext>
              </a:extLst>
            </p:cNvPr>
            <p:cNvCxnSpPr>
              <a:cxnSpLocks/>
            </p:cNvCxnSpPr>
            <p:nvPr/>
          </p:nvCxnSpPr>
          <p:spPr>
            <a:xfrm>
              <a:off x="5010150" y="2828925"/>
              <a:ext cx="619125" cy="0"/>
            </a:xfrm>
            <a:prstGeom prst="straightConnector1">
              <a:avLst/>
            </a:prstGeom>
            <a:ln w="571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7DB8FB8-D09F-171C-2442-BD27216C2E14}"/>
              </a:ext>
            </a:extLst>
          </p:cNvPr>
          <p:cNvCxnSpPr>
            <a:cxnSpLocks/>
          </p:cNvCxnSpPr>
          <p:nvPr/>
        </p:nvCxnSpPr>
        <p:spPr>
          <a:xfrm>
            <a:off x="2609850" y="3736141"/>
            <a:ext cx="561975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13268998-7EDD-67CD-3273-A68354638AA1}"/>
              </a:ext>
            </a:extLst>
          </p:cNvPr>
          <p:cNvSpPr/>
          <p:nvPr/>
        </p:nvSpPr>
        <p:spPr>
          <a:xfrm>
            <a:off x="3171824" y="3028948"/>
            <a:ext cx="1590676" cy="138112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ambria" panose="02040503050406030204" pitchFamily="18" charset="0"/>
                <a:ea typeface="Cambria" panose="02040503050406030204" pitchFamily="18" charset="0"/>
              </a:rPr>
              <a:t>Bệnh</a:t>
            </a: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200" b="1" dirty="0" err="1">
                <a:latin typeface="Cambria" panose="02040503050406030204" pitchFamily="18" charset="0"/>
                <a:ea typeface="Cambria" panose="02040503050406030204" pitchFamily="18" charset="0"/>
              </a:rPr>
              <a:t>liên</a:t>
            </a: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200" b="1" dirty="0" err="1">
                <a:latin typeface="Cambria" panose="02040503050406030204" pitchFamily="18" charset="0"/>
                <a:ea typeface="Cambria" panose="02040503050406030204" pitchFamily="18" charset="0"/>
              </a:rPr>
              <a:t>quan</a:t>
            </a: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2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đến</a:t>
            </a: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200" b="1" dirty="0" err="1">
                <a:latin typeface="Cambria" panose="02040503050406030204" pitchFamily="18" charset="0"/>
                <a:ea typeface="Cambria" panose="02040503050406030204" pitchFamily="18" charset="0"/>
              </a:rPr>
              <a:t>dinh</a:t>
            </a: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200" b="1" dirty="0" err="1">
                <a:latin typeface="Cambria" panose="02040503050406030204" pitchFamily="18" charset="0"/>
                <a:ea typeface="Cambria" panose="02040503050406030204" pitchFamily="18" charset="0"/>
              </a:rPr>
              <a:t>dưỡng</a:t>
            </a:r>
            <a:endParaRPr lang="en-US" sz="2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1945B956-4C44-066A-C79B-6824AC2298C0}"/>
              </a:ext>
            </a:extLst>
          </p:cNvPr>
          <p:cNvSpPr/>
          <p:nvPr/>
        </p:nvSpPr>
        <p:spPr>
          <a:xfrm>
            <a:off x="5686425" y="895349"/>
            <a:ext cx="3657599" cy="5810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nhóm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chất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dinh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dưỡng</a:t>
            </a:r>
            <a:endParaRPr lang="en-US" sz="20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3F1A0954-D675-F191-4AA0-C42FC3FB5B78}"/>
              </a:ext>
            </a:extLst>
          </p:cNvPr>
          <p:cNvSpPr/>
          <p:nvPr/>
        </p:nvSpPr>
        <p:spPr>
          <a:xfrm>
            <a:off x="5715000" y="1571624"/>
            <a:ext cx="3657599" cy="6572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Chế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độ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ăn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uống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cân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bằng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lành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mạnh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F2C277B4-1562-4D1F-42EA-D7117F4461F9}"/>
              </a:ext>
            </a:extLst>
          </p:cNvPr>
          <p:cNvSpPr/>
          <p:nvPr/>
        </p:nvSpPr>
        <p:spPr>
          <a:xfrm>
            <a:off x="5695950" y="2352675"/>
            <a:ext cx="3657599" cy="4572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Sử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dụng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thực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phẩm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toàn</a:t>
            </a:r>
            <a:endParaRPr lang="en-US" sz="20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911292D-A5D0-C3FC-99AF-050CFF93D3AC}"/>
              </a:ext>
            </a:extLst>
          </p:cNvPr>
          <p:cNvGrpSpPr/>
          <p:nvPr/>
        </p:nvGrpSpPr>
        <p:grpSpPr>
          <a:xfrm>
            <a:off x="4733925" y="3143248"/>
            <a:ext cx="1162050" cy="1190625"/>
            <a:chOff x="4486275" y="1095375"/>
            <a:chExt cx="1162050" cy="1743075"/>
          </a:xfrm>
        </p:grpSpPr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BEF55640-7095-84A4-68C0-23BDD793018B}"/>
                </a:ext>
              </a:extLst>
            </p:cNvPr>
            <p:cNvCxnSpPr/>
            <p:nvPr/>
          </p:nvCxnSpPr>
          <p:spPr>
            <a:xfrm>
              <a:off x="4486275" y="2096861"/>
              <a:ext cx="1162050" cy="0"/>
            </a:xfrm>
            <a:prstGeom prst="straightConnector1">
              <a:avLst/>
            </a:prstGeom>
            <a:ln w="571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5EA3233-A610-4865-8AED-B3B6951B0B68}"/>
                </a:ext>
              </a:extLst>
            </p:cNvPr>
            <p:cNvCxnSpPr>
              <a:cxnSpLocks/>
            </p:cNvCxnSpPr>
            <p:nvPr/>
          </p:nvCxnSpPr>
          <p:spPr>
            <a:xfrm>
              <a:off x="5029200" y="1095375"/>
              <a:ext cx="0" cy="1743075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FF9B131B-EAB8-FCA6-68E1-0756BB8F5854}"/>
                </a:ext>
              </a:extLst>
            </p:cNvPr>
            <p:cNvCxnSpPr>
              <a:cxnSpLocks/>
            </p:cNvCxnSpPr>
            <p:nvPr/>
          </p:nvCxnSpPr>
          <p:spPr>
            <a:xfrm>
              <a:off x="5000625" y="1095375"/>
              <a:ext cx="619125" cy="0"/>
            </a:xfrm>
            <a:prstGeom prst="straightConnector1">
              <a:avLst/>
            </a:prstGeom>
            <a:ln w="571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59FEEC5-52B0-EF1A-6585-03952BF7AFBF}"/>
                </a:ext>
              </a:extLst>
            </p:cNvPr>
            <p:cNvCxnSpPr>
              <a:cxnSpLocks/>
            </p:cNvCxnSpPr>
            <p:nvPr/>
          </p:nvCxnSpPr>
          <p:spPr>
            <a:xfrm>
              <a:off x="5010150" y="2828925"/>
              <a:ext cx="619125" cy="0"/>
            </a:xfrm>
            <a:prstGeom prst="straightConnector1">
              <a:avLst/>
            </a:prstGeom>
            <a:ln w="571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FCA2BAC8-D180-E744-79FD-FCE7B3E22A80}"/>
              </a:ext>
            </a:extLst>
          </p:cNvPr>
          <p:cNvSpPr/>
          <p:nvPr/>
        </p:nvSpPr>
        <p:spPr>
          <a:xfrm>
            <a:off x="5848350" y="2962274"/>
            <a:ext cx="3657599" cy="4286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Thừa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cân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béo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phì</a:t>
            </a:r>
            <a:endParaRPr lang="en-US" sz="20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2275EB88-6E5F-FACF-F925-8244A8C86313}"/>
              </a:ext>
            </a:extLst>
          </p:cNvPr>
          <p:cNvSpPr/>
          <p:nvPr/>
        </p:nvSpPr>
        <p:spPr>
          <a:xfrm>
            <a:off x="5867400" y="3562349"/>
            <a:ext cx="3657599" cy="4667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Suy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dinh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dưỡng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thấp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còi</a:t>
            </a:r>
            <a:endParaRPr lang="en-US" sz="20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949724AF-93AC-A544-0EBA-81F3CD85910D}"/>
              </a:ext>
            </a:extLst>
          </p:cNvPr>
          <p:cNvSpPr/>
          <p:nvPr/>
        </p:nvSpPr>
        <p:spPr>
          <a:xfrm>
            <a:off x="5857875" y="4133850"/>
            <a:ext cx="3657599" cy="4191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Thiếu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máu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thiếu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sắt</a:t>
            </a:r>
            <a:endParaRPr lang="en-US" sz="20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52CFA5BF-B5CF-B9EB-BFA7-4B052B3F72FD}"/>
              </a:ext>
            </a:extLst>
          </p:cNvPr>
          <p:cNvSpPr/>
          <p:nvPr/>
        </p:nvSpPr>
        <p:spPr>
          <a:xfrm>
            <a:off x="5810250" y="4838700"/>
            <a:ext cx="3657599" cy="5715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Phán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đoán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tình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huống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nguy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cơ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đuối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nước</a:t>
            </a:r>
            <a:endParaRPr lang="en-US" sz="20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81FBC0D0-2E7F-B648-AB06-674E2910F2C0}"/>
              </a:ext>
            </a:extLst>
          </p:cNvPr>
          <p:cNvSpPr/>
          <p:nvPr/>
        </p:nvSpPr>
        <p:spPr>
          <a:xfrm>
            <a:off x="5857875" y="5495924"/>
            <a:ext cx="3657599" cy="70485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Việc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nên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làm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phòng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tránh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đuối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nước</a:t>
            </a:r>
            <a:endParaRPr lang="en-US" sz="20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E5723FB5-B1FE-182B-15B9-902873268972}"/>
              </a:ext>
            </a:extLst>
          </p:cNvPr>
          <p:cNvSpPr/>
          <p:nvPr/>
        </p:nvSpPr>
        <p:spPr>
          <a:xfrm>
            <a:off x="5838825" y="6315074"/>
            <a:ext cx="3657599" cy="54292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Nguyên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tắc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toàn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khi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bơi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hoặc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tập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bơi</a:t>
            </a:r>
            <a:endParaRPr lang="en-US" sz="20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7855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" grpId="0" animBg="1"/>
      <p:bldP spid="11" grpId="0" animBg="1"/>
      <p:bldP spid="12" grpId="0" animBg="1"/>
      <p:bldP spid="46" grpId="0" animBg="1"/>
      <p:bldP spid="48" grpId="0" animBg="1"/>
      <p:bldP spid="49" grpId="0" animBg="1"/>
      <p:bldP spid="50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Hình chữ nhật: Góc Tròn 48">
            <a:extLst>
              <a:ext uri="{FF2B5EF4-FFF2-40B4-BE49-F238E27FC236}">
                <a16:creationId xmlns:a16="http://schemas.microsoft.com/office/drawing/2014/main" id="{BB6B28D0-BC49-4BC9-7293-C93EA584163A}"/>
              </a:ext>
            </a:extLst>
          </p:cNvPr>
          <p:cNvSpPr/>
          <p:nvPr/>
        </p:nvSpPr>
        <p:spPr>
          <a:xfrm>
            <a:off x="600075" y="2358719"/>
            <a:ext cx="10963275" cy="2946706"/>
          </a:xfrm>
          <a:prstGeom prst="roundRect">
            <a:avLst/>
          </a:prstGeom>
          <a:solidFill>
            <a:schemeClr val="accent4">
              <a:lumMod val="40000"/>
              <a:lumOff val="60000"/>
              <a:alpha val="95000"/>
            </a:schemeClr>
          </a:solidFill>
          <a:ln w="1905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="" xmlns:ask="http://schemas.microsoft.com/office/drawing/2018/sketchyshapes" sd="1886585217">
                  <a:custGeom>
                    <a:avLst/>
                    <a:gdLst>
                      <a:gd name="connsiteX0" fmla="*/ 0 w 3225130"/>
                      <a:gd name="connsiteY0" fmla="*/ 328143 h 1968821"/>
                      <a:gd name="connsiteX1" fmla="*/ 328143 w 3225130"/>
                      <a:gd name="connsiteY1" fmla="*/ 0 h 1968821"/>
                      <a:gd name="connsiteX2" fmla="*/ 841912 w 3225130"/>
                      <a:gd name="connsiteY2" fmla="*/ 0 h 1968821"/>
                      <a:gd name="connsiteX3" fmla="*/ 1278615 w 3225130"/>
                      <a:gd name="connsiteY3" fmla="*/ 0 h 1968821"/>
                      <a:gd name="connsiteX4" fmla="*/ 1843761 w 3225130"/>
                      <a:gd name="connsiteY4" fmla="*/ 0 h 1968821"/>
                      <a:gd name="connsiteX5" fmla="*/ 2408907 w 3225130"/>
                      <a:gd name="connsiteY5" fmla="*/ 0 h 1968821"/>
                      <a:gd name="connsiteX6" fmla="*/ 2896987 w 3225130"/>
                      <a:gd name="connsiteY6" fmla="*/ 0 h 1968821"/>
                      <a:gd name="connsiteX7" fmla="*/ 3225130 w 3225130"/>
                      <a:gd name="connsiteY7" fmla="*/ 328143 h 1968821"/>
                      <a:gd name="connsiteX8" fmla="*/ 3225130 w 3225130"/>
                      <a:gd name="connsiteY8" fmla="*/ 752529 h 1968821"/>
                      <a:gd name="connsiteX9" fmla="*/ 3225130 w 3225130"/>
                      <a:gd name="connsiteY9" fmla="*/ 1176916 h 1968821"/>
                      <a:gd name="connsiteX10" fmla="*/ 3225130 w 3225130"/>
                      <a:gd name="connsiteY10" fmla="*/ 1640678 h 1968821"/>
                      <a:gd name="connsiteX11" fmla="*/ 2896987 w 3225130"/>
                      <a:gd name="connsiteY11" fmla="*/ 1968821 h 1968821"/>
                      <a:gd name="connsiteX12" fmla="*/ 2460284 w 3225130"/>
                      <a:gd name="connsiteY12" fmla="*/ 1968821 h 1968821"/>
                      <a:gd name="connsiteX13" fmla="*/ 1895138 w 3225130"/>
                      <a:gd name="connsiteY13" fmla="*/ 1968821 h 1968821"/>
                      <a:gd name="connsiteX14" fmla="*/ 1407057 w 3225130"/>
                      <a:gd name="connsiteY14" fmla="*/ 1968821 h 1968821"/>
                      <a:gd name="connsiteX15" fmla="*/ 944666 w 3225130"/>
                      <a:gd name="connsiteY15" fmla="*/ 1968821 h 1968821"/>
                      <a:gd name="connsiteX16" fmla="*/ 328143 w 3225130"/>
                      <a:gd name="connsiteY16" fmla="*/ 1968821 h 1968821"/>
                      <a:gd name="connsiteX17" fmla="*/ 0 w 3225130"/>
                      <a:gd name="connsiteY17" fmla="*/ 1640678 h 1968821"/>
                      <a:gd name="connsiteX18" fmla="*/ 0 w 3225130"/>
                      <a:gd name="connsiteY18" fmla="*/ 1190041 h 1968821"/>
                      <a:gd name="connsiteX19" fmla="*/ 0 w 3225130"/>
                      <a:gd name="connsiteY19" fmla="*/ 739404 h 1968821"/>
                      <a:gd name="connsiteX20" fmla="*/ 0 w 3225130"/>
                      <a:gd name="connsiteY20" fmla="*/ 328143 h 1968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225130" h="1968821" fill="none" extrusionOk="0">
                        <a:moveTo>
                          <a:pt x="0" y="328143"/>
                        </a:moveTo>
                        <a:cubicBezTo>
                          <a:pt x="-7717" y="149145"/>
                          <a:pt x="137144" y="19545"/>
                          <a:pt x="328143" y="0"/>
                        </a:cubicBezTo>
                        <a:cubicBezTo>
                          <a:pt x="575886" y="-22998"/>
                          <a:pt x="643337" y="21327"/>
                          <a:pt x="841912" y="0"/>
                        </a:cubicBezTo>
                        <a:cubicBezTo>
                          <a:pt x="1040487" y="-21327"/>
                          <a:pt x="1107185" y="11163"/>
                          <a:pt x="1278615" y="0"/>
                        </a:cubicBezTo>
                        <a:cubicBezTo>
                          <a:pt x="1450045" y="-11163"/>
                          <a:pt x="1641428" y="533"/>
                          <a:pt x="1843761" y="0"/>
                        </a:cubicBezTo>
                        <a:cubicBezTo>
                          <a:pt x="2046094" y="-533"/>
                          <a:pt x="2232786" y="54792"/>
                          <a:pt x="2408907" y="0"/>
                        </a:cubicBezTo>
                        <a:cubicBezTo>
                          <a:pt x="2585028" y="-54792"/>
                          <a:pt x="2703733" y="12422"/>
                          <a:pt x="2896987" y="0"/>
                        </a:cubicBezTo>
                        <a:cubicBezTo>
                          <a:pt x="3076103" y="-22374"/>
                          <a:pt x="3208223" y="157708"/>
                          <a:pt x="3225130" y="328143"/>
                        </a:cubicBezTo>
                        <a:cubicBezTo>
                          <a:pt x="3239696" y="417861"/>
                          <a:pt x="3212665" y="649912"/>
                          <a:pt x="3225130" y="752529"/>
                        </a:cubicBezTo>
                        <a:cubicBezTo>
                          <a:pt x="3237595" y="855146"/>
                          <a:pt x="3180376" y="1013235"/>
                          <a:pt x="3225130" y="1176916"/>
                        </a:cubicBezTo>
                        <a:cubicBezTo>
                          <a:pt x="3269884" y="1340597"/>
                          <a:pt x="3181254" y="1542137"/>
                          <a:pt x="3225130" y="1640678"/>
                        </a:cubicBezTo>
                        <a:cubicBezTo>
                          <a:pt x="3223195" y="1826556"/>
                          <a:pt x="3086767" y="1934803"/>
                          <a:pt x="2896987" y="1968821"/>
                        </a:cubicBezTo>
                        <a:cubicBezTo>
                          <a:pt x="2750751" y="1997786"/>
                          <a:pt x="2631441" y="1957394"/>
                          <a:pt x="2460284" y="1968821"/>
                        </a:cubicBezTo>
                        <a:cubicBezTo>
                          <a:pt x="2289127" y="1980248"/>
                          <a:pt x="2076038" y="1954914"/>
                          <a:pt x="1895138" y="1968821"/>
                        </a:cubicBezTo>
                        <a:cubicBezTo>
                          <a:pt x="1714238" y="1982728"/>
                          <a:pt x="1561965" y="1946864"/>
                          <a:pt x="1407057" y="1968821"/>
                        </a:cubicBezTo>
                        <a:cubicBezTo>
                          <a:pt x="1252149" y="1990778"/>
                          <a:pt x="1161818" y="1954793"/>
                          <a:pt x="944666" y="1968821"/>
                        </a:cubicBezTo>
                        <a:cubicBezTo>
                          <a:pt x="727514" y="1982849"/>
                          <a:pt x="562493" y="1951218"/>
                          <a:pt x="328143" y="1968821"/>
                        </a:cubicBezTo>
                        <a:cubicBezTo>
                          <a:pt x="163122" y="1976628"/>
                          <a:pt x="23730" y="1823900"/>
                          <a:pt x="0" y="1640678"/>
                        </a:cubicBezTo>
                        <a:cubicBezTo>
                          <a:pt x="-12436" y="1550131"/>
                          <a:pt x="51566" y="1288897"/>
                          <a:pt x="0" y="1190041"/>
                        </a:cubicBezTo>
                        <a:cubicBezTo>
                          <a:pt x="-51566" y="1091185"/>
                          <a:pt x="7889" y="880938"/>
                          <a:pt x="0" y="739404"/>
                        </a:cubicBezTo>
                        <a:cubicBezTo>
                          <a:pt x="-7889" y="597870"/>
                          <a:pt x="26327" y="487052"/>
                          <a:pt x="0" y="328143"/>
                        </a:cubicBezTo>
                        <a:close/>
                      </a:path>
                      <a:path w="3225130" h="1968821" stroke="0" extrusionOk="0">
                        <a:moveTo>
                          <a:pt x="0" y="328143"/>
                        </a:moveTo>
                        <a:cubicBezTo>
                          <a:pt x="-429" y="176634"/>
                          <a:pt x="164947" y="-586"/>
                          <a:pt x="328143" y="0"/>
                        </a:cubicBezTo>
                        <a:cubicBezTo>
                          <a:pt x="531086" y="-21732"/>
                          <a:pt x="733552" y="23901"/>
                          <a:pt x="867600" y="0"/>
                        </a:cubicBezTo>
                        <a:cubicBezTo>
                          <a:pt x="1001648" y="-23901"/>
                          <a:pt x="1108377" y="16230"/>
                          <a:pt x="1329992" y="0"/>
                        </a:cubicBezTo>
                        <a:cubicBezTo>
                          <a:pt x="1551607" y="-16230"/>
                          <a:pt x="1708603" y="20518"/>
                          <a:pt x="1818073" y="0"/>
                        </a:cubicBezTo>
                        <a:cubicBezTo>
                          <a:pt x="1927543" y="-20518"/>
                          <a:pt x="2095944" y="22824"/>
                          <a:pt x="2331841" y="0"/>
                        </a:cubicBezTo>
                        <a:cubicBezTo>
                          <a:pt x="2567738" y="-22824"/>
                          <a:pt x="2631877" y="50852"/>
                          <a:pt x="2896987" y="0"/>
                        </a:cubicBezTo>
                        <a:cubicBezTo>
                          <a:pt x="3059424" y="5489"/>
                          <a:pt x="3199909" y="123313"/>
                          <a:pt x="3225130" y="328143"/>
                        </a:cubicBezTo>
                        <a:cubicBezTo>
                          <a:pt x="3263408" y="480715"/>
                          <a:pt x="3172093" y="658795"/>
                          <a:pt x="3225130" y="791905"/>
                        </a:cubicBezTo>
                        <a:cubicBezTo>
                          <a:pt x="3278167" y="925015"/>
                          <a:pt x="3190677" y="1048573"/>
                          <a:pt x="3225130" y="1203166"/>
                        </a:cubicBezTo>
                        <a:cubicBezTo>
                          <a:pt x="3259583" y="1357759"/>
                          <a:pt x="3190257" y="1499234"/>
                          <a:pt x="3225130" y="1640678"/>
                        </a:cubicBezTo>
                        <a:cubicBezTo>
                          <a:pt x="3207239" y="1785808"/>
                          <a:pt x="3076219" y="1918259"/>
                          <a:pt x="2896987" y="1968821"/>
                        </a:cubicBezTo>
                        <a:cubicBezTo>
                          <a:pt x="2772218" y="2002081"/>
                          <a:pt x="2601660" y="1929181"/>
                          <a:pt x="2460284" y="1968821"/>
                        </a:cubicBezTo>
                        <a:cubicBezTo>
                          <a:pt x="2318908" y="2008461"/>
                          <a:pt x="2150029" y="1934242"/>
                          <a:pt x="1972203" y="1968821"/>
                        </a:cubicBezTo>
                        <a:cubicBezTo>
                          <a:pt x="1794377" y="2003400"/>
                          <a:pt x="1691116" y="1917359"/>
                          <a:pt x="1509811" y="1968821"/>
                        </a:cubicBezTo>
                        <a:cubicBezTo>
                          <a:pt x="1328506" y="2020283"/>
                          <a:pt x="1107483" y="1921564"/>
                          <a:pt x="944666" y="1968821"/>
                        </a:cubicBezTo>
                        <a:cubicBezTo>
                          <a:pt x="781850" y="2016078"/>
                          <a:pt x="500576" y="1899117"/>
                          <a:pt x="328143" y="1968821"/>
                        </a:cubicBezTo>
                        <a:cubicBezTo>
                          <a:pt x="152528" y="1969075"/>
                          <a:pt x="16388" y="1790562"/>
                          <a:pt x="0" y="1640678"/>
                        </a:cubicBezTo>
                        <a:cubicBezTo>
                          <a:pt x="-10386" y="1555470"/>
                          <a:pt x="31356" y="1415247"/>
                          <a:pt x="0" y="1229417"/>
                        </a:cubicBezTo>
                        <a:cubicBezTo>
                          <a:pt x="-31356" y="1043587"/>
                          <a:pt x="24021" y="925084"/>
                          <a:pt x="0" y="831281"/>
                        </a:cubicBezTo>
                        <a:cubicBezTo>
                          <a:pt x="-24021" y="737478"/>
                          <a:pt x="54930" y="552246"/>
                          <a:pt x="0" y="32814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Hộp Văn bản 49">
            <a:extLst>
              <a:ext uri="{FF2B5EF4-FFF2-40B4-BE49-F238E27FC236}">
                <a16:creationId xmlns:a16="http://schemas.microsoft.com/office/drawing/2014/main" id="{BC980F4A-949C-31D2-F36C-E63CF03966D8}"/>
              </a:ext>
            </a:extLst>
          </p:cNvPr>
          <p:cNvSpPr txBox="1"/>
          <p:nvPr/>
        </p:nvSpPr>
        <p:spPr>
          <a:xfrm>
            <a:off x="952499" y="2844427"/>
            <a:ext cx="107156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 algn="just">
              <a:buFont typeface="Arial" panose="020B0604020202020204" pitchFamily="34" charset="0"/>
              <a:buChar char="•"/>
              <a:defRPr/>
            </a:pPr>
            <a:r>
              <a:rPr lang="vi-VN" sz="4000" b="1" dirty="0">
                <a:ln w="0"/>
                <a:solidFill>
                  <a:prstClr val="black"/>
                </a:solidFill>
                <a:latin typeface="Calibri" panose="020F0502020204030204"/>
              </a:rPr>
              <a:t>Nhóm 1: Dinh dưỡng ở con người.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  <a:defRPr/>
            </a:pPr>
            <a:r>
              <a:rPr lang="vi-VN" sz="4000" b="1" dirty="0">
                <a:ln w="0"/>
                <a:solidFill>
                  <a:prstClr val="black"/>
                </a:solidFill>
                <a:latin typeface="Calibri" panose="020F0502020204030204"/>
              </a:rPr>
              <a:t>Nhóm 2: Bệnh liên quan đến dinh dưỡng.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  <a:defRPr/>
            </a:pPr>
            <a:r>
              <a:rPr lang="vi-VN" sz="4000" b="1" dirty="0">
                <a:ln w="0"/>
                <a:solidFill>
                  <a:prstClr val="black"/>
                </a:solidFill>
                <a:latin typeface="Calibri" panose="020F0502020204030204"/>
              </a:rPr>
              <a:t>Nhóm 3: Phòng tránh đuối nước. </a:t>
            </a:r>
          </a:p>
        </p:txBody>
      </p:sp>
      <p:pic>
        <p:nvPicPr>
          <p:cNvPr id="59" name="Hình ảnh 58" descr="Ảnh có chứa đồ chơi, đồ họa véc-tơ&#10;&#10;Mô tả được tạo tự động">
            <a:extLst>
              <a:ext uri="{FF2B5EF4-FFF2-40B4-BE49-F238E27FC236}">
                <a16:creationId xmlns:a16="http://schemas.microsoft.com/office/drawing/2014/main" id="{30087DD8-D5D5-5756-0432-356A0C581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078" y="-116690"/>
            <a:ext cx="4575827" cy="275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09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7">
            <a:extLst>
              <a:ext uri="{FF2B5EF4-FFF2-40B4-BE49-F238E27FC236}">
                <a16:creationId xmlns:a16="http://schemas.microsoft.com/office/drawing/2014/main" id="{C8B45000-BC84-4FA3-31EA-7A22F4C25191}"/>
              </a:ext>
            </a:extLst>
          </p:cNvPr>
          <p:cNvSpPr/>
          <p:nvPr/>
        </p:nvSpPr>
        <p:spPr>
          <a:xfrm>
            <a:off x="385480" y="139339"/>
            <a:ext cx="11444570" cy="637576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CF9654-0B3D-E385-0234-5BC02ED2EF46}"/>
              </a:ext>
            </a:extLst>
          </p:cNvPr>
          <p:cNvSpPr txBox="1"/>
          <p:nvPr/>
        </p:nvSpPr>
        <p:spPr>
          <a:xfrm>
            <a:off x="3209925" y="0"/>
            <a:ext cx="5981700" cy="78319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 rtlCol="0">
            <a:spAutoFit/>
          </a:bodyPr>
          <a:lstStyle/>
          <a:p>
            <a:pPr lvl="0" algn="ctr">
              <a:defRPr/>
            </a:pPr>
            <a:r>
              <a:rPr lang="vi-VN" sz="4000">
                <a:solidFill>
                  <a:prstClr val="black"/>
                </a:solidFill>
                <a:latin typeface="Calibri"/>
                <a:cs typeface="Times New Roman" pitchFamily="18" charset="0"/>
              </a:rPr>
              <a:t>Dinh dưỡng ở con người.</a:t>
            </a:r>
            <a:endParaRPr lang="vi-VN" sz="4000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A90741D-F90D-0CF7-AAAC-BF956DB4C72F}"/>
              </a:ext>
            </a:extLst>
          </p:cNvPr>
          <p:cNvCxnSpPr/>
          <p:nvPr/>
        </p:nvCxnSpPr>
        <p:spPr>
          <a:xfrm flipH="1">
            <a:off x="1704975" y="819150"/>
            <a:ext cx="4457700" cy="40005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F084D1F-70E1-F932-2EE0-508A684E0816}"/>
              </a:ext>
            </a:extLst>
          </p:cNvPr>
          <p:cNvSpPr/>
          <p:nvPr/>
        </p:nvSpPr>
        <p:spPr>
          <a:xfrm>
            <a:off x="523874" y="1219200"/>
            <a:ext cx="2466975" cy="3762375"/>
          </a:xfrm>
          <a:prstGeom prst="roundRect">
            <a:avLst/>
          </a:prstGeom>
          <a:ln w="762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200" dirty="0"/>
              <a:t>Các thực phẩm, thức ăn thường được phân chia theo bốn nhóm chất dinh dưỡng: chất bột đường, chất đạm, chất béo, vi-ta-min và chất khoáng.</a:t>
            </a:r>
            <a:endParaRPr lang="en-US" sz="22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929EE65-DBCB-732D-2A88-FDF56E54D027}"/>
              </a:ext>
            </a:extLst>
          </p:cNvPr>
          <p:cNvCxnSpPr>
            <a:cxnSpLocks/>
            <a:stCxn id="2" idx="2"/>
          </p:cNvCxnSpPr>
          <p:nvPr/>
        </p:nvCxnSpPr>
        <p:spPr>
          <a:xfrm flipH="1">
            <a:off x="5715000" y="783193"/>
            <a:ext cx="485775" cy="416957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865534F-8C0C-D5B4-066F-5511D435DF3A}"/>
              </a:ext>
            </a:extLst>
          </p:cNvPr>
          <p:cNvSpPr/>
          <p:nvPr/>
        </p:nvSpPr>
        <p:spPr>
          <a:xfrm>
            <a:off x="3686175" y="1200150"/>
            <a:ext cx="3448051" cy="3762375"/>
          </a:xfrm>
          <a:prstGeom prst="roundRect">
            <a:avLst/>
          </a:prstGeom>
          <a:ln w="762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200" dirty="0"/>
              <a:t>Các chất dinh dưỡng giữ vai trò quan trọng đối với mọi hoạt động của cơ thể: cung cấp năng lượng cho các hoạt động sống, giúp cơ thể phát triển và lớn lên, giữ cho cơ thể khoẻ mạnh, chống lại bệnh tật.</a:t>
            </a:r>
            <a:endParaRPr lang="en-US" sz="22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B4697CB-8380-FBCF-D300-9AF844DEA798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6200775" y="783193"/>
            <a:ext cx="3619500" cy="359807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BD5D0B9-129F-6103-D86D-88D2BD61FBAB}"/>
              </a:ext>
            </a:extLst>
          </p:cNvPr>
          <p:cNvSpPr/>
          <p:nvPr/>
        </p:nvSpPr>
        <p:spPr>
          <a:xfrm>
            <a:off x="7372349" y="1143000"/>
            <a:ext cx="4486275" cy="3762375"/>
          </a:xfrm>
          <a:prstGeom prst="roundRect">
            <a:avLst/>
          </a:prstGeom>
          <a:ln w="762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vi-VN" sz="2200" dirty="0"/>
              <a:t>Để đảm bảo chế độ ăn uống cân bằng, lành mạnh cần ăn đủ bữa và nên: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200" dirty="0"/>
              <a:t>Phối hợp nhiều loại thức ăn.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200" dirty="0"/>
              <a:t>Ăn rau xanh, quả chín và uống đủ nước.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200" dirty="0"/>
              <a:t>Sử dụng hợp lí thức ăn có nguồn gốc từ động vật và thực vật.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200" dirty="0"/>
              <a:t>Sử dụng ít muối và đường.</a:t>
            </a:r>
          </a:p>
        </p:txBody>
      </p:sp>
    </p:spTree>
    <p:extLst>
      <p:ext uri="{BB962C8B-B14F-4D97-AF65-F5344CB8AC3E}">
        <p14:creationId xmlns:p14="http://schemas.microsoft.com/office/powerpoint/2010/main" val="38156499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0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7">
            <a:extLst>
              <a:ext uri="{FF2B5EF4-FFF2-40B4-BE49-F238E27FC236}">
                <a16:creationId xmlns:a16="http://schemas.microsoft.com/office/drawing/2014/main" id="{C8B45000-BC84-4FA3-31EA-7A22F4C25191}"/>
              </a:ext>
            </a:extLst>
          </p:cNvPr>
          <p:cNvSpPr/>
          <p:nvPr/>
        </p:nvSpPr>
        <p:spPr>
          <a:xfrm>
            <a:off x="385480" y="139339"/>
            <a:ext cx="11444570" cy="637576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CF9654-0B3D-E385-0234-5BC02ED2EF46}"/>
              </a:ext>
            </a:extLst>
          </p:cNvPr>
          <p:cNvSpPr txBox="1"/>
          <p:nvPr/>
        </p:nvSpPr>
        <p:spPr>
          <a:xfrm>
            <a:off x="2781300" y="0"/>
            <a:ext cx="7191375" cy="78319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 rtlCol="0">
            <a:spAutoFit/>
          </a:bodyPr>
          <a:lstStyle/>
          <a:p>
            <a:pPr lvl="0" algn="ctr">
              <a:defRPr/>
            </a:pPr>
            <a:r>
              <a:rPr lang="vi-VN" sz="40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Bệnh liên quan đến dinh dưỡng.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A90741D-F90D-0CF7-AAAC-BF956DB4C72F}"/>
              </a:ext>
            </a:extLst>
          </p:cNvPr>
          <p:cNvCxnSpPr/>
          <p:nvPr/>
        </p:nvCxnSpPr>
        <p:spPr>
          <a:xfrm flipH="1">
            <a:off x="1704975" y="819150"/>
            <a:ext cx="4457700" cy="40005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F084D1F-70E1-F932-2EE0-508A684E0816}"/>
              </a:ext>
            </a:extLst>
          </p:cNvPr>
          <p:cNvSpPr/>
          <p:nvPr/>
        </p:nvSpPr>
        <p:spPr>
          <a:xfrm>
            <a:off x="323851" y="1219200"/>
            <a:ext cx="3619500" cy="5057775"/>
          </a:xfrm>
          <a:prstGeom prst="roundRect">
            <a:avLst/>
          </a:prstGeom>
          <a:ln w="762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22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Một số nguyên nhân dẫn đến bệnh liên quan đến dinh dưỡng như</a:t>
            </a:r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vi-VN" sz="2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ệnh thừa cân béo phì do ăn thừa chất bột đường, chất béo, chất đạm và cơ thể ít vận động;</a:t>
            </a:r>
            <a:endParaRPr lang="en-US" sz="2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vi-VN" sz="2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ệnh suy dinh dưỡng thấp còi do ăn thiếu các chất dinh dưỡng; bệnh thiếu máu thiếu sắt do ăn thiếu thức ăn chứa chất sắt.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929EE65-DBCB-732D-2A88-FDF56E54D027}"/>
              </a:ext>
            </a:extLst>
          </p:cNvPr>
          <p:cNvCxnSpPr>
            <a:cxnSpLocks/>
            <a:stCxn id="2" idx="2"/>
          </p:cNvCxnSpPr>
          <p:nvPr/>
        </p:nvCxnSpPr>
        <p:spPr>
          <a:xfrm flipH="1">
            <a:off x="5715000" y="783193"/>
            <a:ext cx="661988" cy="416957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865534F-8C0C-D5B4-066F-5511D435DF3A}"/>
              </a:ext>
            </a:extLst>
          </p:cNvPr>
          <p:cNvSpPr/>
          <p:nvPr/>
        </p:nvSpPr>
        <p:spPr>
          <a:xfrm>
            <a:off x="4191000" y="1200150"/>
            <a:ext cx="4171950" cy="5076825"/>
          </a:xfrm>
          <a:prstGeom prst="roundRect">
            <a:avLst/>
          </a:prstGeom>
          <a:ln w="762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2200" b="1" dirty="0">
                <a:solidFill>
                  <a:prstClr val="black"/>
                </a:solidFill>
              </a:rPr>
              <a:t>Để phòng tránh bệnh liên quan đến dinh dưỡng cần:</a:t>
            </a:r>
            <a:endParaRPr lang="en-US" sz="2200" b="1" dirty="0">
              <a:solidFill>
                <a:prstClr val="black"/>
              </a:solidFill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prstClr val="black"/>
                </a:solidFill>
              </a:rPr>
              <a:t>Ăn đủ bữa và đủ các nhóm chất dinh dưỡng.</a:t>
            </a:r>
            <a:endParaRPr lang="en-US" sz="2200" dirty="0">
              <a:solidFill>
                <a:prstClr val="black"/>
              </a:solidFill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prstClr val="black"/>
                </a:solidFill>
              </a:rPr>
              <a:t>Vận động cơ thể ít nhất 60 phút mỗi ngày.</a:t>
            </a:r>
            <a:endParaRPr lang="en-US" sz="2200" dirty="0">
              <a:solidFill>
                <a:prstClr val="black"/>
              </a:solidFill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prstClr val="black"/>
                </a:solidFill>
              </a:rPr>
              <a:t>Theo dõi chiều cao và cân nặng cơ thể thường xuyên.</a:t>
            </a:r>
            <a:endParaRPr lang="en-US" sz="2200" dirty="0">
              <a:solidFill>
                <a:prstClr val="black"/>
              </a:solidFill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prstClr val="black"/>
                </a:solidFill>
              </a:rPr>
              <a:t>Gặp bác sĩ để kiểm tra sức khoẻ nếu cơ thể có dấu hiệu tăng cân hoặc giảm cân quá mức, mệt mỏi,...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B4697CB-8380-FBCF-D300-9AF844DEA798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6376988" y="783193"/>
            <a:ext cx="3443287" cy="359807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BD5D0B9-129F-6103-D86D-88D2BD61FBAB}"/>
              </a:ext>
            </a:extLst>
          </p:cNvPr>
          <p:cNvSpPr/>
          <p:nvPr/>
        </p:nvSpPr>
        <p:spPr>
          <a:xfrm>
            <a:off x="8562974" y="1143000"/>
            <a:ext cx="3162301" cy="4943475"/>
          </a:xfrm>
          <a:prstGeom prst="roundRect">
            <a:avLst/>
          </a:prstGeom>
          <a:ln w="762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Thực phẩm an toàn có một số dấu hiệu như</a:t>
            </a: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vi-VN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àu sắc tươi; nguồn gốc, xuất xứ sản phẩm rõ ràng;</a:t>
            </a:r>
            <a:endParaRPr lang="en-US" sz="24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vi-VN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òn trong thời hạn sử dụng;</a:t>
            </a:r>
            <a:endParaRPr lang="en-US" sz="24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vi-VN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hế biến, bảo quản hợp vệ sinh.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4778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0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7">
            <a:extLst>
              <a:ext uri="{FF2B5EF4-FFF2-40B4-BE49-F238E27FC236}">
                <a16:creationId xmlns:a16="http://schemas.microsoft.com/office/drawing/2014/main" id="{C8B45000-BC84-4FA3-31EA-7A22F4C25191}"/>
              </a:ext>
            </a:extLst>
          </p:cNvPr>
          <p:cNvSpPr/>
          <p:nvPr/>
        </p:nvSpPr>
        <p:spPr>
          <a:xfrm>
            <a:off x="385480" y="139339"/>
            <a:ext cx="11444570" cy="637576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CF9654-0B3D-E385-0234-5BC02ED2EF46}"/>
              </a:ext>
            </a:extLst>
          </p:cNvPr>
          <p:cNvSpPr txBox="1"/>
          <p:nvPr/>
        </p:nvSpPr>
        <p:spPr>
          <a:xfrm>
            <a:off x="3209925" y="0"/>
            <a:ext cx="5981700" cy="78319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 rtlCol="0">
            <a:spAutoFit/>
          </a:bodyPr>
          <a:lstStyle/>
          <a:p>
            <a:pPr lvl="0" algn="ctr">
              <a:defRPr/>
            </a:pPr>
            <a:r>
              <a:rPr lang="vi-VN" sz="4000">
                <a:solidFill>
                  <a:prstClr val="black"/>
                </a:solidFill>
                <a:latin typeface="Calibri"/>
                <a:cs typeface="Times New Roman" pitchFamily="18" charset="0"/>
              </a:rPr>
              <a:t>Phòng tránh đuối nước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A90741D-F90D-0CF7-AAAC-BF956DB4C72F}"/>
              </a:ext>
            </a:extLst>
          </p:cNvPr>
          <p:cNvCxnSpPr>
            <a:cxnSpLocks/>
            <a:endCxn id="8" idx="0"/>
          </p:cNvCxnSpPr>
          <p:nvPr/>
        </p:nvCxnSpPr>
        <p:spPr>
          <a:xfrm flipH="1">
            <a:off x="3309937" y="819150"/>
            <a:ext cx="2852738" cy="523875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F084D1F-70E1-F932-2EE0-508A684E0816}"/>
              </a:ext>
            </a:extLst>
          </p:cNvPr>
          <p:cNvSpPr/>
          <p:nvPr/>
        </p:nvSpPr>
        <p:spPr>
          <a:xfrm>
            <a:off x="1028699" y="1343025"/>
            <a:ext cx="4562476" cy="3762375"/>
          </a:xfrm>
          <a:prstGeom prst="roundRect">
            <a:avLst/>
          </a:prstGeom>
          <a:ln w="762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22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Để phòng tránh đuối nước: Nên làm:</a:t>
            </a:r>
            <a:endParaRPr lang="en-US" sz="22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vi-VN" sz="2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ọc bơi và bơi ở những nơi an toàn, có phương tiện cứu hộ và người lớn giám sát;</a:t>
            </a:r>
            <a:endParaRPr lang="en-US" sz="2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vi-VN" sz="2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hực hiện đúng các quy định về an toàn khi tham gia giao thông đường thuỷ;</a:t>
            </a:r>
            <a:endParaRPr lang="en-US" sz="2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vi-VN" sz="2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 chắn bể chứa nước, rào kín ao, khu vực ngập nước.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929EE65-DBCB-732D-2A88-FDF56E54D027}"/>
              </a:ext>
            </a:extLst>
          </p:cNvPr>
          <p:cNvCxnSpPr>
            <a:cxnSpLocks/>
            <a:stCxn id="2" idx="2"/>
            <a:endCxn id="10" idx="0"/>
          </p:cNvCxnSpPr>
          <p:nvPr/>
        </p:nvCxnSpPr>
        <p:spPr>
          <a:xfrm>
            <a:off x="6200775" y="783193"/>
            <a:ext cx="2462213" cy="474107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865534F-8C0C-D5B4-066F-5511D435DF3A}"/>
              </a:ext>
            </a:extLst>
          </p:cNvPr>
          <p:cNvSpPr/>
          <p:nvPr/>
        </p:nvSpPr>
        <p:spPr>
          <a:xfrm>
            <a:off x="6467475" y="1257300"/>
            <a:ext cx="4391025" cy="3762375"/>
          </a:xfrm>
          <a:prstGeom prst="roundRect">
            <a:avLst/>
          </a:prstGeom>
          <a:ln w="762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vi-VN" sz="32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Không nên làm:</a:t>
            </a:r>
            <a:endParaRPr lang="en-US" sz="32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vi-VN" sz="3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hơi đùa gần, đi bơi ở hồ ao, sông, suối, biển;</a:t>
            </a:r>
            <a:endParaRPr lang="en-US" sz="3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</a:t>
            </a:r>
            <a:r>
              <a:rPr lang="vi-VN" sz="3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qua, lại gần nơi có dòng nước lớn, các nơi ngập nước.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078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7">
            <a:extLst>
              <a:ext uri="{FF2B5EF4-FFF2-40B4-BE49-F238E27FC236}">
                <a16:creationId xmlns:a16="http://schemas.microsoft.com/office/drawing/2014/main" id="{C8B45000-BC84-4FA3-31EA-7A22F4C25191}"/>
              </a:ext>
            </a:extLst>
          </p:cNvPr>
          <p:cNvSpPr/>
          <p:nvPr/>
        </p:nvSpPr>
        <p:spPr>
          <a:xfrm>
            <a:off x="385480" y="139339"/>
            <a:ext cx="11120720" cy="637576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ADA607A-C842-041E-8277-5FC2256434BA}"/>
              </a:ext>
            </a:extLst>
          </p:cNvPr>
          <p:cNvGrpSpPr/>
          <p:nvPr/>
        </p:nvGrpSpPr>
        <p:grpSpPr>
          <a:xfrm>
            <a:off x="695950" y="156074"/>
            <a:ext cx="10610225" cy="996452"/>
            <a:chOff x="2935434" y="585335"/>
            <a:chExt cx="7446363" cy="1043734"/>
          </a:xfrm>
        </p:grpSpPr>
        <p:sp>
          <p:nvSpPr>
            <p:cNvPr id="5" name="ïSļïḑé">
              <a:extLst>
                <a:ext uri="{FF2B5EF4-FFF2-40B4-BE49-F238E27FC236}">
                  <a16:creationId xmlns:a16="http://schemas.microsoft.com/office/drawing/2014/main" id="{CD06AEC2-C3BC-621B-00F7-AA235BA17BB2}"/>
                </a:ext>
              </a:extLst>
            </p:cNvPr>
            <p:cNvSpPr/>
            <p:nvPr/>
          </p:nvSpPr>
          <p:spPr bwMode="gray">
            <a:xfrm>
              <a:off x="2935434" y="663440"/>
              <a:ext cx="7446363" cy="965629"/>
            </a:xfrm>
            <a:prstGeom prst="roundRect">
              <a:avLst>
                <a:gd name="adj" fmla="val 21193"/>
              </a:avLst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等线" panose="020B0604020202020204" charset="-122"/>
                  <a:cs typeface="+mn-cs"/>
                </a:rPr>
                <a:t> 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B0604020202020204" charset="-122"/>
                <a:cs typeface="+mn-cs"/>
              </a:endParaRPr>
            </a:p>
          </p:txBody>
        </p:sp>
        <p:sp>
          <p:nvSpPr>
            <p:cNvPr id="6" name="文本框 38">
              <a:extLst>
                <a:ext uri="{FF2B5EF4-FFF2-40B4-BE49-F238E27FC236}">
                  <a16:creationId xmlns:a16="http://schemas.microsoft.com/office/drawing/2014/main" id="{37522C64-BC1A-B42D-2792-E4B3816F3799}"/>
                </a:ext>
              </a:extLst>
            </p:cNvPr>
            <p:cNvSpPr txBox="1"/>
            <p:nvPr/>
          </p:nvSpPr>
          <p:spPr>
            <a:xfrm>
              <a:off x="3053464" y="585335"/>
              <a:ext cx="6948394" cy="9993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4572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28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Chia sẻ với bạn kết quả vận động những người trong gia đình thực hiện một số việc làm để phòng tránh các bệnh: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mbria" panose="02040503050406030204" pitchFamily="18" charset="0"/>
                <a:ea typeface="仓耳青禾体-谷力 W04" panose="02020400000000000000" pitchFamily="18" charset="-122"/>
              </a:endParaRPr>
            </a:p>
          </p:txBody>
        </p:sp>
      </p:grpSp>
      <p:sp>
        <p:nvSpPr>
          <p:cNvPr id="7" name="Freeform 9">
            <a:extLst>
              <a:ext uri="{FF2B5EF4-FFF2-40B4-BE49-F238E27FC236}">
                <a16:creationId xmlns:a16="http://schemas.microsoft.com/office/drawing/2014/main" id="{93DD0422-D61D-6109-4ED0-98040579A2ED}"/>
              </a:ext>
            </a:extLst>
          </p:cNvPr>
          <p:cNvSpPr/>
          <p:nvPr/>
        </p:nvSpPr>
        <p:spPr>
          <a:xfrm rot="692155">
            <a:off x="10426796" y="-161240"/>
            <a:ext cx="1536541" cy="1379729"/>
          </a:xfrm>
          <a:custGeom>
            <a:avLst/>
            <a:gdLst/>
            <a:ahLst/>
            <a:cxnLst/>
            <a:rect l="l" t="t" r="r" b="b"/>
            <a:pathLst>
              <a:path w="2624133" h="2391242">
                <a:moveTo>
                  <a:pt x="0" y="0"/>
                </a:moveTo>
                <a:lnTo>
                  <a:pt x="2624134" y="0"/>
                </a:lnTo>
                <a:lnTo>
                  <a:pt x="2624134" y="2391242"/>
                </a:lnTo>
                <a:lnTo>
                  <a:pt x="0" y="2391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88E4D62-B67E-10FC-D8D7-DD91FB716F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2525" y="2171699"/>
            <a:ext cx="9430082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074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7">
            <a:extLst>
              <a:ext uri="{FF2B5EF4-FFF2-40B4-BE49-F238E27FC236}">
                <a16:creationId xmlns:a16="http://schemas.microsoft.com/office/drawing/2014/main" id="{C8B45000-BC84-4FA3-31EA-7A22F4C25191}"/>
              </a:ext>
            </a:extLst>
          </p:cNvPr>
          <p:cNvSpPr/>
          <p:nvPr/>
        </p:nvSpPr>
        <p:spPr>
          <a:xfrm>
            <a:off x="385480" y="139339"/>
            <a:ext cx="11120720" cy="637576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93C18803-1D75-3C91-57D3-E29CAB7E8304}"/>
              </a:ext>
            </a:extLst>
          </p:cNvPr>
          <p:cNvSpPr/>
          <p:nvPr/>
        </p:nvSpPr>
        <p:spPr>
          <a:xfrm>
            <a:off x="6684698" y="55275"/>
            <a:ext cx="6416137" cy="6889811"/>
          </a:xfrm>
          <a:custGeom>
            <a:avLst/>
            <a:gdLst/>
            <a:ahLst/>
            <a:cxnLst/>
            <a:rect l="l" t="t" r="r" b="b"/>
            <a:pathLst>
              <a:path w="9624206" h="10334717">
                <a:moveTo>
                  <a:pt x="0" y="0"/>
                </a:moveTo>
                <a:lnTo>
                  <a:pt x="9624206" y="0"/>
                </a:lnTo>
                <a:lnTo>
                  <a:pt x="9624206" y="10334717"/>
                </a:lnTo>
                <a:lnTo>
                  <a:pt x="0" y="103347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006ED6BE-C4B1-B532-6C4C-0126EACE12ED}"/>
              </a:ext>
            </a:extLst>
          </p:cNvPr>
          <p:cNvSpPr/>
          <p:nvPr/>
        </p:nvSpPr>
        <p:spPr>
          <a:xfrm>
            <a:off x="253147" y="-41310"/>
            <a:ext cx="6416137" cy="6889811"/>
          </a:xfrm>
          <a:custGeom>
            <a:avLst/>
            <a:gdLst/>
            <a:ahLst/>
            <a:cxnLst/>
            <a:rect l="l" t="t" r="r" b="b"/>
            <a:pathLst>
              <a:path w="9624206" h="10334717">
                <a:moveTo>
                  <a:pt x="0" y="0"/>
                </a:moveTo>
                <a:lnTo>
                  <a:pt x="9624206" y="0"/>
                </a:lnTo>
                <a:lnTo>
                  <a:pt x="9624206" y="10334718"/>
                </a:lnTo>
                <a:lnTo>
                  <a:pt x="0" y="103347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Round Same Side Corner Rectangle 12">
            <a:extLst>
              <a:ext uri="{FF2B5EF4-FFF2-40B4-BE49-F238E27FC236}">
                <a16:creationId xmlns:a16="http://schemas.microsoft.com/office/drawing/2014/main" id="{8BB8B745-BCDB-3CCF-67EB-63899C6A8140}"/>
              </a:ext>
            </a:extLst>
          </p:cNvPr>
          <p:cNvSpPr/>
          <p:nvPr/>
        </p:nvSpPr>
        <p:spPr>
          <a:xfrm>
            <a:off x="274064" y="833534"/>
            <a:ext cx="11585117" cy="5735417"/>
          </a:xfrm>
          <a:prstGeom prst="round2SameRect">
            <a:avLst>
              <a:gd name="adj1" fmla="val 5570"/>
              <a:gd name="adj2" fmla="val 0"/>
            </a:avLst>
          </a:prstGeom>
          <a:solidFill>
            <a:schemeClr val="bg1"/>
          </a:solidFill>
          <a:ln>
            <a:solidFill>
              <a:srgbClr val="2B1A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GB" sz="120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9595164-D5AE-8E98-CE96-48E50FCBE345}"/>
              </a:ext>
            </a:extLst>
          </p:cNvPr>
          <p:cNvGrpSpPr/>
          <p:nvPr/>
        </p:nvGrpSpPr>
        <p:grpSpPr>
          <a:xfrm>
            <a:off x="1019174" y="168293"/>
            <a:ext cx="10239376" cy="1260457"/>
            <a:chOff x="6570295" y="311025"/>
            <a:chExt cx="9500874" cy="2558945"/>
          </a:xfrm>
        </p:grpSpPr>
        <p:sp>
          <p:nvSpPr>
            <p:cNvPr id="20" name="Round Diagonal Corner Rectangle 11">
              <a:extLst>
                <a:ext uri="{FF2B5EF4-FFF2-40B4-BE49-F238E27FC236}">
                  <a16:creationId xmlns:a16="http://schemas.microsoft.com/office/drawing/2014/main" id="{91062E6B-919C-33AF-B3F7-8D8A23A3E090}"/>
                </a:ext>
              </a:extLst>
            </p:cNvPr>
            <p:cNvSpPr/>
            <p:nvPr/>
          </p:nvSpPr>
          <p:spPr>
            <a:xfrm>
              <a:off x="6570295" y="311025"/>
              <a:ext cx="9500874" cy="2558945"/>
            </a:xfrm>
            <a:custGeom>
              <a:avLst/>
              <a:gdLst>
                <a:gd name="connsiteX0" fmla="*/ 1119468 w 10003287"/>
                <a:gd name="connsiteY0" fmla="*/ 0 h 6716675"/>
                <a:gd name="connsiteX1" fmla="*/ 10003287 w 10003287"/>
                <a:gd name="connsiteY1" fmla="*/ 0 h 6716675"/>
                <a:gd name="connsiteX2" fmla="*/ 10003287 w 10003287"/>
                <a:gd name="connsiteY2" fmla="*/ 0 h 6716675"/>
                <a:gd name="connsiteX3" fmla="*/ 10003287 w 10003287"/>
                <a:gd name="connsiteY3" fmla="*/ 5597207 h 6716675"/>
                <a:gd name="connsiteX4" fmla="*/ 8883819 w 10003287"/>
                <a:gd name="connsiteY4" fmla="*/ 6716675 h 6716675"/>
                <a:gd name="connsiteX5" fmla="*/ 0 w 10003287"/>
                <a:gd name="connsiteY5" fmla="*/ 6716675 h 6716675"/>
                <a:gd name="connsiteX6" fmla="*/ 0 w 10003287"/>
                <a:gd name="connsiteY6" fmla="*/ 6716675 h 6716675"/>
                <a:gd name="connsiteX7" fmla="*/ 0 w 10003287"/>
                <a:gd name="connsiteY7" fmla="*/ 1119468 h 6716675"/>
                <a:gd name="connsiteX8" fmla="*/ 1119468 w 10003287"/>
                <a:gd name="connsiteY8" fmla="*/ 0 h 6716675"/>
                <a:gd name="connsiteX0" fmla="*/ 1119468 w 10003287"/>
                <a:gd name="connsiteY0" fmla="*/ 203200 h 6919875"/>
                <a:gd name="connsiteX1" fmla="*/ 10003287 w 10003287"/>
                <a:gd name="connsiteY1" fmla="*/ 203200 h 6919875"/>
                <a:gd name="connsiteX2" fmla="*/ 10003287 w 10003287"/>
                <a:gd name="connsiteY2" fmla="*/ 203200 h 6919875"/>
                <a:gd name="connsiteX3" fmla="*/ 10003287 w 10003287"/>
                <a:gd name="connsiteY3" fmla="*/ 5800407 h 6919875"/>
                <a:gd name="connsiteX4" fmla="*/ 8883819 w 10003287"/>
                <a:gd name="connsiteY4" fmla="*/ 6919875 h 6919875"/>
                <a:gd name="connsiteX5" fmla="*/ 0 w 10003287"/>
                <a:gd name="connsiteY5" fmla="*/ 6919875 h 6919875"/>
                <a:gd name="connsiteX6" fmla="*/ 0 w 10003287"/>
                <a:gd name="connsiteY6" fmla="*/ 6919875 h 6919875"/>
                <a:gd name="connsiteX7" fmla="*/ 0 w 10003287"/>
                <a:gd name="connsiteY7" fmla="*/ 1322668 h 6919875"/>
                <a:gd name="connsiteX8" fmla="*/ 1119468 w 10003287"/>
                <a:gd name="connsiteY8" fmla="*/ 203200 h 6919875"/>
                <a:gd name="connsiteX0" fmla="*/ 1119468 w 10329858"/>
                <a:gd name="connsiteY0" fmla="*/ 203200 h 6919875"/>
                <a:gd name="connsiteX1" fmla="*/ 10003287 w 10329858"/>
                <a:gd name="connsiteY1" fmla="*/ 203200 h 6919875"/>
                <a:gd name="connsiteX2" fmla="*/ 10329858 w 10329858"/>
                <a:gd name="connsiteY2" fmla="*/ 301171 h 6919875"/>
                <a:gd name="connsiteX3" fmla="*/ 10003287 w 10329858"/>
                <a:gd name="connsiteY3" fmla="*/ 5800407 h 6919875"/>
                <a:gd name="connsiteX4" fmla="*/ 8883819 w 10329858"/>
                <a:gd name="connsiteY4" fmla="*/ 6919875 h 6919875"/>
                <a:gd name="connsiteX5" fmla="*/ 0 w 10329858"/>
                <a:gd name="connsiteY5" fmla="*/ 6919875 h 6919875"/>
                <a:gd name="connsiteX6" fmla="*/ 0 w 10329858"/>
                <a:gd name="connsiteY6" fmla="*/ 6919875 h 6919875"/>
                <a:gd name="connsiteX7" fmla="*/ 0 w 10329858"/>
                <a:gd name="connsiteY7" fmla="*/ 1322668 h 6919875"/>
                <a:gd name="connsiteX8" fmla="*/ 1119468 w 10329858"/>
                <a:gd name="connsiteY8" fmla="*/ 203200 h 6919875"/>
                <a:gd name="connsiteX0" fmla="*/ 1119468 w 10585610"/>
                <a:gd name="connsiteY0" fmla="*/ 203200 h 6919875"/>
                <a:gd name="connsiteX1" fmla="*/ 10003287 w 10585610"/>
                <a:gd name="connsiteY1" fmla="*/ 203200 h 6919875"/>
                <a:gd name="connsiteX2" fmla="*/ 10329858 w 10585610"/>
                <a:gd name="connsiteY2" fmla="*/ 301171 h 6919875"/>
                <a:gd name="connsiteX3" fmla="*/ 10003287 w 10585610"/>
                <a:gd name="connsiteY3" fmla="*/ 5800407 h 6919875"/>
                <a:gd name="connsiteX4" fmla="*/ 8883819 w 10585610"/>
                <a:gd name="connsiteY4" fmla="*/ 6919875 h 6919875"/>
                <a:gd name="connsiteX5" fmla="*/ 0 w 10585610"/>
                <a:gd name="connsiteY5" fmla="*/ 6919875 h 6919875"/>
                <a:gd name="connsiteX6" fmla="*/ 0 w 10585610"/>
                <a:gd name="connsiteY6" fmla="*/ 6919875 h 6919875"/>
                <a:gd name="connsiteX7" fmla="*/ 0 w 10585610"/>
                <a:gd name="connsiteY7" fmla="*/ 1322668 h 6919875"/>
                <a:gd name="connsiteX8" fmla="*/ 1119468 w 10585610"/>
                <a:gd name="connsiteY8" fmla="*/ 203200 h 6919875"/>
                <a:gd name="connsiteX0" fmla="*/ 1772611 w 11238753"/>
                <a:gd name="connsiteY0" fmla="*/ 203200 h 6919875"/>
                <a:gd name="connsiteX1" fmla="*/ 10656430 w 11238753"/>
                <a:gd name="connsiteY1" fmla="*/ 203200 h 6919875"/>
                <a:gd name="connsiteX2" fmla="*/ 10983001 w 11238753"/>
                <a:gd name="connsiteY2" fmla="*/ 301171 h 6919875"/>
                <a:gd name="connsiteX3" fmla="*/ 10656430 w 11238753"/>
                <a:gd name="connsiteY3" fmla="*/ 5800407 h 6919875"/>
                <a:gd name="connsiteX4" fmla="*/ 9536962 w 11238753"/>
                <a:gd name="connsiteY4" fmla="*/ 6919875 h 6919875"/>
                <a:gd name="connsiteX5" fmla="*/ 653143 w 11238753"/>
                <a:gd name="connsiteY5" fmla="*/ 6919875 h 6919875"/>
                <a:gd name="connsiteX6" fmla="*/ 0 w 11238753"/>
                <a:gd name="connsiteY6" fmla="*/ 6854561 h 6919875"/>
                <a:gd name="connsiteX7" fmla="*/ 653143 w 11238753"/>
                <a:gd name="connsiteY7" fmla="*/ 1322668 h 6919875"/>
                <a:gd name="connsiteX8" fmla="*/ 1772611 w 11238753"/>
                <a:gd name="connsiteY8" fmla="*/ 203200 h 6919875"/>
                <a:gd name="connsiteX0" fmla="*/ 1772611 w 11238753"/>
                <a:gd name="connsiteY0" fmla="*/ 203200 h 7427875"/>
                <a:gd name="connsiteX1" fmla="*/ 10656430 w 11238753"/>
                <a:gd name="connsiteY1" fmla="*/ 203200 h 7427875"/>
                <a:gd name="connsiteX2" fmla="*/ 10983001 w 11238753"/>
                <a:gd name="connsiteY2" fmla="*/ 301171 h 7427875"/>
                <a:gd name="connsiteX3" fmla="*/ 10656430 w 11238753"/>
                <a:gd name="connsiteY3" fmla="*/ 5800407 h 7427875"/>
                <a:gd name="connsiteX4" fmla="*/ 9536962 w 11238753"/>
                <a:gd name="connsiteY4" fmla="*/ 6919875 h 7427875"/>
                <a:gd name="connsiteX5" fmla="*/ 653143 w 11238753"/>
                <a:gd name="connsiteY5" fmla="*/ 6919875 h 7427875"/>
                <a:gd name="connsiteX6" fmla="*/ 0 w 11238753"/>
                <a:gd name="connsiteY6" fmla="*/ 6854561 h 7427875"/>
                <a:gd name="connsiteX7" fmla="*/ 653143 w 11238753"/>
                <a:gd name="connsiteY7" fmla="*/ 1322668 h 7427875"/>
                <a:gd name="connsiteX8" fmla="*/ 1772611 w 11238753"/>
                <a:gd name="connsiteY8" fmla="*/ 203200 h 7427875"/>
                <a:gd name="connsiteX0" fmla="*/ 1840454 w 11306596"/>
                <a:gd name="connsiteY0" fmla="*/ 203200 h 7427875"/>
                <a:gd name="connsiteX1" fmla="*/ 10724273 w 11306596"/>
                <a:gd name="connsiteY1" fmla="*/ 203200 h 7427875"/>
                <a:gd name="connsiteX2" fmla="*/ 11050844 w 11306596"/>
                <a:gd name="connsiteY2" fmla="*/ 301171 h 7427875"/>
                <a:gd name="connsiteX3" fmla="*/ 10724273 w 11306596"/>
                <a:gd name="connsiteY3" fmla="*/ 5800407 h 7427875"/>
                <a:gd name="connsiteX4" fmla="*/ 9604805 w 11306596"/>
                <a:gd name="connsiteY4" fmla="*/ 6919875 h 7427875"/>
                <a:gd name="connsiteX5" fmla="*/ 720986 w 11306596"/>
                <a:gd name="connsiteY5" fmla="*/ 6919875 h 7427875"/>
                <a:gd name="connsiteX6" fmla="*/ 67843 w 11306596"/>
                <a:gd name="connsiteY6" fmla="*/ 6854561 h 7427875"/>
                <a:gd name="connsiteX7" fmla="*/ 720986 w 11306596"/>
                <a:gd name="connsiteY7" fmla="*/ 1322668 h 7427875"/>
                <a:gd name="connsiteX8" fmla="*/ 1840454 w 11306596"/>
                <a:gd name="connsiteY8" fmla="*/ 203200 h 7427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306596" h="7427875">
                  <a:moveTo>
                    <a:pt x="1840454" y="203200"/>
                  </a:moveTo>
                  <a:cubicBezTo>
                    <a:pt x="6369270" y="-254000"/>
                    <a:pt x="7763000" y="203200"/>
                    <a:pt x="10724273" y="203200"/>
                  </a:cubicBezTo>
                  <a:lnTo>
                    <a:pt x="11050844" y="301171"/>
                  </a:lnTo>
                  <a:cubicBezTo>
                    <a:pt x="10941987" y="2134250"/>
                    <a:pt x="11878159" y="4457185"/>
                    <a:pt x="10724273" y="5800407"/>
                  </a:cubicBezTo>
                  <a:cubicBezTo>
                    <a:pt x="10724273" y="6418672"/>
                    <a:pt x="10223070" y="6919875"/>
                    <a:pt x="9604805" y="6919875"/>
                  </a:cubicBezTo>
                  <a:cubicBezTo>
                    <a:pt x="6643532" y="6919875"/>
                    <a:pt x="4531344" y="8062875"/>
                    <a:pt x="720986" y="6919875"/>
                  </a:cubicBezTo>
                  <a:lnTo>
                    <a:pt x="67843" y="6854561"/>
                  </a:lnTo>
                  <a:cubicBezTo>
                    <a:pt x="285557" y="5010597"/>
                    <a:pt x="-541757" y="2905375"/>
                    <a:pt x="720986" y="1322668"/>
                  </a:cubicBezTo>
                  <a:cubicBezTo>
                    <a:pt x="720986" y="704403"/>
                    <a:pt x="1222189" y="203200"/>
                    <a:pt x="1840454" y="20320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2B1A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/>
              <a:endParaRPr lang="en-GB" sz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400225F-8569-0B67-A5A1-D7794D1B5992}"/>
                </a:ext>
              </a:extLst>
            </p:cNvPr>
            <p:cNvSpPr/>
            <p:nvPr/>
          </p:nvSpPr>
          <p:spPr>
            <a:xfrm>
              <a:off x="7427584" y="397803"/>
              <a:ext cx="8228199" cy="24368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9630"/>
              <a:r>
                <a:rPr lang="vi-VN" sz="3600" b="1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Để phòng tránh bệnh liên quan đến dinh dưỡng gia đình em đã:</a:t>
              </a:r>
              <a:endParaRPr lang="en-GB" sz="16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56DC8380-A0F8-3C89-461D-52F660223971}"/>
              </a:ext>
            </a:extLst>
          </p:cNvPr>
          <p:cNvSpPr/>
          <p:nvPr/>
        </p:nvSpPr>
        <p:spPr>
          <a:xfrm>
            <a:off x="4480736" y="1630413"/>
            <a:ext cx="7194525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/>
            <a:r>
              <a:rPr lang="vi-VN" sz="3300" i="1" dirty="0">
                <a:solidFill>
                  <a:srgbClr val="2B1A5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+ Ăn đủ bữa và đủ các nhóm chất dinh dưỡng.</a:t>
            </a:r>
          </a:p>
          <a:p>
            <a:pPr algn="just" defTabSz="609630"/>
            <a:r>
              <a:rPr lang="vi-VN" sz="3300" i="1" dirty="0">
                <a:solidFill>
                  <a:srgbClr val="2B1A5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+ Vận động cơ thể ít nhất 60 phút mỗi ngày.</a:t>
            </a:r>
          </a:p>
          <a:p>
            <a:pPr algn="just" defTabSz="609630"/>
            <a:r>
              <a:rPr lang="vi-VN" sz="3300" i="1" dirty="0">
                <a:solidFill>
                  <a:srgbClr val="2B1A5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+ Theo dõi chiều cao và cân nặng cơ thể thường xuyên.</a:t>
            </a:r>
          </a:p>
          <a:p>
            <a:pPr algn="just" defTabSz="609630"/>
            <a:r>
              <a:rPr lang="vi-VN" sz="3300" i="1" dirty="0">
                <a:solidFill>
                  <a:srgbClr val="2B1A5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+ Gặp bác sĩ để kiểm tra sức khoẻ nếu cơ thể có dấu hiệu tăng cân hoặc giảm cân quá mức, mệt mỏi,...</a:t>
            </a:r>
            <a:endParaRPr lang="vi-VN" sz="3300" dirty="0">
              <a:solidFill>
                <a:srgbClr val="2B1A55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4C26E6A-3B84-5815-8C7F-379F59E393C3}"/>
              </a:ext>
            </a:extLst>
          </p:cNvPr>
          <p:cNvGrpSpPr/>
          <p:nvPr/>
        </p:nvGrpSpPr>
        <p:grpSpPr>
          <a:xfrm>
            <a:off x="-83201" y="1818377"/>
            <a:ext cx="4356111" cy="5077476"/>
            <a:chOff x="-808064" y="1088841"/>
            <a:chExt cx="7463154" cy="9531999"/>
          </a:xfrm>
        </p:grpSpPr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AC41488B-E25E-F355-741E-7435C434C3A0}"/>
                </a:ext>
              </a:extLst>
            </p:cNvPr>
            <p:cNvSpPr/>
            <p:nvPr/>
          </p:nvSpPr>
          <p:spPr>
            <a:xfrm>
              <a:off x="-581334" y="1088841"/>
              <a:ext cx="7236424" cy="6420681"/>
            </a:xfrm>
            <a:custGeom>
              <a:avLst/>
              <a:gdLst/>
              <a:ahLst/>
              <a:cxnLst/>
              <a:rect l="l" t="t" r="r" b="b"/>
              <a:pathLst>
                <a:path w="7236424" h="6420681">
                  <a:moveTo>
                    <a:pt x="0" y="0"/>
                  </a:moveTo>
                  <a:lnTo>
                    <a:pt x="7236424" y="0"/>
                  </a:lnTo>
                  <a:lnTo>
                    <a:pt x="7236424" y="6420681"/>
                  </a:lnTo>
                  <a:lnTo>
                    <a:pt x="0" y="6420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28" name="Group 9">
              <a:extLst>
                <a:ext uri="{FF2B5EF4-FFF2-40B4-BE49-F238E27FC236}">
                  <a16:creationId xmlns:a16="http://schemas.microsoft.com/office/drawing/2014/main" id="{88F4C3B3-EB5B-DEED-9554-F79B9EBA4CC3}"/>
                </a:ext>
              </a:extLst>
            </p:cNvPr>
            <p:cNvGrpSpPr/>
            <p:nvPr/>
          </p:nvGrpSpPr>
          <p:grpSpPr>
            <a:xfrm>
              <a:off x="-808062" y="6575147"/>
              <a:ext cx="6907969" cy="3194596"/>
              <a:chOff x="-212823" y="-28575"/>
              <a:chExt cx="1819383" cy="841375"/>
            </a:xfrm>
          </p:grpSpPr>
          <p:sp>
            <p:nvSpPr>
              <p:cNvPr id="37" name="Freeform 10">
                <a:extLst>
                  <a:ext uri="{FF2B5EF4-FFF2-40B4-BE49-F238E27FC236}">
                    <a16:creationId xmlns:a16="http://schemas.microsoft.com/office/drawing/2014/main" id="{F5D2BEE7-A2BF-763E-F220-821D54F7865E}"/>
                  </a:ext>
                </a:extLst>
              </p:cNvPr>
              <p:cNvSpPr/>
              <p:nvPr/>
            </p:nvSpPr>
            <p:spPr>
              <a:xfrm>
                <a:off x="-212823" y="0"/>
                <a:ext cx="1819383" cy="295473"/>
              </a:xfrm>
              <a:custGeom>
                <a:avLst/>
                <a:gdLst/>
                <a:ahLst/>
                <a:cxnLst/>
                <a:rect l="l" t="t" r="r" b="b"/>
                <a:pathLst>
                  <a:path w="1819383" h="295473">
                    <a:moveTo>
                      <a:pt x="0" y="0"/>
                    </a:moveTo>
                    <a:lnTo>
                      <a:pt x="1819383" y="0"/>
                    </a:lnTo>
                    <a:lnTo>
                      <a:pt x="1819383" y="295473"/>
                    </a:lnTo>
                    <a:lnTo>
                      <a:pt x="0" y="295473"/>
                    </a:lnTo>
                    <a:close/>
                  </a:path>
                </a:pathLst>
              </a:custGeom>
              <a:solidFill>
                <a:srgbClr val="CE7D5F"/>
              </a:solidFill>
            </p:spPr>
            <p:txBody>
              <a:bodyPr/>
              <a:lstStyle/>
              <a:p>
                <a:pPr defTabSz="609630"/>
                <a:endParaRPr lang="en-US" sz="12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8" name="TextBox 11">
                <a:extLst>
                  <a:ext uri="{FF2B5EF4-FFF2-40B4-BE49-F238E27FC236}">
                    <a16:creationId xmlns:a16="http://schemas.microsoft.com/office/drawing/2014/main" id="{0ABD0260-E793-0B65-008C-EABCDB107582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1307"/>
                  </a:lnSpc>
                </a:pPr>
                <a:endParaRPr sz="120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34" name="Group 16">
              <a:extLst>
                <a:ext uri="{FF2B5EF4-FFF2-40B4-BE49-F238E27FC236}">
                  <a16:creationId xmlns:a16="http://schemas.microsoft.com/office/drawing/2014/main" id="{D76FA355-6ABE-A86D-27B4-7FEA646792F4}"/>
                </a:ext>
              </a:extLst>
            </p:cNvPr>
            <p:cNvGrpSpPr/>
            <p:nvPr/>
          </p:nvGrpSpPr>
          <p:grpSpPr>
            <a:xfrm>
              <a:off x="-808064" y="7805516"/>
              <a:ext cx="6907969" cy="2815324"/>
              <a:chOff x="0" y="0"/>
              <a:chExt cx="1819383" cy="741485"/>
            </a:xfrm>
          </p:grpSpPr>
          <p:sp>
            <p:nvSpPr>
              <p:cNvPr id="35" name="Freeform 17">
                <a:extLst>
                  <a:ext uri="{FF2B5EF4-FFF2-40B4-BE49-F238E27FC236}">
                    <a16:creationId xmlns:a16="http://schemas.microsoft.com/office/drawing/2014/main" id="{1D424EE5-61DA-166A-A1BE-CCD13FF851B0}"/>
                  </a:ext>
                </a:extLst>
              </p:cNvPr>
              <p:cNvSpPr/>
              <p:nvPr/>
            </p:nvSpPr>
            <p:spPr>
              <a:xfrm>
                <a:off x="0" y="0"/>
                <a:ext cx="1819383" cy="741485"/>
              </a:xfrm>
              <a:custGeom>
                <a:avLst/>
                <a:gdLst/>
                <a:ahLst/>
                <a:cxnLst/>
                <a:rect l="l" t="t" r="r" b="b"/>
                <a:pathLst>
                  <a:path w="1819383" h="741485">
                    <a:moveTo>
                      <a:pt x="0" y="0"/>
                    </a:moveTo>
                    <a:lnTo>
                      <a:pt x="1819383" y="0"/>
                    </a:lnTo>
                    <a:lnTo>
                      <a:pt x="1819383" y="741485"/>
                    </a:lnTo>
                    <a:lnTo>
                      <a:pt x="0" y="741485"/>
                    </a:lnTo>
                    <a:close/>
                  </a:path>
                </a:pathLst>
              </a:custGeom>
              <a:solidFill>
                <a:srgbClr val="EFB199"/>
              </a:solidFill>
            </p:spPr>
            <p:txBody>
              <a:bodyPr/>
              <a:lstStyle/>
              <a:p>
                <a:pPr defTabSz="609630"/>
                <a:endParaRPr lang="en-US" sz="12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6" name="TextBox 18">
                <a:extLst>
                  <a:ext uri="{FF2B5EF4-FFF2-40B4-BE49-F238E27FC236}">
                    <a16:creationId xmlns:a16="http://schemas.microsoft.com/office/drawing/2014/main" id="{7EA53C45-5A1E-BCAA-CC84-2531B4232A1E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1307"/>
                  </a:lnSpc>
                </a:pPr>
                <a:endParaRPr sz="120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959060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80F2C4-9767-1338-57DB-FA7DE176E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133" y="2925636"/>
            <a:ext cx="7754784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348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7B9C6F-7F20-9AA9-20FE-C3A45D915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322" y="225207"/>
            <a:ext cx="11021355" cy="640758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ED1DD3-6A24-1936-08CD-457E61CFC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193" y="3720754"/>
            <a:ext cx="8669263" cy="212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1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44">
            <a:extLst>
              <a:ext uri="{FF2B5EF4-FFF2-40B4-BE49-F238E27FC236}">
                <a16:creationId xmlns:a16="http://schemas.microsoft.com/office/drawing/2014/main" id="{F9ECE305-31E9-AA4F-5633-2E08C0165B64}"/>
              </a:ext>
            </a:extLst>
          </p:cNvPr>
          <p:cNvSpPr/>
          <p:nvPr/>
        </p:nvSpPr>
        <p:spPr>
          <a:xfrm>
            <a:off x="1866000" y="678294"/>
            <a:ext cx="8460000" cy="5501411"/>
          </a:xfrm>
          <a:custGeom>
            <a:avLst/>
            <a:gdLst>
              <a:gd name="connsiteX0" fmla="*/ 0 w 8460000"/>
              <a:gd name="connsiteY0" fmla="*/ 830658 h 5501411"/>
              <a:gd name="connsiteX1" fmla="*/ 830658 w 8460000"/>
              <a:gd name="connsiteY1" fmla="*/ 0 h 5501411"/>
              <a:gd name="connsiteX2" fmla="*/ 7629342 w 8460000"/>
              <a:gd name="connsiteY2" fmla="*/ 0 h 5501411"/>
              <a:gd name="connsiteX3" fmla="*/ 8460000 w 8460000"/>
              <a:gd name="connsiteY3" fmla="*/ 830658 h 5501411"/>
              <a:gd name="connsiteX4" fmla="*/ 8460000 w 8460000"/>
              <a:gd name="connsiteY4" fmla="*/ 4670753 h 5501411"/>
              <a:gd name="connsiteX5" fmla="*/ 7629342 w 8460000"/>
              <a:gd name="connsiteY5" fmla="*/ 5501411 h 5501411"/>
              <a:gd name="connsiteX6" fmla="*/ 830658 w 8460000"/>
              <a:gd name="connsiteY6" fmla="*/ 5501411 h 5501411"/>
              <a:gd name="connsiteX7" fmla="*/ 0 w 8460000"/>
              <a:gd name="connsiteY7" fmla="*/ 4670753 h 5501411"/>
              <a:gd name="connsiteX8" fmla="*/ 0 w 8460000"/>
              <a:gd name="connsiteY8" fmla="*/ 830658 h 5501411"/>
              <a:gd name="connsiteX0" fmla="*/ 0 w 8460000"/>
              <a:gd name="connsiteY0" fmla="*/ 830658 h 5501411"/>
              <a:gd name="connsiteX1" fmla="*/ 830658 w 8460000"/>
              <a:gd name="connsiteY1" fmla="*/ 0 h 5501411"/>
              <a:gd name="connsiteX2" fmla="*/ 7629342 w 8460000"/>
              <a:gd name="connsiteY2" fmla="*/ 0 h 5501411"/>
              <a:gd name="connsiteX3" fmla="*/ 8460000 w 8460000"/>
              <a:gd name="connsiteY3" fmla="*/ 830658 h 5501411"/>
              <a:gd name="connsiteX4" fmla="*/ 8460000 w 8460000"/>
              <a:gd name="connsiteY4" fmla="*/ 4670753 h 5501411"/>
              <a:gd name="connsiteX5" fmla="*/ 7629342 w 8460000"/>
              <a:gd name="connsiteY5" fmla="*/ 5501411 h 5501411"/>
              <a:gd name="connsiteX6" fmla="*/ 830658 w 8460000"/>
              <a:gd name="connsiteY6" fmla="*/ 5501411 h 5501411"/>
              <a:gd name="connsiteX7" fmla="*/ 0 w 8460000"/>
              <a:gd name="connsiteY7" fmla="*/ 4670753 h 5501411"/>
              <a:gd name="connsiteX8" fmla="*/ 0 w 8460000"/>
              <a:gd name="connsiteY8" fmla="*/ 830658 h 5501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60000" h="5501411" fill="none" extrusionOk="0">
                <a:moveTo>
                  <a:pt x="0" y="830658"/>
                </a:moveTo>
                <a:cubicBezTo>
                  <a:pt x="-44295" y="463092"/>
                  <a:pt x="383028" y="101701"/>
                  <a:pt x="830658" y="0"/>
                </a:cubicBezTo>
                <a:cubicBezTo>
                  <a:pt x="3183201" y="383574"/>
                  <a:pt x="6005489" y="256311"/>
                  <a:pt x="7629342" y="0"/>
                </a:cubicBezTo>
                <a:cubicBezTo>
                  <a:pt x="8121669" y="84886"/>
                  <a:pt x="8488788" y="409898"/>
                  <a:pt x="8460000" y="830658"/>
                </a:cubicBezTo>
                <a:cubicBezTo>
                  <a:pt x="8352199" y="2627842"/>
                  <a:pt x="8340052" y="3980907"/>
                  <a:pt x="8460000" y="4670753"/>
                </a:cubicBezTo>
                <a:cubicBezTo>
                  <a:pt x="8494489" y="5165597"/>
                  <a:pt x="7980262" y="5436833"/>
                  <a:pt x="7629342" y="5501411"/>
                </a:cubicBezTo>
                <a:cubicBezTo>
                  <a:pt x="7182359" y="5758641"/>
                  <a:pt x="3885899" y="5703550"/>
                  <a:pt x="830658" y="5501411"/>
                </a:cubicBezTo>
                <a:cubicBezTo>
                  <a:pt x="239588" y="5536671"/>
                  <a:pt x="1930" y="4988043"/>
                  <a:pt x="0" y="4670753"/>
                </a:cubicBezTo>
                <a:cubicBezTo>
                  <a:pt x="-17527" y="2915796"/>
                  <a:pt x="-3142" y="1554670"/>
                  <a:pt x="0" y="830658"/>
                </a:cubicBezTo>
                <a:close/>
              </a:path>
              <a:path w="8460000" h="5501411" stroke="0" extrusionOk="0">
                <a:moveTo>
                  <a:pt x="0" y="830658"/>
                </a:moveTo>
                <a:cubicBezTo>
                  <a:pt x="31077" y="468221"/>
                  <a:pt x="357372" y="90222"/>
                  <a:pt x="830658" y="0"/>
                </a:cubicBezTo>
                <a:cubicBezTo>
                  <a:pt x="1789950" y="97057"/>
                  <a:pt x="6430443" y="219926"/>
                  <a:pt x="7629342" y="0"/>
                </a:cubicBezTo>
                <a:cubicBezTo>
                  <a:pt x="8108640" y="-19221"/>
                  <a:pt x="8428126" y="384913"/>
                  <a:pt x="8460000" y="830658"/>
                </a:cubicBezTo>
                <a:cubicBezTo>
                  <a:pt x="8609137" y="2087009"/>
                  <a:pt x="8314265" y="4123792"/>
                  <a:pt x="8460000" y="4670753"/>
                </a:cubicBezTo>
                <a:cubicBezTo>
                  <a:pt x="8456082" y="5115208"/>
                  <a:pt x="8059748" y="5606199"/>
                  <a:pt x="7629342" y="5501411"/>
                </a:cubicBezTo>
                <a:cubicBezTo>
                  <a:pt x="4708568" y="5477514"/>
                  <a:pt x="3829344" y="5573989"/>
                  <a:pt x="830658" y="5501411"/>
                </a:cubicBezTo>
                <a:cubicBezTo>
                  <a:pt x="328578" y="5568841"/>
                  <a:pt x="-24920" y="5065605"/>
                  <a:pt x="0" y="4670753"/>
                </a:cubicBezTo>
                <a:cubicBezTo>
                  <a:pt x="-117768" y="3885467"/>
                  <a:pt x="26512" y="2014188"/>
                  <a:pt x="0" y="830658"/>
                </a:cubicBezTo>
                <a:close/>
              </a:path>
              <a:path w="8460000" h="5501411" fill="none" stroke="0" extrusionOk="0">
                <a:moveTo>
                  <a:pt x="0" y="830658"/>
                </a:moveTo>
                <a:cubicBezTo>
                  <a:pt x="19982" y="466413"/>
                  <a:pt x="377424" y="84281"/>
                  <a:pt x="830658" y="0"/>
                </a:cubicBezTo>
                <a:cubicBezTo>
                  <a:pt x="3421580" y="274921"/>
                  <a:pt x="6023356" y="123849"/>
                  <a:pt x="7629342" y="0"/>
                </a:cubicBezTo>
                <a:cubicBezTo>
                  <a:pt x="8108106" y="19065"/>
                  <a:pt x="8491849" y="309145"/>
                  <a:pt x="8460000" y="830658"/>
                </a:cubicBezTo>
                <a:cubicBezTo>
                  <a:pt x="8455208" y="2485242"/>
                  <a:pt x="8377250" y="3880600"/>
                  <a:pt x="8460000" y="4670753"/>
                </a:cubicBezTo>
                <a:cubicBezTo>
                  <a:pt x="8512184" y="5158142"/>
                  <a:pt x="7982769" y="5509047"/>
                  <a:pt x="7629342" y="5501411"/>
                </a:cubicBezTo>
                <a:cubicBezTo>
                  <a:pt x="6696902" y="5463633"/>
                  <a:pt x="3981419" y="5253096"/>
                  <a:pt x="830658" y="5501411"/>
                </a:cubicBezTo>
                <a:cubicBezTo>
                  <a:pt x="295629" y="5538383"/>
                  <a:pt x="-25317" y="5028448"/>
                  <a:pt x="0" y="4670753"/>
                </a:cubicBezTo>
                <a:cubicBezTo>
                  <a:pt x="44401" y="2941042"/>
                  <a:pt x="78677" y="1538094"/>
                  <a:pt x="0" y="830658"/>
                </a:cubicBezTo>
                <a:close/>
              </a:path>
            </a:pathLst>
          </a:custGeom>
          <a:solidFill>
            <a:schemeClr val="bg1">
              <a:alpha val="88000"/>
            </a:schemeClr>
          </a:solidFill>
          <a:ln w="31750" cap="rnd" cmpd="thinThick">
            <a:solidFill>
              <a:srgbClr val="7D4C29"/>
            </a:solidFill>
            <a:prstDash val="sysDash"/>
            <a:round/>
            <a:extLst>
              <a:ext uri="{C807C97D-BFC1-408E-A445-0C87EB9F89A2}">
                <ask:lineSketchStyleProps xmlns="" xmlns:ask="http://schemas.microsoft.com/office/drawing/2018/sketchyshapes" sd="2600172374">
                  <a:custGeom>
                    <a:avLst/>
                    <a:gdLst>
                      <a:gd name="connsiteX0" fmla="*/ 0 w 8460000"/>
                      <a:gd name="connsiteY0" fmla="*/ 830658 h 5501411"/>
                      <a:gd name="connsiteX1" fmla="*/ 830658 w 8460000"/>
                      <a:gd name="connsiteY1" fmla="*/ 0 h 5501411"/>
                      <a:gd name="connsiteX2" fmla="*/ 7629342 w 8460000"/>
                      <a:gd name="connsiteY2" fmla="*/ 0 h 5501411"/>
                      <a:gd name="connsiteX3" fmla="*/ 8460000 w 8460000"/>
                      <a:gd name="connsiteY3" fmla="*/ 830658 h 5501411"/>
                      <a:gd name="connsiteX4" fmla="*/ 8460000 w 8460000"/>
                      <a:gd name="connsiteY4" fmla="*/ 4670753 h 5501411"/>
                      <a:gd name="connsiteX5" fmla="*/ 7629342 w 8460000"/>
                      <a:gd name="connsiteY5" fmla="*/ 5501411 h 5501411"/>
                      <a:gd name="connsiteX6" fmla="*/ 830658 w 8460000"/>
                      <a:gd name="connsiteY6" fmla="*/ 5501411 h 5501411"/>
                      <a:gd name="connsiteX7" fmla="*/ 0 w 8460000"/>
                      <a:gd name="connsiteY7" fmla="*/ 4670753 h 5501411"/>
                      <a:gd name="connsiteX8" fmla="*/ 0 w 8460000"/>
                      <a:gd name="connsiteY8" fmla="*/ 830658 h 55014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8460000" h="5501411" fill="none" extrusionOk="0">
                        <a:moveTo>
                          <a:pt x="0" y="830658"/>
                        </a:moveTo>
                        <a:cubicBezTo>
                          <a:pt x="-35132" y="444228"/>
                          <a:pt x="378889" y="63880"/>
                          <a:pt x="830658" y="0"/>
                        </a:cubicBezTo>
                        <a:cubicBezTo>
                          <a:pt x="3377116" y="148782"/>
                          <a:pt x="5934593" y="129548"/>
                          <a:pt x="7629342" y="0"/>
                        </a:cubicBezTo>
                        <a:cubicBezTo>
                          <a:pt x="8096411" y="21013"/>
                          <a:pt x="8473530" y="389758"/>
                          <a:pt x="8460000" y="830658"/>
                        </a:cubicBezTo>
                        <a:cubicBezTo>
                          <a:pt x="8376068" y="2575281"/>
                          <a:pt x="8392594" y="3970678"/>
                          <a:pt x="8460000" y="4670753"/>
                        </a:cubicBezTo>
                        <a:cubicBezTo>
                          <a:pt x="8481901" y="5152427"/>
                          <a:pt x="8021609" y="5461593"/>
                          <a:pt x="7629342" y="5501411"/>
                        </a:cubicBezTo>
                        <a:cubicBezTo>
                          <a:pt x="6794880" y="5357050"/>
                          <a:pt x="3782245" y="5488202"/>
                          <a:pt x="830658" y="5501411"/>
                        </a:cubicBezTo>
                        <a:cubicBezTo>
                          <a:pt x="313465" y="5516983"/>
                          <a:pt x="977" y="5057922"/>
                          <a:pt x="0" y="4670753"/>
                        </a:cubicBezTo>
                        <a:cubicBezTo>
                          <a:pt x="-18676" y="2853190"/>
                          <a:pt x="-12372" y="1482087"/>
                          <a:pt x="0" y="830658"/>
                        </a:cubicBezTo>
                        <a:close/>
                      </a:path>
                      <a:path w="8460000" h="5501411" stroke="0" extrusionOk="0">
                        <a:moveTo>
                          <a:pt x="0" y="830658"/>
                        </a:moveTo>
                        <a:cubicBezTo>
                          <a:pt x="46506" y="390618"/>
                          <a:pt x="365982" y="82370"/>
                          <a:pt x="830658" y="0"/>
                        </a:cubicBezTo>
                        <a:cubicBezTo>
                          <a:pt x="1721313" y="91329"/>
                          <a:pt x="6232863" y="61632"/>
                          <a:pt x="7629342" y="0"/>
                        </a:cubicBezTo>
                        <a:cubicBezTo>
                          <a:pt x="8152701" y="-10762"/>
                          <a:pt x="8462054" y="362858"/>
                          <a:pt x="8460000" y="830658"/>
                        </a:cubicBezTo>
                        <a:cubicBezTo>
                          <a:pt x="8514309" y="2162546"/>
                          <a:pt x="8369283" y="4050678"/>
                          <a:pt x="8460000" y="4670753"/>
                        </a:cubicBezTo>
                        <a:cubicBezTo>
                          <a:pt x="8524275" y="5141642"/>
                          <a:pt x="8043726" y="5555629"/>
                          <a:pt x="7629342" y="5501411"/>
                        </a:cubicBezTo>
                        <a:cubicBezTo>
                          <a:pt x="4521898" y="5515555"/>
                          <a:pt x="3702036" y="5480832"/>
                          <a:pt x="830658" y="5501411"/>
                        </a:cubicBezTo>
                        <a:cubicBezTo>
                          <a:pt x="323881" y="5559022"/>
                          <a:pt x="-30936" y="5094835"/>
                          <a:pt x="0" y="4670753"/>
                        </a:cubicBezTo>
                        <a:cubicBezTo>
                          <a:pt x="-161588" y="3857340"/>
                          <a:pt x="49457" y="1980581"/>
                          <a:pt x="0" y="830658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4CA360-7308-2400-E119-326FD3AC7005}"/>
              </a:ext>
            </a:extLst>
          </p:cNvPr>
          <p:cNvSpPr txBox="1"/>
          <p:nvPr/>
        </p:nvSpPr>
        <p:spPr>
          <a:xfrm>
            <a:off x="2400300" y="1843553"/>
            <a:ext cx="7239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vi-VN" sz="2800" b="1" dirty="0">
                <a:solidFill>
                  <a:srgbClr val="003399"/>
                </a:solidFill>
              </a:rPr>
              <a:t>GV chuẩn bị 4 bảng nhóm.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vi-VN" sz="2800" b="1" dirty="0">
                <a:solidFill>
                  <a:srgbClr val="003399"/>
                </a:solidFill>
              </a:rPr>
              <a:t>Chia lớp thành 4  nhóm. Và cùng thi một lượt tổng thời gian 2 phút.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vi-VN" sz="2800" b="1" dirty="0">
                <a:solidFill>
                  <a:srgbClr val="003399"/>
                </a:solidFill>
              </a:rPr>
              <a:t>Các nhóm thi nhau đưa ra các tên thức ăn thuộc 4 nhóm thức ăn: nhóm chất bột đường, nhóm chất béo, nhóm chất đạm, nhóm vitamin và chất khoáng. Sau 2 phút, nhóm nào nhiều đáp án đúng nhất nhóm đó thắng cuộc.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54CAC3D-BB2C-C844-F50B-C12C70C48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545" y="3807904"/>
            <a:ext cx="2688820" cy="28539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A78C8CC-324A-3DF2-7200-C2CF1ED46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1699" y="3814020"/>
            <a:ext cx="2250863" cy="28478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C9276EF-0B14-393A-3829-D53122DFAB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6899" y="771092"/>
            <a:ext cx="3420152" cy="120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18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icture 163"/>
          <p:cNvPicPr>
            <a:picLocks noChangeAspect="1"/>
          </p:cNvPicPr>
          <p:nvPr/>
        </p:nvPicPr>
        <p:blipFill rotWithShape="1">
          <a:blip r:embed="rId5"/>
          <a:srcRect t="13594" b="13594"/>
          <a:stretch/>
        </p:blipFill>
        <p:spPr>
          <a:xfrm>
            <a:off x="0" y="-32988"/>
            <a:ext cx="12250645" cy="6890988"/>
          </a:xfrm>
          <a:prstGeom prst="rect">
            <a:avLst/>
          </a:prstGeom>
        </p:spPr>
      </p:pic>
      <p:pic>
        <p:nvPicPr>
          <p:cNvPr id="11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7594" y="2575851"/>
            <a:ext cx="885055" cy="723716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Dong ho bao het gio (mp3cut.net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977.93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13183" y="9117312"/>
            <a:ext cx="609600" cy="609600"/>
          </a:xfrm>
          <a:prstGeom prst="rect">
            <a:avLst/>
          </a:prstGeom>
        </p:spPr>
      </p:pic>
      <p:pic>
        <p:nvPicPr>
          <p:cNvPr id="119" name="Tic tac dong ho 5 phut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184248.062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03583" y="9117312"/>
            <a:ext cx="609600" cy="609600"/>
          </a:xfrm>
          <a:prstGeom prst="rect">
            <a:avLst/>
          </a:prstGeom>
        </p:spPr>
      </p:pic>
      <p:pic>
        <p:nvPicPr>
          <p:cNvPr id="120" name="Picture 4" descr="Cartoon Start Stock Illustrations â 23,696 Cartoon Start Stock  Illustrations, Vectors &amp; Clipart - Dreamstime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329" y="2114024"/>
            <a:ext cx="2989641" cy="178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" name="Rectangle 121"/>
          <p:cNvSpPr/>
          <p:nvPr/>
        </p:nvSpPr>
        <p:spPr>
          <a:xfrm rot="20929652">
            <a:off x="4175377" y="4217656"/>
            <a:ext cx="1761121" cy="1511409"/>
          </a:xfrm>
          <a:prstGeom prst="rect">
            <a:avLst/>
          </a:prstGeom>
          <a:blipFill dpi="0" rotWithShape="1">
            <a:blip r:embed="rId9"/>
            <a:srcRect/>
            <a:stretch>
              <a:fillRect t="-21000" b="1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lowchart: Alternate Process 40"/>
          <p:cNvSpPr/>
          <p:nvPr/>
        </p:nvSpPr>
        <p:spPr>
          <a:xfrm>
            <a:off x="4150690" y="428636"/>
            <a:ext cx="2769498" cy="242470"/>
          </a:xfrm>
          <a:prstGeom prst="flowChartAlternateProcess">
            <a:avLst/>
          </a:prstGeom>
          <a:solidFill>
            <a:schemeClr val="accent6"/>
          </a:solidFill>
          <a:ln w="76200"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36843" y="92113"/>
            <a:ext cx="800621" cy="82169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78515" y="210570"/>
            <a:ext cx="717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2p</a:t>
            </a:r>
          </a:p>
        </p:txBody>
      </p:sp>
      <p:pic>
        <p:nvPicPr>
          <p:cNvPr id="121" name="Picture 1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9973613">
            <a:off x="3491115" y="460225"/>
            <a:ext cx="4314066" cy="453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790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7.40741E-7 L 1.25E-6 7.40741E-7 C 0.00508 -0.0037 0.0099 -0.00903 0.01537 -0.01065 C 0.01784 -0.01134 0.02018 -0.0118 0.02253 -0.01273 C 0.02383 -0.01319 0.02487 -0.01435 0.02617 -0.01505 C 0.03568 -0.01875 0.03763 -0.01898 0.04636 -0.0213 C 0.05091 -0.02384 0.053 -0.02454 0.05703 -0.03194 C 0.05834 -0.03403 0.05925 -0.0368 0.06068 -0.03819 C 0.06289 -0.04051 0.06576 -0.04005 0.06784 -0.04236 C 0.06901 -0.04398 0.07031 -0.04514 0.07136 -0.04676 C 0.07266 -0.04861 0.07357 -0.05139 0.075 -0.05301 C 0.07604 -0.0544 0.07735 -0.0544 0.07852 -0.05509 C 0.07969 -0.05648 0.08112 -0.05741 0.08203 -0.05949 C 0.08321 -0.0618 0.0836 -0.06505 0.08451 -0.06782 C 0.08516 -0.07014 0.08607 -0.07199 0.08685 -0.0743 C 0.08776 -0.0794 0.08854 -0.08449 0.09037 -0.08912 C 0.09141 -0.09143 0.09258 -0.09398 0.09401 -0.09537 C 0.09545 -0.09676 0.09714 -0.09676 0.0987 -0.09745 C 0.09961 -0.09954 0.10013 -0.10208 0.10117 -0.10393 C 0.10339 -0.10787 0.10534 -0.10856 0.10834 -0.11018 C 0.1099 -0.11227 0.11159 -0.11435 0.11302 -0.11667 C 0.11433 -0.11852 0.11524 -0.1213 0.11667 -0.12292 C 0.11771 -0.12407 0.11901 -0.12407 0.12018 -0.125 C 0.12149 -0.12616 0.12253 -0.12801 0.1237 -0.12917 C 0.12526 -0.13079 0.12696 -0.13218 0.12852 -0.13356 C 0.12891 -0.13565 0.12943 -0.13773 0.12969 -0.13981 C 0.13021 -0.14421 0.13047 -0.15555 0.13203 -0.16111 C 0.13347 -0.16551 0.13685 -0.17384 0.13685 -0.17384 L 0.1392 -0.18634 C 0.13959 -0.18866 0.13972 -0.19097 0.14037 -0.19282 C 0.14375 -0.20162 0.14453 -0.20555 0.1487 -0.2118 C 0.14987 -0.21343 0.15117 -0.21458 0.15235 -0.21597 C 0.16081 -0.23889 0.14753 -0.2044 0.15834 -0.2287 C 0.16003 -0.23287 0.16133 -0.2375 0.16302 -0.24143 C 0.1642 -0.24421 0.1655 -0.24699 0.16667 -0.25 C 0.16745 -0.25208 0.1681 -0.2544 0.16901 -0.25625 C 0.17162 -0.26157 0.17552 -0.26481 0.17735 -0.27106 C 0.17813 -0.27384 0.17878 -0.27685 0.17969 -0.27963 C 0.18112 -0.28403 0.1836 -0.2875 0.18451 -0.29236 C 0.1849 -0.29444 0.18477 -0.29722 0.18568 -0.29861 C 0.19401 -0.31134 0.21172 -0.30648 0.21901 -0.30718 C 0.22018 -0.30787 0.22149 -0.30833 0.22253 -0.30926 C 0.22383 -0.31042 0.22487 -0.31227 0.22617 -0.31343 C 0.22761 -0.31505 0.23229 -0.31944 0.23451 -0.31991 C 0.23646 -0.32037 0.23841 -0.31991 0.2405 -0.31991 " pathEditMode="relative" ptsTypes="AAAAAAAAAAAAAAAAAAAAAAAAAAAAAAAAAAAAAAAAAAAAA">
                                      <p:cBhvr>
                                        <p:cTn id="24" dur="120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12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20000" fill="hold"/>
                                        <p:tgtEl>
                                          <p:spTgt spid="1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00"/>
                            </p:stCondLst>
                            <p:childTnLst>
                              <p:par>
                                <p:cTn id="31" presetID="3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2" dur="1" fill="hold"/>
                                        <p:tgtEl>
                                          <p:spTgt spid="1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000" fill="hold"/>
                                        <p:tgtEl>
                                          <p:spTgt spid="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1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8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"/>
                </p:tgtEl>
              </p:cMediaNode>
            </p:audio>
          </p:childTnLst>
        </p:cTn>
      </p:par>
    </p:tnLst>
    <p:bldLst>
      <p:bldP spid="122" grpId="0" animBg="1"/>
      <p:bldP spid="41" grpId="0" animBg="1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1">
            <a:extLst>
              <a:ext uri="{FF2B5EF4-FFF2-40B4-BE49-F238E27FC236}">
                <a16:creationId xmlns:a16="http://schemas.microsoft.com/office/drawing/2014/main" id="{0671AF41-242D-5E54-3CED-A404E3DB2706}"/>
              </a:ext>
            </a:extLst>
          </p:cNvPr>
          <p:cNvSpPr txBox="1"/>
          <p:nvPr/>
        </p:nvSpPr>
        <p:spPr>
          <a:xfrm>
            <a:off x="5886742" y="1973017"/>
            <a:ext cx="5533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…………….</a:t>
            </a:r>
          </a:p>
        </p:txBody>
      </p:sp>
      <p:sp>
        <p:nvSpPr>
          <p:cNvPr id="8" name="Hộp Văn bản 7">
            <a:extLst>
              <a:ext uri="{FF2B5EF4-FFF2-40B4-BE49-F238E27FC236}">
                <a16:creationId xmlns:a16="http://schemas.microsoft.com/office/drawing/2014/main" id="{F1F2B947-83C8-4F31-36A8-9BE239E4F980}"/>
              </a:ext>
            </a:extLst>
          </p:cNvPr>
          <p:cNvSpPr txBox="1"/>
          <p:nvPr/>
        </p:nvSpPr>
        <p:spPr>
          <a:xfrm>
            <a:off x="4833378" y="823188"/>
            <a:ext cx="76405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err="1">
                <a:ln w="28575">
                  <a:solidFill>
                    <a:srgbClr val="002060"/>
                  </a:solidFill>
                  <a:prstDash val="solid"/>
                </a:ln>
                <a:solidFill>
                  <a:srgbClr val="CC99FF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Dặn</a:t>
            </a:r>
            <a:r>
              <a:rPr kumimoji="0" lang="en-US" sz="7200" b="1" i="0" u="none" strike="noStrike" kern="1200" cap="none" spc="0" normalizeH="0" baseline="0" noProof="0" dirty="0">
                <a:ln w="28575">
                  <a:solidFill>
                    <a:srgbClr val="002060"/>
                  </a:solidFill>
                  <a:prstDash val="solid"/>
                </a:ln>
                <a:solidFill>
                  <a:srgbClr val="CC99FF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 w="28575">
                  <a:solidFill>
                    <a:srgbClr val="002060"/>
                  </a:solidFill>
                  <a:prstDash val="solid"/>
                </a:ln>
                <a:solidFill>
                  <a:srgbClr val="CC99FF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dò</a:t>
            </a:r>
            <a:endParaRPr kumimoji="0" lang="en-US" sz="4800" b="1" i="0" u="none" strike="noStrike" kern="1200" cap="none" spc="0" normalizeH="0" baseline="0" noProof="0" dirty="0">
              <a:ln w="22225">
                <a:solidFill>
                  <a:srgbClr val="FF0000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4" name="Hình ảnh 3" descr="Ảnh có chứa đồ họa véc-tơ&#10;&#10;Mô tả được tạo tự động">
            <a:extLst>
              <a:ext uri="{FF2B5EF4-FFF2-40B4-BE49-F238E27FC236}">
                <a16:creationId xmlns:a16="http://schemas.microsoft.com/office/drawing/2014/main" id="{384D05A6-DB8E-6E2D-1513-E891A9AFE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0" b="90465" l="9769" r="89717">
                        <a14:foregroundMark x1="43188" y1="87775" x2="46530" y2="90220"/>
                        <a14:foregroundMark x1="55013" y1="87286" x2="58869" y2="90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06" y="2027583"/>
            <a:ext cx="4755462" cy="499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5890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959</Words>
  <Application>Microsoft Office PowerPoint</Application>
  <PresentationFormat>Widescreen</PresentationFormat>
  <Paragraphs>91</Paragraphs>
  <Slides>21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Arial</vt:lpstr>
      <vt:lpstr>Calibri</vt:lpstr>
      <vt:lpstr>Calibri Light</vt:lpstr>
      <vt:lpstr>Cambria</vt:lpstr>
      <vt:lpstr>等线</vt:lpstr>
      <vt:lpstr>Times New Roman</vt:lpstr>
      <vt:lpstr>UTM Cookies</vt:lpstr>
      <vt:lpstr>Wingdings</vt:lpstr>
      <vt:lpstr>仓耳青禾体-谷力 W04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2</cp:revision>
  <dcterms:created xsi:type="dcterms:W3CDTF">2025-04-29T09:10:58Z</dcterms:created>
  <dcterms:modified xsi:type="dcterms:W3CDTF">2025-04-29T09:13:40Z</dcterms:modified>
</cp:coreProperties>
</file>