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gif" ContentType="image/gif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25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351" r:id="rId3"/>
    <p:sldId id="256" r:id="rId4"/>
    <p:sldId id="259" r:id="rId5"/>
    <p:sldId id="260" r:id="rId6"/>
    <p:sldId id="387" r:id="rId7"/>
    <p:sldId id="266" r:id="rId8"/>
    <p:sldId id="267" r:id="rId9"/>
    <p:sldId id="382" r:id="rId10"/>
    <p:sldId id="265" r:id="rId11"/>
    <p:sldId id="384" r:id="rId12"/>
    <p:sldId id="269" r:id="rId14"/>
    <p:sldId id="345" r:id="rId15"/>
    <p:sldId id="346" r:id="rId16"/>
    <p:sldId id="347" r:id="rId17"/>
    <p:sldId id="348" r:id="rId18"/>
    <p:sldId id="349" r:id="rId19"/>
    <p:sldId id="350" r:id="rId20"/>
    <p:sldId id="280" r:id="rId21"/>
  </p:sldIdLst>
  <p:sldSz cx="12192000" cy="6858000"/>
  <p:notesSz cx="6858000" cy="9144000"/>
  <p:embeddedFontLst>
    <p:embeddedFont>
      <p:font typeface="Calibri" panose="020F0502020204030204"/>
      <p:regular r:id="rId25"/>
      <p:bold r:id="rId26"/>
      <p:italic r:id="rId27"/>
      <p:boldItalic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  <p:embeddedFont>
      <p:font typeface="Cambria" panose="02040503050406030204" pitchFamily="18" charset="0"/>
      <p:regular r:id="rId33"/>
      <p:bold r:id="rId34"/>
      <p:italic r:id="rId35"/>
      <p:boldItalic r:id="rId36"/>
    </p:embeddedFont>
    <p:embeddedFont>
      <p:font typeface="#9Slide07 IcielKoni" panose="02000505000000020004" pitchFamily="2" charset="0"/>
      <p:regular r:id="rId37"/>
    </p:embeddedFont>
    <p:embeddedFont>
      <p:font typeface="#9Slide05 Dear Saturday" panose="02000505000000020004" pitchFamily="2" charset="0"/>
      <p:regular r:id="rId38"/>
    </p:embeddedFont>
    <p:embeddedFont>
      <p:font typeface="#9Slide04 HLT Aquus" panose="00000500000000000000" pitchFamily="2" charset="0"/>
      <p:regular r:id="rId39"/>
    </p:embeddedFont>
    <p:embeddedFont>
      <p:font typeface="#9Slide05 FS Blonde Script" panose="03000503000000000000" pitchFamily="65" charset="0"/>
      <p:italic r:id="rId40"/>
    </p:embeddedFont>
    <p:embeddedFont>
      <p:font typeface="Cooper Black" panose="0208090404030B020404" charset="0"/>
      <p:regular r:id="rId41"/>
    </p:embeddedFont>
    <p:embeddedFont>
      <p:font typeface=".VnTimeH" panose="020B7200000000000000"/>
      <p:regular r:id="rId42"/>
    </p:embeddedFont>
    <p:embeddedFont>
      <p:font typeface="Impact" panose="020B0806030902050204" pitchFamily="34" charset="0"/>
      <p:regular r:id="rId43"/>
    </p:embeddedFont>
    <p:embeddedFont>
      <p:font typeface="VNI-Times"/>
      <p:regular r:id="rId44"/>
      <p:bold r:id="rId45"/>
      <p:italic r:id="rId46"/>
    </p:embeddedFont>
    <p:embeddedFont>
      <p:font typeface="Calibri Light" panose="020F0302020204030204" charset="0"/>
      <p:regular r:id="rId47"/>
      <p:italic r:id="rId48"/>
    </p:embeddedFont>
    <p:embeddedFont>
      <p:font typeface="等线" panose="02010600030101010101" charset="-122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A868"/>
    <a:srgbClr val="00CC00"/>
    <a:srgbClr val="99CC00"/>
    <a:srgbClr val="66FF33"/>
    <a:srgbClr val="CCFF66"/>
    <a:srgbClr val="FF0066"/>
    <a:srgbClr val="ACE2FE"/>
    <a:srgbClr val="0EBADC"/>
    <a:srgbClr val="007D9A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974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font" Target="fonts/font25.fntdata"/><Relationship Id="rId48" Type="http://schemas.openxmlformats.org/officeDocument/2006/relationships/font" Target="fonts/font24.fntdata"/><Relationship Id="rId47" Type="http://schemas.openxmlformats.org/officeDocument/2006/relationships/font" Target="fonts/font23.fntdata"/><Relationship Id="rId46" Type="http://schemas.openxmlformats.org/officeDocument/2006/relationships/font" Target="fonts/font22.fntdata"/><Relationship Id="rId45" Type="http://schemas.openxmlformats.org/officeDocument/2006/relationships/font" Target="fonts/font21.fntdata"/><Relationship Id="rId44" Type="http://schemas.openxmlformats.org/officeDocument/2006/relationships/font" Target="fonts/font20.fntdata"/><Relationship Id="rId43" Type="http://schemas.openxmlformats.org/officeDocument/2006/relationships/font" Target="fonts/font19.fntdata"/><Relationship Id="rId42" Type="http://schemas.openxmlformats.org/officeDocument/2006/relationships/font" Target="fonts/font18.fntdata"/><Relationship Id="rId41" Type="http://schemas.openxmlformats.org/officeDocument/2006/relationships/font" Target="fonts/font17.fntdata"/><Relationship Id="rId40" Type="http://schemas.openxmlformats.org/officeDocument/2006/relationships/font" Target="fonts/font16.fntdata"/><Relationship Id="rId4" Type="http://schemas.openxmlformats.org/officeDocument/2006/relationships/slide" Target="slides/slide2.xml"/><Relationship Id="rId39" Type="http://schemas.openxmlformats.org/officeDocument/2006/relationships/font" Target="fonts/font15.fntdata"/><Relationship Id="rId38" Type="http://schemas.openxmlformats.org/officeDocument/2006/relationships/font" Target="fonts/font14.fntdata"/><Relationship Id="rId37" Type="http://schemas.openxmlformats.org/officeDocument/2006/relationships/font" Target="fonts/font13.fntdata"/><Relationship Id="rId36" Type="http://schemas.openxmlformats.org/officeDocument/2006/relationships/font" Target="fonts/font12.fntdata"/><Relationship Id="rId35" Type="http://schemas.openxmlformats.org/officeDocument/2006/relationships/font" Target="fonts/font11.fntdata"/><Relationship Id="rId34" Type="http://schemas.openxmlformats.org/officeDocument/2006/relationships/font" Target="fonts/font10.fntdata"/><Relationship Id="rId33" Type="http://schemas.openxmlformats.org/officeDocument/2006/relationships/font" Target="fonts/font9.fntdata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37B88-1EC6-4837-8C9B-CFC600DC5CE5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F719D-3C9F-4E03-AC86-4CC878E1526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facebook.com/groups/629898828017053" TargetMode="Externa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A6F02-2B63-4B62-B74F-73B8DC9DA5C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587644-D0F4-4FFE-9095-8AA83122DFB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字魂107号-萌趣欢乐体" panose="00000500000000000000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7"/>
          <a:stretch>
            <a:fillRect/>
          </a:stretch>
        </p:blipFill>
        <p:spPr>
          <a:xfrm>
            <a:off x="-2052206" y="-221075"/>
            <a:ext cx="2186247" cy="23174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2"/>
          <a:stretch>
            <a:fillRect/>
          </a:stretch>
        </p:blipFill>
        <p:spPr>
          <a:xfrm>
            <a:off x="1616130" y="7791450"/>
            <a:ext cx="1824009" cy="200248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048000" y="909861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rgbClr val="2C943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 NON – TÀI LIỆU TIỂU HỌC</a:t>
            </a:r>
            <a:endParaRPr lang="en-US" sz="1800" b="1" dirty="0">
              <a:solidFill>
                <a:srgbClr val="2C9430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Mời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MĂNG NON- TÀI LIỆU TIỂU HỌC | Facebook</a:t>
            </a:r>
            <a:endParaRPr lang="en-US" sz="1800" dirty="0">
              <a:solidFill>
                <a:srgbClr val="FF0066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solidFill>
                  <a:srgbClr val="0D437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1800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0382348780</a:t>
            </a:r>
            <a:r>
              <a:rPr lang="en-US" sz="1800" b="1" dirty="0">
                <a:solidFill>
                  <a:srgbClr val="0D4370"/>
                </a:solidFill>
                <a:latin typeface="SVN-Newton" panose="02040603050506020204" pitchFamily="18" charset="0"/>
              </a:rPr>
              <a:t> - </a:t>
            </a:r>
            <a:r>
              <a:rPr lang="en-US" sz="1800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0984848929</a:t>
            </a:r>
            <a:endParaRPr lang="en-US" sz="1800" b="1" dirty="0">
              <a:solidFill>
                <a:srgbClr val="0D4370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/>
          <p:nvPr userDrawn="1"/>
        </p:nvSpPr>
        <p:spPr>
          <a:xfrm>
            <a:off x="1435012" y="9462561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>
                <a:solidFill>
                  <a:srgbClr val="2C9430"/>
                </a:solidFill>
                <a:latin typeface="#9Slide07 HoneyCream" pitchFamily="2" charset="0"/>
              </a:rPr>
              <a:t>Măng Non</a:t>
            </a:r>
            <a:endParaRPr lang="en-US" sz="3200" b="0" dirty="0">
              <a:solidFill>
                <a:srgbClr val="2C9430"/>
              </a:solidFill>
              <a:latin typeface="#9Slide07 HoneyCream" pitchFamily="2" charset="0"/>
            </a:endParaRPr>
          </a:p>
        </p:txBody>
      </p:sp>
      <p:sp>
        <p:nvSpPr>
          <p:cNvPr id="11" name="Title 1"/>
          <p:cNvSpPr txBox="1"/>
          <p:nvPr userDrawn="1"/>
        </p:nvSpPr>
        <p:spPr>
          <a:xfrm>
            <a:off x="-570117" y="6070600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>
                <a:solidFill>
                  <a:schemeClr val="accent3">
                    <a:lumMod val="60000"/>
                    <a:lumOff val="40000"/>
                  </a:schemeClr>
                </a:solidFill>
                <a:latin typeface="#9Slide07 HoneyCream" pitchFamily="2" charset="0"/>
              </a:rPr>
              <a:t>Măng Non</a:t>
            </a:r>
            <a:endParaRPr lang="en-US" sz="1800" b="0" dirty="0">
              <a:solidFill>
                <a:schemeClr val="accent3">
                  <a:lumMod val="60000"/>
                  <a:lumOff val="40000"/>
                </a:schemeClr>
              </a:solidFill>
              <a:latin typeface="#9Slide07 HoneyCream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>
            <a:fillRect/>
          </a:stretch>
        </p:blipFill>
        <p:spPr>
          <a:xfrm>
            <a:off x="-44511100" y="-19326756"/>
            <a:ext cx="3627531" cy="47616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>
            <a:fillRect/>
          </a:stretch>
        </p:blipFill>
        <p:spPr>
          <a:xfrm>
            <a:off x="-44511100" y="23671816"/>
            <a:ext cx="3627531" cy="47616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>
            <a:fillRect/>
          </a:stretch>
        </p:blipFill>
        <p:spPr>
          <a:xfrm>
            <a:off x="52475795" y="-19326756"/>
            <a:ext cx="3627531" cy="47616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>
            <a:fillRect/>
          </a:stretch>
        </p:blipFill>
        <p:spPr>
          <a:xfrm>
            <a:off x="52738933" y="23671816"/>
            <a:ext cx="3627531" cy="4761670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-2622126" y="1912026"/>
            <a:ext cx="33260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err="1">
                <a:solidFill>
                  <a:srgbClr val="2E9733"/>
                </a:solidFill>
                <a:effectLst>
                  <a:outerShdw dist="165100" dir="2700000" sx="99000" sy="99000" algn="tl" rotWithShape="0">
                    <a:schemeClr val="bg1">
                      <a:alpha val="63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#9Slide07 HoneyCream" pitchFamily="2" charset="0"/>
                <a:cs typeface="#9Slide05 Bodega Script" pitchFamily="2" charset="0"/>
              </a:rPr>
              <a:t>Măng</a:t>
            </a:r>
            <a:r>
              <a:rPr lang="en-US" sz="3000">
                <a:solidFill>
                  <a:srgbClr val="2E9733"/>
                </a:solidFill>
                <a:effectLst>
                  <a:outerShdw dist="165100" dir="2700000" sx="99000" sy="99000" algn="tl" rotWithShape="0">
                    <a:schemeClr val="bg1">
                      <a:alpha val="63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#9Slide07 HoneyCream" pitchFamily="2" charset="0"/>
                <a:cs typeface="#9Slide05 Bodega Script" pitchFamily="2" charset="0"/>
              </a:rPr>
              <a:t> Non</a:t>
            </a:r>
            <a:endParaRPr lang="id-ID" sz="3000">
              <a:solidFill>
                <a:srgbClr val="2E9733"/>
              </a:solidFill>
              <a:effectLst>
                <a:outerShdw dist="165100" dir="2700000" sx="99000" sy="99000" algn="tl" rotWithShape="0">
                  <a:schemeClr val="bg1">
                    <a:alpha val="63000"/>
                  </a:schemeClr>
                </a:outerShdw>
                <a:reflection blurRad="6350" stA="55000" endA="300" endPos="45500" dir="5400000" sy="-100000" algn="bl" rotWithShape="0"/>
              </a:effectLst>
              <a:latin typeface="#9Slide07 HoneyCream" pitchFamily="2" charset="0"/>
              <a:cs typeface="#9Slide05 Bodega Script" pitchFamily="2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0081082" y="331221"/>
            <a:ext cx="2746978" cy="78481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en-US" sz="1600" kern="0">
                <a:solidFill>
                  <a:srgbClr val="014C4C">
                    <a:alpha val="45000"/>
                  </a:srgbClr>
                </a:solidFill>
                <a:effectLst>
                  <a:outerShdw dist="165100" dir="2700000" sx="99000" sy="99000" algn="tl" rotWithShape="0">
                    <a:srgbClr val="EC9684">
                      <a:alpha val="63000"/>
                    </a:srgbClr>
                  </a:outerShdw>
                </a:effectLst>
                <a:latin typeface="#9Slide05 Aphrodite Pro" panose="02000000000000000000" pitchFamily="2" charset="0"/>
                <a:cs typeface="#9Slide05 Bodega Script" pitchFamily="2" charset="0"/>
                <a:sym typeface="Arial" panose="020B0604020202020204"/>
              </a:rPr>
              <a:t>Măng Non</a:t>
            </a:r>
            <a:endParaRPr lang="id-ID" sz="1600" kern="0">
              <a:solidFill>
                <a:srgbClr val="014C4C">
                  <a:alpha val="45000"/>
                </a:srgbClr>
              </a:solidFill>
              <a:effectLst>
                <a:outerShdw dist="165100" dir="2700000" sx="99000" sy="99000" algn="tl" rotWithShape="0">
                  <a:srgbClr val="EC9684">
                    <a:alpha val="63000"/>
                  </a:srgbClr>
                </a:outerShdw>
              </a:effectLst>
              <a:latin typeface="#9Slide05 Aphrodite Pro" panose="02000000000000000000" pitchFamily="2" charset="0"/>
              <a:cs typeface="#9Slide05 Bodega Script" pitchFamily="2" charset="0"/>
              <a:sym typeface="Arial" panose="020B0604020202020204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82200" y="-987638"/>
            <a:ext cx="2456901" cy="987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hyperlink" Target="https://www.facebook.com/teamKTUTS" TargetMode="External"/><Relationship Id="rId13" Type="http://schemas.openxmlformats.org/officeDocument/2006/relationships/image" Target="../media/image6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iagram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02800" y="20924520"/>
            <a:ext cx="1881378" cy="1625303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90" y="9412478"/>
            <a:ext cx="1881378" cy="1625303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00" y="-16261080"/>
            <a:ext cx="1881378" cy="1625303"/>
          </a:xfrm>
          <a:prstGeom prst="rect">
            <a:avLst/>
          </a:prstGeom>
        </p:spPr>
      </p:pic>
      <p:pic>
        <p:nvPicPr>
          <p:cNvPr id="10" name="Picture 9" descr="A picture containing diagram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27871" y="-16212675"/>
            <a:ext cx="1881378" cy="1625303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2880780" y="9867900"/>
            <a:ext cx="9311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Liên hệ page: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https://www.facebook.com/teamKTUTS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Đây là sản phẩm của nhóm KTUTS. Mọi chi tiết vui lòng liên hệ page hoặc SĐT: 0922 645 654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A picture containing diagram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7200" y="21229320"/>
            <a:ext cx="1881378" cy="1625303"/>
          </a:xfrm>
          <a:prstGeom prst="rect">
            <a:avLst/>
          </a:prstGeom>
        </p:spPr>
      </p:pic>
      <p:pic>
        <p:nvPicPr>
          <p:cNvPr id="13" name="Picture 12" descr="A picture containing diagram&#10;&#10;Description automatically generated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6410" y="2231727"/>
            <a:ext cx="2620790" cy="22640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microsoft.com/office/2007/relationships/media" Target="../media/media1.mp3"/><Relationship Id="rId4" Type="http://schemas.openxmlformats.org/officeDocument/2006/relationships/audio" Target="NULL" TargetMode="Externa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hdphoto" Target="../media/image17.wdp"/><Relationship Id="rId5" Type="http://schemas.openxmlformats.org/officeDocument/2006/relationships/image" Target="../media/image16.png"/><Relationship Id="rId4" Type="http://schemas.microsoft.com/office/2007/relationships/hdphoto" Target="../media/image15.wdp"/><Relationship Id="rId3" Type="http://schemas.openxmlformats.org/officeDocument/2006/relationships/image" Target="../media/image14.png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microsoft.com/office/2007/relationships/hdphoto" Target="../media/image22.wdp"/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png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tags" Target="../tags/tag1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8.jpeg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audio" Target="../media/audio5.wav"/><Relationship Id="rId8" Type="http://schemas.openxmlformats.org/officeDocument/2006/relationships/audio" Target="../media/audio4.wav"/><Relationship Id="rId7" Type="http://schemas.openxmlformats.org/officeDocument/2006/relationships/audio" Target="../media/audio3.wav"/><Relationship Id="rId6" Type="http://schemas.openxmlformats.org/officeDocument/2006/relationships/audio" Target="../media/audio2.wav"/><Relationship Id="rId5" Type="http://schemas.openxmlformats.org/officeDocument/2006/relationships/image" Target="../media/image33.GIF"/><Relationship Id="rId4" Type="http://schemas.openxmlformats.org/officeDocument/2006/relationships/image" Target="../media/image32.GIF"/><Relationship Id="rId3" Type="http://schemas.openxmlformats.org/officeDocument/2006/relationships/audio" Target="../media/audio1.wav"/><Relationship Id="rId2" Type="http://schemas.openxmlformats.org/officeDocument/2006/relationships/image" Target="../media/image31.jpeg"/><Relationship Id="rId11" Type="http://schemas.openxmlformats.org/officeDocument/2006/relationships/slideLayout" Target="../slideLayouts/slideLayout7.xml"/><Relationship Id="rId10" Type="http://schemas.openxmlformats.org/officeDocument/2006/relationships/audio" Target="../media/audio6.wav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audio" Target="../media/audio6.wav"/><Relationship Id="rId7" Type="http://schemas.openxmlformats.org/officeDocument/2006/relationships/audio" Target="../media/audio5.wav"/><Relationship Id="rId6" Type="http://schemas.openxmlformats.org/officeDocument/2006/relationships/audio" Target="../media/audio7.wav"/><Relationship Id="rId5" Type="http://schemas.openxmlformats.org/officeDocument/2006/relationships/audio" Target="../media/audio3.wav"/><Relationship Id="rId4" Type="http://schemas.openxmlformats.org/officeDocument/2006/relationships/image" Target="../media/image33.GIF"/><Relationship Id="rId3" Type="http://schemas.openxmlformats.org/officeDocument/2006/relationships/audio" Target="../media/audio1.wav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audio" Target="../media/audio4.wav"/><Relationship Id="rId8" Type="http://schemas.openxmlformats.org/officeDocument/2006/relationships/audio" Target="../media/audio3.wav"/><Relationship Id="rId7" Type="http://schemas.openxmlformats.org/officeDocument/2006/relationships/audio" Target="../media/audio2.wav"/><Relationship Id="rId6" Type="http://schemas.openxmlformats.org/officeDocument/2006/relationships/tags" Target="../tags/tag2.xml"/><Relationship Id="rId5" Type="http://schemas.openxmlformats.org/officeDocument/2006/relationships/image" Target="../media/image32.GIF"/><Relationship Id="rId4" Type="http://schemas.openxmlformats.org/officeDocument/2006/relationships/image" Target="../media/image33.GIF"/><Relationship Id="rId3" Type="http://schemas.openxmlformats.org/officeDocument/2006/relationships/audio" Target="../media/audio1.wav"/><Relationship Id="rId2" Type="http://schemas.openxmlformats.org/officeDocument/2006/relationships/image" Target="../media/image31.jpeg"/><Relationship Id="rId12" Type="http://schemas.openxmlformats.org/officeDocument/2006/relationships/slideLayout" Target="../slideLayouts/slideLayout7.xml"/><Relationship Id="rId11" Type="http://schemas.openxmlformats.org/officeDocument/2006/relationships/audio" Target="../media/audio6.wav"/><Relationship Id="rId10" Type="http://schemas.openxmlformats.org/officeDocument/2006/relationships/audio" Target="../media/audio5.wav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audio" Target="../media/audio6.wav"/><Relationship Id="rId7" Type="http://schemas.openxmlformats.org/officeDocument/2006/relationships/audio" Target="../media/audio5.wav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image" Target="../media/image33.GIF"/><Relationship Id="rId3" Type="http://schemas.openxmlformats.org/officeDocument/2006/relationships/audio" Target="../media/audio1.wav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audio" Target="../media/audio4.wav"/><Relationship Id="rId8" Type="http://schemas.openxmlformats.org/officeDocument/2006/relationships/audio" Target="../media/audio3.wav"/><Relationship Id="rId7" Type="http://schemas.openxmlformats.org/officeDocument/2006/relationships/audio" Target="../media/audio2.wav"/><Relationship Id="rId6" Type="http://schemas.openxmlformats.org/officeDocument/2006/relationships/tags" Target="../tags/tag3.xml"/><Relationship Id="rId5" Type="http://schemas.openxmlformats.org/officeDocument/2006/relationships/image" Target="../media/image32.GIF"/><Relationship Id="rId4" Type="http://schemas.openxmlformats.org/officeDocument/2006/relationships/image" Target="../media/image33.GIF"/><Relationship Id="rId3" Type="http://schemas.openxmlformats.org/officeDocument/2006/relationships/audio" Target="../media/audio1.wav"/><Relationship Id="rId2" Type="http://schemas.openxmlformats.org/officeDocument/2006/relationships/image" Target="../media/image31.jpe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7.xml"/><Relationship Id="rId11" Type="http://schemas.openxmlformats.org/officeDocument/2006/relationships/audio" Target="../media/audio6.wav"/><Relationship Id="rId10" Type="http://schemas.openxmlformats.org/officeDocument/2006/relationships/audio" Target="../media/audio5.wav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hdphoto" Target="../media/image17.wdp"/><Relationship Id="rId5" Type="http://schemas.openxmlformats.org/officeDocument/2006/relationships/image" Target="../media/image16.png"/><Relationship Id="rId4" Type="http://schemas.microsoft.com/office/2007/relationships/hdphoto" Target="../media/image15.wdp"/><Relationship Id="rId3" Type="http://schemas.openxmlformats.org/officeDocument/2006/relationships/image" Target="../media/image14.png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字魂107号-萌趣欢乐体" panose="00000500000000000000" pitchFamily="2" charset="-122"/>
              <a:cs typeface="+mn-cs"/>
            </a:endParaRPr>
          </a:p>
        </p:txBody>
      </p:sp>
      <p:sp>
        <p:nvSpPr>
          <p:cNvPr id="15" name="矩形 1"/>
          <p:cNvSpPr/>
          <p:nvPr/>
        </p:nvSpPr>
        <p:spPr>
          <a:xfrm>
            <a:off x="400595" y="360702"/>
            <a:ext cx="11390811" cy="6161086"/>
          </a:xfrm>
          <a:prstGeom prst="rect">
            <a:avLst/>
          </a:prstGeom>
          <a:solidFill>
            <a:schemeClr val="bg1">
              <a:alpha val="79000"/>
            </a:schemeClr>
          </a:solidFill>
          <a:ln w="28575">
            <a:solidFill>
              <a:schemeClr val="accent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60号-檀宋" panose="00000500000000000000" pitchFamily="2" charset="-122"/>
              <a:ea typeface="字魂27号-布丁体" panose="00000500000000000000" pitchFamily="2" charset="-122"/>
              <a:cs typeface="+mn-cs"/>
              <a:sym typeface="字魂160号-檀宋" panose="00000500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88" y="-307827"/>
            <a:ext cx="1940673" cy="1940673"/>
          </a:xfrm>
          <a:prstGeom prst="rect">
            <a:avLst/>
          </a:prstGeom>
        </p:spPr>
      </p:pic>
      <p:pic>
        <p:nvPicPr>
          <p:cNvPr id="17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4892" y="1101474"/>
            <a:ext cx="5375532" cy="5375532"/>
          </a:xfrm>
          <a:prstGeom prst="rect">
            <a:avLst/>
          </a:prstGeom>
        </p:spPr>
      </p:pic>
      <p:pic>
        <p:nvPicPr>
          <p:cNvPr id="18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5187" y="4306647"/>
            <a:ext cx="12277187" cy="2551353"/>
          </a:xfrm>
          <a:prstGeom prst="rect">
            <a:avLst/>
          </a:prstGeom>
        </p:spPr>
      </p:pic>
      <p:pic>
        <p:nvPicPr>
          <p:cNvPr id="4" name="yt1s.com - Màu Hoa  Nhạc Thiếu Nhi Có Lờ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23324,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33889" y="1953595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482" y="608304"/>
            <a:ext cx="10254361" cy="1249788"/>
          </a:xfrm>
          <a:prstGeom prst="rect">
            <a:avLst/>
          </a:prstGeom>
        </p:spPr>
      </p:pic>
      <p:sp>
        <p:nvSpPr>
          <p:cNvPr id="6" name="Rectangle 2"/>
          <p:cNvSpPr/>
          <p:nvPr/>
        </p:nvSpPr>
        <p:spPr>
          <a:xfrm>
            <a:off x="5285740" y="2503170"/>
            <a:ext cx="5986780" cy="16719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p>
            <a:pPr algn="just"/>
            <a:r>
              <a:rPr 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      Nêu</a:t>
            </a:r>
            <a:r>
              <a:rPr 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alt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một </a:t>
            </a:r>
            <a:r>
              <a:rPr 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đối tượng</a:t>
            </a:r>
            <a:r>
              <a:rPr lang="en-US" alt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 có nguy cơ bị xâm hại hoặc</a:t>
            </a:r>
            <a:r>
              <a:rPr 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alt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một </a:t>
            </a:r>
            <a:r>
              <a:rPr 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hoàn cảnh </a:t>
            </a:r>
            <a:r>
              <a:rPr lang="en-US" alt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dễ</a:t>
            </a:r>
            <a:r>
              <a:rPr 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 </a:t>
            </a:r>
            <a:r>
              <a:rPr lang="en-US" alt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bị</a:t>
            </a:r>
            <a:r>
              <a:rPr 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 xâm hại</a:t>
            </a:r>
            <a:r>
              <a:rPr lang="en-US" altLang="vi-V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ea typeface="Cambria" panose="02040503050406030204" pitchFamily="18" charset="0"/>
                <a:cs typeface="Calibri" panose="020F0502020204030204" charset="0"/>
              </a:rPr>
              <a:t>.</a:t>
            </a:r>
            <a:endParaRPr lang="en-US" altLang="vi-VN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ea typeface="Cambria" panose="02040503050406030204" pitchFamily="18" charset="0"/>
              <a:cs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885" b="99939" l="0" r="99045">
                        <a14:foregroundMark x1="17470" y1="62280" x2="13785" y2="81625"/>
                        <a14:foregroundMark x1="20701" y1="84657" x2="45" y2="80170"/>
                        <a14:foregroundMark x1="19427" y1="63614" x2="22793" y2="70710"/>
                        <a14:foregroundMark x1="15378" y1="88539" x2="21975" y2="91086"/>
                        <a14:foregroundMark x1="47953" y1="90055" x2="76843" y2="99697"/>
                        <a14:foregroundMark x1="91356" y1="93026" x2="95678" y2="86355"/>
                        <a14:foregroundMark x1="99090" y1="83141" x2="97134" y2="80594"/>
                        <a14:foregroundMark x1="97953" y1="75440" x2="97953" y2="75440"/>
                        <a14:foregroundMark x1="6506" y1="96301" x2="5869" y2="99939"/>
                        <a14:foregroundMark x1="19108" y1="97150" x2="18744" y2="99939"/>
                        <a14:foregroundMark x1="13603" y1="99090" x2="13603" y2="99697"/>
                        <a14:foregroundMark x1="27616" y1="65494" x2="28298" y2="65070"/>
                        <a14:foregroundMark x1="5050" y1="92844" x2="5369" y2="94967"/>
                        <a14:foregroundMark x1="10692" y1="90479" x2="10692" y2="91571"/>
                        <a14:foregroundMark x1="1001" y1="96907" x2="2320" y2="98848"/>
                        <a14:foregroundMark x1="6824" y1="93451" x2="7643" y2="90237"/>
                        <a14:backgroundMark x1="13603" y1="42511" x2="66515" y2="34748"/>
                        <a14:backgroundMark x1="21520" y1="94967" x2="10373" y2="90904"/>
                        <a14:backgroundMark x1="4732" y1="37113" x2="6824" y2="71983"/>
                        <a14:backgroundMark x1="30073" y1="66404" x2="30846" y2="66828"/>
                        <a14:backgroundMark x1="42812" y1="76289" x2="42311" y2="71134"/>
                        <a14:backgroundMark x1="38763" y1="74106" x2="37944" y2="70891"/>
                        <a14:backgroundMark x1="26024" y1="67859" x2="25842" y2="64039"/>
                        <a14:backgroundMark x1="54231" y1="74530" x2="52457" y2="68951"/>
                        <a14:backgroundMark x1="1365" y1="84415" x2="4732" y2="86173"/>
                        <a14:backgroundMark x1="6324" y1="90055" x2="6824" y2="91086"/>
                        <a14:backgroundMark x1="8462" y1="92420" x2="7962" y2="91995"/>
                        <a14:backgroundMark x1="5232" y1="98423" x2="4550" y2="99939"/>
                        <a14:backgroundMark x1="7461" y1="99090" x2="7461" y2="99939"/>
                        <a14:backgroundMark x1="9099" y1="98423" x2="10373" y2="99272"/>
                        <a14:backgroundMark x1="12466" y1="98181" x2="11328" y2="99697"/>
                        <a14:backgroundMark x1="4231" y1="89751" x2="1410" y2="93147"/>
                        <a14:backgroundMark x1="2593" y1="88357" x2="955" y2="93936"/>
                        <a14:backgroundMark x1="62602" y1="42571" x2="94677" y2="36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004" r="-860"/>
          <a:stretch>
            <a:fillRect/>
          </a:stretch>
        </p:blipFill>
        <p:spPr>
          <a:xfrm>
            <a:off x="4190311" y="3767963"/>
            <a:ext cx="8141239" cy="35715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135" b="99939" l="647" r="30790">
                        <a14:foregroundMark x1="13828" y1="90435" x2="12807" y2="94053"/>
                        <a14:foregroundMark x1="30075" y1="95647" x2="24659" y2="99387"/>
                        <a14:foregroundMark x1="23059" y1="98651" x2="18120" y2="99019"/>
                        <a14:foregroundMark x1="27350" y1="96321" x2="30858" y2="99571"/>
                        <a14:foregroundMark x1="11819" y1="97241" x2="681" y2="98099"/>
                        <a14:foregroundMark x1="10116" y1="96321" x2="9094" y2="99939"/>
                        <a14:foregroundMark x1="14816" y1="94911" x2="14714" y2="99939"/>
                        <a14:foregroundMark x1="18120" y1="94053" x2="17030" y2="99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977" r="68340"/>
          <a:stretch>
            <a:fillRect/>
          </a:stretch>
        </p:blipFill>
        <p:spPr>
          <a:xfrm>
            <a:off x="0" y="5099653"/>
            <a:ext cx="4572000" cy="178892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13360" y="0"/>
            <a:ext cx="3124835" cy="13989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4000" b="1">
                <a:ln w="285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#9Slide07 IcielKoni" panose="02000505000000020004" pitchFamily="2" charset="0"/>
              </a:rPr>
              <a:t>Chủ đề 2</a:t>
            </a:r>
            <a:endParaRPr lang="en-US" sz="4000" b="1">
              <a:ln w="2857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#9Slide07 IcielKoni" panose="02000505000000020004" pitchFamily="2" charset="0"/>
            </a:endParaRPr>
          </a:p>
          <a:p>
            <a:pPr algn="ctr">
              <a:spcBef>
                <a:spcPts val="600"/>
              </a:spcBef>
            </a:pPr>
            <a:r>
              <a:rPr lang="en-US" sz="4000" b="1">
                <a:ln w="285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#9Slide07 IcielKoni" panose="02000505000000020004" pitchFamily="2" charset="0"/>
              </a:rPr>
              <a:t>Tuần 6</a:t>
            </a:r>
            <a:endParaRPr lang="en-US" sz="4000" b="1">
              <a:ln w="2857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#9Slide07 IcielKoni" panose="02000505000000020004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9" b="30442" l="22750" r="40371">
                        <a14:foregroundMark x1="25914" y1="25532" x2="25914" y2="25532"/>
                        <a14:foregroundMark x1="24113" y1="18167" x2="24113" y2="18167"/>
                        <a14:foregroundMark x1="23513" y1="17840" x2="22750" y2="18167"/>
                        <a14:foregroundMark x1="24823" y1="11620" x2="24823" y2="11620"/>
                        <a14:foregroundMark x1="27823" y1="7365" x2="27823" y2="4583"/>
                        <a14:foregroundMark x1="32188" y1="6792" x2="32188" y2="3519"/>
                        <a14:foregroundMark x1="36498" y1="8592" x2="36498" y2="8592"/>
                        <a14:foregroundMark x1="38407" y1="13093" x2="39880" y2="13666"/>
                        <a14:foregroundMark x1="39280" y1="17840" x2="40371" y2="18167"/>
                        <a14:foregroundMark x1="37807" y1="24468" x2="37807" y2="24468"/>
                        <a14:foregroundMark x1="34697" y1="27741" x2="35297" y2="29542"/>
                        <a14:foregroundMark x1="29733" y1="28478" x2="29733" y2="30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92" t="2992" r="58923" b="68485"/>
          <a:stretch>
            <a:fillRect/>
          </a:stretch>
        </p:blipFill>
        <p:spPr>
          <a:xfrm rot="276215" flipH="1">
            <a:off x="10688409" y="-385552"/>
            <a:ext cx="2046197" cy="200722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243864" y="476473"/>
            <a:ext cx="4723018" cy="1587171"/>
          </a:xfrm>
          <a:prstGeom prst="rect">
            <a:avLst/>
          </a:prstGeom>
          <a:solidFill>
            <a:srgbClr val="AC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/>
          <p:cNvSpPr/>
          <p:nvPr/>
        </p:nvSpPr>
        <p:spPr>
          <a:xfrm>
            <a:off x="4700905" y="701040"/>
            <a:ext cx="4368165" cy="112776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42697" y="1009107"/>
            <a:ext cx="389382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Dear Saturday" panose="02000505000000020004" pitchFamily="2" charset="0"/>
              </a:rPr>
              <a:t>Hoạt động trải nghiệm</a:t>
            </a:r>
            <a:endParaRPr lang="en-US" sz="2800" b="1" cap="none" spc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Dear Saturday" panose="02000505000000020004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912401" y="1571229"/>
            <a:ext cx="47376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50">
                <a:ln w="1524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#9Slide07 SVNZiclets" panose="02000603000000000000" pitchFamily="2" charset="0"/>
              </a:rPr>
              <a:t>AN TOÀN</a:t>
            </a:r>
            <a:endParaRPr lang="en-US" sz="8000" b="1" cap="none" spc="50">
              <a:ln w="1524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#9Slide07 SVNZiclets" panose="02000603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902876" y="1555940"/>
            <a:ext cx="47376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50">
                <a:ln w="28575" cmpd="sng">
                  <a:solidFill>
                    <a:sysClr val="windowText" lastClr="000000"/>
                  </a:solidFill>
                  <a:prstDash val="solid"/>
                </a:ln>
                <a:gradFill flip="none" rotWithShape="1">
                  <a:gsLst>
                    <a:gs pos="0">
                      <a:srgbClr val="C00000"/>
                    </a:gs>
                    <a:gs pos="59000">
                      <a:srgbClr val="FF0000"/>
                    </a:gs>
                    <a:gs pos="100000">
                      <a:srgbClr val="D868BC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atin typeface="#9Slide07 SVNZiclets" panose="02000603000000000000" pitchFamily="2" charset="0"/>
              </a:rPr>
              <a:t>AN TOÀN</a:t>
            </a:r>
            <a:endParaRPr lang="en-US" sz="8000" b="1" cap="none" spc="50">
              <a:ln w="28575" cmpd="sng">
                <a:solidFill>
                  <a:sysClr val="windowText" lastClr="000000"/>
                </a:solidFill>
                <a:prstDash val="solid"/>
              </a:ln>
              <a:gradFill flip="none" rotWithShape="1">
                <a:gsLst>
                  <a:gs pos="0">
                    <a:srgbClr val="C00000"/>
                  </a:gs>
                  <a:gs pos="59000">
                    <a:srgbClr val="FF0000"/>
                  </a:gs>
                  <a:gs pos="100000">
                    <a:srgbClr val="D868BC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effectLst/>
              <a:latin typeface="#9Slide07 SVNZiclets" panose="0200060300000000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17445" y="2864207"/>
            <a:ext cx="7021830" cy="9220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>
                <a:ln w="1524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cs typeface="+mn-lt"/>
              </a:rPr>
              <a:t>trong cuộc sống của em</a:t>
            </a:r>
            <a:endParaRPr lang="en-US" sz="5400" b="1" cap="none" spc="50">
              <a:ln w="1524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cs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18715" y="2849841"/>
            <a:ext cx="7021830" cy="9220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>
                <a:ln w="2857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cs typeface="+mn-lt"/>
              </a:rPr>
              <a:t>trong cuộc sống của em</a:t>
            </a:r>
            <a:endParaRPr lang="en-US" sz="5400" b="1" cap="none" spc="5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/>
              <a:cs typeface="+mn-lt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4128770" y="328295"/>
            <a:ext cx="687197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Thứ tư, ngày 16 tháng 10 năm 2024</a:t>
            </a:r>
            <a:endParaRPr 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1688445" y="23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3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95394" y="1101831"/>
            <a:ext cx="5312672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>
                <a:ln w="2032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#9Slide07 SVNZiclets" panose="02000603000000000000" pitchFamily="2" charset="0"/>
              </a:rPr>
              <a:t>NHẬN DIỆN</a:t>
            </a:r>
            <a:endParaRPr lang="en-US" sz="7500" b="0" cap="none" spc="0">
              <a:ln w="203200">
                <a:solidFill>
                  <a:schemeClr val="bg1"/>
                </a:solidFill>
              </a:ln>
              <a:solidFill>
                <a:schemeClr val="bg1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#9Slide07 SVNZiclets" panose="02000603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14519" y="1101831"/>
            <a:ext cx="5312672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>
                <a:ln w="28575"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7 SVNZiclets" panose="02000603000000000000" pitchFamily="2" charset="0"/>
              </a:rPr>
              <a:t>NHẬN DIỆN</a:t>
            </a:r>
            <a:endParaRPr lang="en-US" sz="7500" b="0" cap="none" spc="0">
              <a:ln w="28575">
                <a:solidFill>
                  <a:sysClr val="windowText" lastClr="000000"/>
                </a:solidFill>
              </a:ln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7 SVNZiclets" panose="02000603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4332" y="4615359"/>
            <a:ext cx="12351567" cy="23532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1228952">
            <a:off x="10370630" y="-90607"/>
            <a:ext cx="1799087" cy="184296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74988" y="2435402"/>
            <a:ext cx="8780780" cy="20916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500" b="0" cap="none" spc="0">
                <a:ln w="0">
                  <a:solidFill>
                    <a:schemeClr val="tx1"/>
                  </a:solidFill>
                </a:ln>
                <a:solidFill>
                  <a:srgbClr val="FECD0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#9Slide07 SVNZiclets" panose="02000603000000000000" pitchFamily="2" charset="0"/>
              </a:rPr>
              <a:t> Tình huống có nguy cơ</a:t>
            </a:r>
            <a:endParaRPr lang="en-US" sz="6500" b="0" cap="none" spc="0">
              <a:ln w="0">
                <a:solidFill>
                  <a:schemeClr val="tx1"/>
                </a:solidFill>
              </a:ln>
              <a:solidFill>
                <a:srgbClr val="FECD0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#9Slide07 SVNZiclets" panose="02000603000000000000" pitchFamily="2" charset="0"/>
            </a:endParaRPr>
          </a:p>
          <a:p>
            <a:pPr algn="ctr"/>
            <a:r>
              <a:rPr lang="en-US" sz="6500">
                <a:ln w="0">
                  <a:solidFill>
                    <a:schemeClr val="tx1"/>
                  </a:solidFill>
                </a:ln>
                <a:solidFill>
                  <a:srgbClr val="FECD0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#9Slide07 SVNZiclets" panose="02000603000000000000" pitchFamily="2" charset="0"/>
              </a:rPr>
              <a:t>bị xâm hại</a:t>
            </a:r>
            <a:endParaRPr lang="en-US" sz="6500" b="0" cap="none" spc="0">
              <a:ln w="0">
                <a:solidFill>
                  <a:schemeClr val="tx1"/>
                </a:solidFill>
              </a:ln>
              <a:solidFill>
                <a:srgbClr val="FECD0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#9Slide07 SVNZiclets" panose="02000603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3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20692086">
            <a:off x="-71430" y="45372"/>
            <a:ext cx="1599759" cy="16387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45826" y="1864541"/>
            <a:ext cx="3643894" cy="27084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400" b="1" cap="none" spc="0">
                <a:ln w="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Chỉ ra những nguy cơ trẻ em bị xâm hại thân thể trong những trường hợp sau:</a:t>
            </a:r>
            <a:endParaRPr lang="en-US" sz="3400" b="1" cap="none" spc="0">
              <a:ln w="0">
                <a:noFill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38" b="23000" l="72077" r="92769">
                        <a14:foregroundMark x1="78231" y1="12000" x2="76385" y2="13846"/>
                        <a14:foregroundMark x1="75385" y1="10846" x2="79231" y2="13385"/>
                        <a14:foregroundMark x1="75385" y1="14385" x2="78769" y2="10000"/>
                        <a14:foregroundMark x1="77231" y1="11231" x2="79615" y2="12385"/>
                        <a14:foregroundMark x1="78385" y1="14231" x2="76615" y2="11000"/>
                        <a14:foregroundMark x1="75000" y1="13000" x2="72769" y2="11385"/>
                        <a14:foregroundMark x1="78385" y1="20000" x2="81000" y2="23000"/>
                        <a14:foregroundMark x1="76000" y1="19846" x2="76615" y2="22462"/>
                        <a14:foregroundMark x1="90615" y1="15000" x2="92846" y2="14615"/>
                        <a14:foregroundMark x1="73923" y1="13769" x2="72077" y2="14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56" t="5029" r="5185" b="76491"/>
          <a:stretch>
            <a:fillRect/>
          </a:stretch>
        </p:blipFill>
        <p:spPr>
          <a:xfrm rot="1099036">
            <a:off x="10871510" y="52103"/>
            <a:ext cx="1520878" cy="1177935"/>
          </a:xfrm>
          <a:prstGeom prst="rect">
            <a:avLst/>
          </a:prstGeom>
        </p:spPr>
      </p:pic>
      <p:sp>
        <p:nvSpPr>
          <p:cNvPr id="14" name="Cloud Callout 13"/>
          <p:cNvSpPr/>
          <p:nvPr/>
        </p:nvSpPr>
        <p:spPr>
          <a:xfrm>
            <a:off x="8426229" y="130802"/>
            <a:ext cx="2169915" cy="992010"/>
          </a:xfrm>
          <a:prstGeom prst="cloudCallout">
            <a:avLst>
              <a:gd name="adj1" fmla="val 59081"/>
              <a:gd name="adj2" fmla="val 10114"/>
            </a:avLst>
          </a:prstGeom>
          <a:solidFill>
            <a:schemeClr val="bg1"/>
          </a:solidFill>
          <a:ln>
            <a:solidFill>
              <a:srgbClr val="B059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830657" y="287497"/>
            <a:ext cx="1372492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500" b="0" cap="none" spc="0">
                <a:ln w="0"/>
                <a:solidFill>
                  <a:srgbClr val="AD559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FS Blonde Script" panose="03000503000000000000" pitchFamily="65" charset="0"/>
              </a:rPr>
              <a:t>Nhóm </a:t>
            </a:r>
            <a:r>
              <a:rPr lang="en-US" sz="3500">
                <a:ln w="0"/>
                <a:solidFill>
                  <a:srgbClr val="AD559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FS Blonde Script" panose="03000503000000000000" pitchFamily="65" charset="0"/>
              </a:rPr>
              <a:t>4</a:t>
            </a:r>
            <a:endParaRPr lang="en-US" sz="3500" b="0" cap="none" spc="0">
              <a:ln w="0"/>
              <a:solidFill>
                <a:srgbClr val="AD559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FS Blonde Script" panose="03000503000000000000" pitchFamily="65" charset="0"/>
            </a:endParaRPr>
          </a:p>
        </p:txBody>
      </p:sp>
      <p:pic>
        <p:nvPicPr>
          <p:cNvPr id="2050" name="Picture 2" descr="https://lh6.googleusercontent.com/pMMzUwcHaO94icZnOUhBJ5dYYUYfa543Bh7dxFQPOKa_4zcRG4HsdSo8R7JxrVyWkkAEySZHmVGfBtDv4jzGEzrJzYTYZe837fIeAxdhvIx37Lvf6Db-8ILzk1E6NxLvYPDr9eVfCoc17t4frPKV4w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720" y="1083302"/>
            <a:ext cx="7278121" cy="529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35" y="678815"/>
            <a:ext cx="12192635" cy="618553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3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20692086">
            <a:off x="-71430" y="45372"/>
            <a:ext cx="1599759" cy="16387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38" b="23000" l="72077" r="92769">
                        <a14:foregroundMark x1="78231" y1="12000" x2="76385" y2="13846"/>
                        <a14:foregroundMark x1="75385" y1="10846" x2="79231" y2="13385"/>
                        <a14:foregroundMark x1="75385" y1="14385" x2="78769" y2="10000"/>
                        <a14:foregroundMark x1="77231" y1="11231" x2="79615" y2="12385"/>
                        <a14:foregroundMark x1="78385" y1="14231" x2="76615" y2="11000"/>
                        <a14:foregroundMark x1="75000" y1="13000" x2="72769" y2="11385"/>
                        <a14:foregroundMark x1="78385" y1="20000" x2="81000" y2="23000"/>
                        <a14:foregroundMark x1="76000" y1="19846" x2="76615" y2="22462"/>
                        <a14:foregroundMark x1="90615" y1="15000" x2="92846" y2="14615"/>
                        <a14:foregroundMark x1="73923" y1="13769" x2="72077" y2="14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56" t="5029" r="5185" b="76491"/>
          <a:stretch>
            <a:fillRect/>
          </a:stretch>
        </p:blipFill>
        <p:spPr>
          <a:xfrm rot="1099036">
            <a:off x="10871510" y="52103"/>
            <a:ext cx="1520878" cy="1177935"/>
          </a:xfrm>
          <a:prstGeom prst="rect">
            <a:avLst/>
          </a:prstGeom>
        </p:spPr>
      </p:pic>
      <p:sp>
        <p:nvSpPr>
          <p:cNvPr id="14" name="Cloud Callout 13"/>
          <p:cNvSpPr/>
          <p:nvPr/>
        </p:nvSpPr>
        <p:spPr>
          <a:xfrm>
            <a:off x="8426229" y="130802"/>
            <a:ext cx="2169915" cy="992010"/>
          </a:xfrm>
          <a:prstGeom prst="cloudCallout">
            <a:avLst>
              <a:gd name="adj1" fmla="val 59081"/>
              <a:gd name="adj2" fmla="val 10114"/>
            </a:avLst>
          </a:prstGeom>
          <a:solidFill>
            <a:schemeClr val="bg1"/>
          </a:solidFill>
          <a:ln>
            <a:solidFill>
              <a:srgbClr val="B059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830657" y="287497"/>
            <a:ext cx="1372492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500" b="0" cap="none" spc="0">
                <a:ln w="0"/>
                <a:solidFill>
                  <a:srgbClr val="AD559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FS Blonde Script" panose="03000503000000000000" pitchFamily="65" charset="0"/>
              </a:rPr>
              <a:t>Nhóm </a:t>
            </a:r>
            <a:r>
              <a:rPr lang="en-US" sz="3500">
                <a:ln w="0"/>
                <a:solidFill>
                  <a:srgbClr val="AD559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FS Blonde Script" panose="03000503000000000000" pitchFamily="65" charset="0"/>
              </a:rPr>
              <a:t>4</a:t>
            </a:r>
            <a:endParaRPr lang="en-US" sz="3500" b="0" cap="none" spc="0">
              <a:ln w="0"/>
              <a:solidFill>
                <a:srgbClr val="AD559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FS Blonde Script" panose="03000503000000000000" pitchFamily="65" charset="0"/>
            </a:endParaRPr>
          </a:p>
        </p:txBody>
      </p:sp>
      <p:pic>
        <p:nvPicPr>
          <p:cNvPr id="2050" name="Picture 2" descr="https://lh6.googleusercontent.com/pMMzUwcHaO94icZnOUhBJ5dYYUYfa543Bh7dxFQPOKa_4zcRG4HsdSo8R7JxrVyWkkAEySZHmVGfBtDv4jzGEzrJzYTYZe837fIeAxdhvIx37Lvf6Db-8ILzk1E6NxLvYPDr9eVfCoc17t4frPKV4w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155" y="1149985"/>
            <a:ext cx="9577070" cy="484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13560" y="3316605"/>
            <a:ext cx="3743325" cy="37909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</a:bodyPr>
          <a:p>
            <a:pPr algn="just"/>
            <a:r>
              <a:rPr lang="en-US" sz="2000" b="1" cap="none" spc="0">
                <a:ln w="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 bạn bè trong lớp bắt nạt.</a:t>
            </a:r>
            <a:endParaRPr lang="en-US" sz="2000" b="1" cap="none" spc="0">
              <a:ln w="0">
                <a:noFill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8"/>
          <p:cNvSpPr/>
          <p:nvPr/>
        </p:nvSpPr>
        <p:spPr>
          <a:xfrm>
            <a:off x="6523990" y="3072765"/>
            <a:ext cx="4970780" cy="45085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  <a:scene3d>
              <a:camera prst="orthographicFront"/>
              <a:lightRig rig="threePt" dir="t"/>
            </a:scene3d>
          </a:bodyPr>
          <a:p>
            <a:pPr algn="just"/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Sống trong gia đình có bố nghiện rượu.</a:t>
            </a:r>
            <a:endParaRPr lang="en-US" sz="2000" b="1" cap="none" spc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2009140" y="5998845"/>
            <a:ext cx="4158615" cy="79184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</a:bodyPr>
          <a:p>
            <a:pPr algn="just"/>
            <a:r>
              <a:rPr lang="en-US" sz="2400" b="1">
                <a:ln w="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 người lớn dùng roi để dạy học.</a:t>
            </a:r>
            <a:endParaRPr lang="en-US" sz="2400" b="1" cap="none" spc="0">
              <a:ln w="0">
                <a:noFill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6319520" y="5977255"/>
            <a:ext cx="4624070" cy="77279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</a:bodyPr>
          <a:p>
            <a:pPr algn="just"/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Trẻ em đi đánh giày bị</a:t>
            </a:r>
            <a:endParaRPr 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“đàn anh” đe dọa.</a:t>
            </a:r>
            <a:endParaRPr lang="en-US" sz="2400" b="1" cap="none" spc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/>
      <p:bldP spid="9" grpId="0" bldLvl="0" animBg="1"/>
      <p:bldP spid="2" grpId="0" bldLvl="0" animBg="1"/>
      <p:bldP spid="3" grpId="0" bldLvl="0" animBg="1"/>
      <p:bldP spid="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20692086">
            <a:off x="-71430" y="45372"/>
            <a:ext cx="1599759" cy="163877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447040"/>
            <a:ext cx="12192000" cy="6411595"/>
            <a:chOff x="2838" y="537"/>
            <a:chExt cx="17896" cy="9741"/>
          </a:xfrm>
        </p:grpSpPr>
        <p:sp>
          <p:nvSpPr>
            <p:cNvPr id="4" name="Rectangle 3"/>
            <p:cNvSpPr/>
            <p:nvPr/>
          </p:nvSpPr>
          <p:spPr>
            <a:xfrm>
              <a:off x="2838" y="537"/>
              <a:ext cx="17896" cy="9741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5" y="1999"/>
              <a:ext cx="12066" cy="74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Cloud Callout 2"/>
            <p:cNvSpPr/>
            <p:nvPr/>
          </p:nvSpPr>
          <p:spPr>
            <a:xfrm>
              <a:off x="8478" y="2242"/>
              <a:ext cx="3363" cy="2484"/>
            </a:xfrm>
            <a:prstGeom prst="cloudCallout">
              <a:avLst>
                <a:gd name="adj1" fmla="val 27133"/>
                <a:gd name="adj2" fmla="val 63164"/>
              </a:avLst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5" name="Cloud Callout 4"/>
            <p:cNvSpPr/>
            <p:nvPr/>
          </p:nvSpPr>
          <p:spPr>
            <a:xfrm>
              <a:off x="7817" y="4663"/>
              <a:ext cx="2978" cy="2076"/>
            </a:xfrm>
            <a:prstGeom prst="cloudCallout">
              <a:avLst>
                <a:gd name="adj1" fmla="val 68838"/>
                <a:gd name="adj2" fmla="val 44171"/>
              </a:avLst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6" name="Cloud Callout 5"/>
            <p:cNvSpPr/>
            <p:nvPr/>
          </p:nvSpPr>
          <p:spPr>
            <a:xfrm>
              <a:off x="8900" y="6960"/>
              <a:ext cx="3363" cy="2484"/>
            </a:xfrm>
            <a:prstGeom prst="cloudCallout">
              <a:avLst>
                <a:gd name="adj1" fmla="val 34329"/>
                <a:gd name="adj2" fmla="val -70410"/>
              </a:avLst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7" name="Cloud Callout 6"/>
            <p:cNvSpPr/>
            <p:nvPr/>
          </p:nvSpPr>
          <p:spPr>
            <a:xfrm>
              <a:off x="15123" y="6952"/>
              <a:ext cx="3363" cy="2484"/>
            </a:xfrm>
            <a:prstGeom prst="cloudCallout">
              <a:avLst>
                <a:gd name="adj1" fmla="val -46758"/>
                <a:gd name="adj2" fmla="val -58816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9" name="Cloud Callout 8"/>
            <p:cNvSpPr/>
            <p:nvPr/>
          </p:nvSpPr>
          <p:spPr>
            <a:xfrm>
              <a:off x="15505" y="1999"/>
              <a:ext cx="3317" cy="2543"/>
            </a:xfrm>
            <a:prstGeom prst="cloudCallout">
              <a:avLst>
                <a:gd name="adj1" fmla="val -67038"/>
                <a:gd name="adj2" fmla="val 35104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11" name="Cloud Callout 10"/>
            <p:cNvSpPr/>
            <p:nvPr/>
          </p:nvSpPr>
          <p:spPr>
            <a:xfrm>
              <a:off x="15836" y="4459"/>
              <a:ext cx="3363" cy="2484"/>
            </a:xfrm>
            <a:prstGeom prst="cloudCallout">
              <a:avLst>
                <a:gd name="adj1" fmla="val -67930"/>
                <a:gd name="adj2" fmla="val 8252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  <p:sp>
        <p:nvSpPr>
          <p:cNvPr id="16" name="Rectangle 9"/>
          <p:cNvSpPr/>
          <p:nvPr/>
        </p:nvSpPr>
        <p:spPr>
          <a:xfrm>
            <a:off x="94615" y="1554480"/>
            <a:ext cx="3072130" cy="35077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algn="just"/>
            <a:r>
              <a:rPr lang="en-US" sz="3700" b="1">
                <a:ln w="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700" b="1" cap="none" spc="0">
                <a:ln w="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Chia sẻ về trường hợp trẻ em bị xâm hại thân thể mà em biết</a:t>
            </a:r>
            <a:endParaRPr lang="en-US" sz="3700" b="1" cap="none" spc="0">
              <a:ln w="0">
                <a:noFill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38" b="23000" l="72077" r="92769">
                        <a14:foregroundMark x1="78231" y1="12000" x2="76385" y2="13846"/>
                        <a14:foregroundMark x1="75385" y1="10846" x2="79231" y2="13385"/>
                        <a14:foregroundMark x1="75385" y1="14385" x2="78769" y2="10000"/>
                        <a14:foregroundMark x1="77231" y1="11231" x2="79615" y2="12385"/>
                        <a14:foregroundMark x1="78385" y1="14231" x2="76615" y2="11000"/>
                        <a14:foregroundMark x1="75000" y1="13000" x2="72769" y2="11385"/>
                        <a14:foregroundMark x1="78385" y1="20000" x2="81000" y2="23000"/>
                        <a14:foregroundMark x1="76000" y1="19846" x2="76615" y2="22462"/>
                        <a14:foregroundMark x1="90615" y1="15000" x2="92846" y2="14615"/>
                        <a14:foregroundMark x1="73923" y1="13769" x2="72077" y2="14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56" t="5029" r="5185" b="76491"/>
          <a:stretch>
            <a:fillRect/>
          </a:stretch>
        </p:blipFill>
        <p:spPr>
          <a:xfrm rot="1099036">
            <a:off x="10827385" y="-140970"/>
            <a:ext cx="1732280" cy="1341755"/>
          </a:xfrm>
          <a:prstGeom prst="rect">
            <a:avLst/>
          </a:prstGeom>
        </p:spPr>
      </p:pic>
      <p:sp>
        <p:nvSpPr>
          <p:cNvPr id="18" name="Cloud Callout 17"/>
          <p:cNvSpPr/>
          <p:nvPr/>
        </p:nvSpPr>
        <p:spPr>
          <a:xfrm>
            <a:off x="8369079" y="228592"/>
            <a:ext cx="2169915" cy="992010"/>
          </a:xfrm>
          <a:prstGeom prst="cloudCallout">
            <a:avLst>
              <a:gd name="adj1" fmla="val 59081"/>
              <a:gd name="adj2" fmla="val 10114"/>
            </a:avLst>
          </a:prstGeom>
          <a:solidFill>
            <a:schemeClr val="bg1"/>
          </a:solidFill>
          <a:ln>
            <a:solidFill>
              <a:srgbClr val="B059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0" name="Rectangle 14"/>
          <p:cNvSpPr/>
          <p:nvPr/>
        </p:nvSpPr>
        <p:spPr>
          <a:xfrm>
            <a:off x="8726116" y="408782"/>
            <a:ext cx="1455848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algn="ctr"/>
            <a:r>
              <a:rPr lang="en-US" sz="3500" b="0" cap="none" spc="0">
                <a:ln w="0"/>
                <a:solidFill>
                  <a:srgbClr val="AD559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FS Blonde Script" panose="03000503000000000000" pitchFamily="65" charset="0"/>
              </a:rPr>
              <a:t>Cá nhân</a:t>
            </a:r>
            <a:endParaRPr lang="en-US" sz="3500" b="0" cap="none" spc="0">
              <a:ln w="0"/>
              <a:solidFill>
                <a:srgbClr val="AD559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FS Blonde Script" panose="03000503000000000000" pitchFamily="65" charset="0"/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4705354" y="70477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3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 animBg="1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20692086">
            <a:off x="-71430" y="45372"/>
            <a:ext cx="1599759" cy="16387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38" b="23000" l="72077" r="92769">
                        <a14:foregroundMark x1="78231" y1="12000" x2="76385" y2="13846"/>
                        <a14:foregroundMark x1="75385" y1="10846" x2="79231" y2="13385"/>
                        <a14:foregroundMark x1="75385" y1="14385" x2="78769" y2="10000"/>
                        <a14:foregroundMark x1="77231" y1="11231" x2="79615" y2="12385"/>
                        <a14:foregroundMark x1="78385" y1="14231" x2="76615" y2="11000"/>
                        <a14:foregroundMark x1="75000" y1="13000" x2="72769" y2="11385"/>
                        <a14:foregroundMark x1="78385" y1="20000" x2="81000" y2="23000"/>
                        <a14:foregroundMark x1="76000" y1="19846" x2="76615" y2="22462"/>
                        <a14:foregroundMark x1="90615" y1="15000" x2="92846" y2="14615"/>
                        <a14:foregroundMark x1="73923" y1="13769" x2="72077" y2="14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56" t="5029" r="5185" b="76491"/>
          <a:stretch>
            <a:fillRect/>
          </a:stretch>
        </p:blipFill>
        <p:spPr>
          <a:xfrm rot="1099036">
            <a:off x="10871510" y="52103"/>
            <a:ext cx="1520878" cy="11779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5255"/>
            <a:ext cx="12192635" cy="6858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lowchart: Alternate Process 2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3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1466215" y="0"/>
            <a:ext cx="2776855" cy="2209800"/>
          </a:xfrm>
          <a:prstGeom prst="cloudCallout">
            <a:avLst>
              <a:gd name="adj1" fmla="val 66464"/>
              <a:gd name="adj2" fmla="val 33936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549275" y="2209800"/>
            <a:ext cx="2776855" cy="2209800"/>
          </a:xfrm>
          <a:prstGeom prst="cloudCallout">
            <a:avLst>
              <a:gd name="adj1" fmla="val 75108"/>
              <a:gd name="adj2" fmla="val -13017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7799070" y="4419600"/>
            <a:ext cx="2926715" cy="2329180"/>
          </a:xfrm>
          <a:prstGeom prst="cloudCallout">
            <a:avLst>
              <a:gd name="adj1" fmla="val -45220"/>
              <a:gd name="adj2" fmla="val -67356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Cloud Callout 7"/>
          <p:cNvSpPr/>
          <p:nvPr/>
        </p:nvSpPr>
        <p:spPr>
          <a:xfrm>
            <a:off x="1539875" y="4419600"/>
            <a:ext cx="3129280" cy="2329180"/>
          </a:xfrm>
          <a:prstGeom prst="cloudCallout">
            <a:avLst>
              <a:gd name="adj1" fmla="val 43689"/>
              <a:gd name="adj2" fmla="val -70833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Cloud Callout 8"/>
          <p:cNvSpPr/>
          <p:nvPr/>
        </p:nvSpPr>
        <p:spPr>
          <a:xfrm>
            <a:off x="8819515" y="2209800"/>
            <a:ext cx="2926715" cy="2329180"/>
          </a:xfrm>
          <a:prstGeom prst="cloudCallout">
            <a:avLst>
              <a:gd name="adj1" fmla="val -84042"/>
              <a:gd name="adj2" fmla="val -12050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Cloud Callout 9"/>
          <p:cNvSpPr/>
          <p:nvPr/>
        </p:nvSpPr>
        <p:spPr>
          <a:xfrm>
            <a:off x="8164195" y="-119380"/>
            <a:ext cx="3122930" cy="2329180"/>
          </a:xfrm>
          <a:prstGeom prst="cloudCallout">
            <a:avLst>
              <a:gd name="adj1" fmla="val -91505"/>
              <a:gd name="adj2" fmla="val 15621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9" grpId="0" animBg="1"/>
      <p:bldP spid="9" grpId="1" animBg="1"/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5930860510118 (1)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4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59038" y="1101831"/>
            <a:ext cx="3985386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>
                <a:ln w="2032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#9Slide07 SVNZiclets" panose="02000603000000000000" pitchFamily="2" charset="0"/>
              </a:rPr>
              <a:t>CHIA SẺ</a:t>
            </a:r>
            <a:endParaRPr lang="en-US" sz="7500" b="0" cap="none" spc="0">
              <a:ln w="203200">
                <a:solidFill>
                  <a:schemeClr val="bg1"/>
                </a:solidFill>
              </a:ln>
              <a:solidFill>
                <a:schemeClr val="bg1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#9Slide07 SVNZiclets" panose="02000603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78163" y="1101831"/>
            <a:ext cx="3985386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>
                <a:ln w="28575"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7 SVNZiclets" panose="02000603000000000000" pitchFamily="2" charset="0"/>
              </a:rPr>
              <a:t>CHIA SẺ</a:t>
            </a:r>
            <a:endParaRPr lang="en-US" sz="7500" b="0" cap="none" spc="0">
              <a:ln w="28575">
                <a:solidFill>
                  <a:sysClr val="windowText" lastClr="000000"/>
                </a:solidFill>
              </a:ln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7 SVNZiclets" panose="02000603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4332" y="4615359"/>
            <a:ext cx="12351567" cy="23532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1228952">
            <a:off x="10370630" y="-90607"/>
            <a:ext cx="1799087" cy="184296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89740" y="2450342"/>
            <a:ext cx="1094883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000" b="0" cap="none" spc="0">
                <a:ln w="0">
                  <a:solidFill>
                    <a:schemeClr val="tx1"/>
                  </a:solidFill>
                </a:ln>
                <a:solidFill>
                  <a:srgbClr val="FECD0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#9Slide07 SVNZiclets" panose="02000603000000000000" pitchFamily="2" charset="0"/>
              </a:rPr>
              <a:t>CÁCH ỨNG PHÓ TRƯỚC NGUY CƠ</a:t>
            </a:r>
            <a:endParaRPr lang="en-US" sz="5000" b="0" cap="none" spc="0">
              <a:ln w="0">
                <a:solidFill>
                  <a:schemeClr val="tx1"/>
                </a:solidFill>
              </a:ln>
              <a:solidFill>
                <a:srgbClr val="FECD0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#9Slide07 SVNZiclets" panose="02000603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63843" y="3580025"/>
            <a:ext cx="700063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000" b="0" cap="none" spc="0">
                <a:ln w="0">
                  <a:solidFill>
                    <a:schemeClr val="tx1"/>
                  </a:solidFill>
                </a:ln>
                <a:solidFill>
                  <a:srgbClr val="FECD0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#9Slide07 SVNZiclets" panose="02000603000000000000" pitchFamily="2" charset="0"/>
              </a:rPr>
              <a:t>BỊ XÂM HẠI THÂN THỂ</a:t>
            </a:r>
            <a:endParaRPr lang="en-US" sz="5000" b="0" cap="none" spc="0">
              <a:ln w="0">
                <a:solidFill>
                  <a:schemeClr val="tx1"/>
                </a:solidFill>
              </a:ln>
              <a:solidFill>
                <a:srgbClr val="FECD0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#9Slide07 SVNZiclets" panose="02000603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4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20692086">
            <a:off x="-71430" y="45372"/>
            <a:ext cx="1599759" cy="16387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28345" y="1438910"/>
            <a:ext cx="10608945" cy="1045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10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Trao đổi những cách ứng phó trước nguy cơ bị xâm hại thân thể mà em đã trải qua hoặc chứng kiến.</a:t>
            </a:r>
            <a:endParaRPr lang="en-US" sz="3100" b="0" cap="none" spc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38" b="23000" l="72077" r="92769">
                        <a14:foregroundMark x1="78231" y1="12000" x2="76385" y2="13846"/>
                        <a14:foregroundMark x1="75385" y1="10846" x2="79231" y2="13385"/>
                        <a14:foregroundMark x1="75385" y1="14385" x2="78769" y2="10000"/>
                        <a14:foregroundMark x1="77231" y1="11231" x2="79615" y2="12385"/>
                        <a14:foregroundMark x1="78385" y1="14231" x2="76615" y2="11000"/>
                        <a14:foregroundMark x1="75000" y1="13000" x2="72769" y2="11385"/>
                        <a14:foregroundMark x1="78385" y1="20000" x2="81000" y2="23000"/>
                        <a14:foregroundMark x1="76000" y1="19846" x2="76615" y2="22462"/>
                        <a14:foregroundMark x1="90615" y1="15000" x2="92846" y2="14615"/>
                        <a14:foregroundMark x1="73923" y1="13769" x2="72077" y2="14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56" t="5029" r="5185" b="76491"/>
          <a:stretch>
            <a:fillRect/>
          </a:stretch>
        </p:blipFill>
        <p:spPr>
          <a:xfrm rot="1099036">
            <a:off x="10871510" y="52103"/>
            <a:ext cx="1520878" cy="1177935"/>
          </a:xfrm>
          <a:prstGeom prst="rect">
            <a:avLst/>
          </a:prstGeom>
        </p:spPr>
      </p:pic>
      <p:sp>
        <p:nvSpPr>
          <p:cNvPr id="14" name="Cloud Callout 13"/>
          <p:cNvSpPr/>
          <p:nvPr/>
        </p:nvSpPr>
        <p:spPr>
          <a:xfrm>
            <a:off x="8426229" y="130802"/>
            <a:ext cx="2169915" cy="992010"/>
          </a:xfrm>
          <a:prstGeom prst="cloudCallout">
            <a:avLst>
              <a:gd name="adj1" fmla="val 59081"/>
              <a:gd name="adj2" fmla="val 10114"/>
            </a:avLst>
          </a:prstGeom>
          <a:solidFill>
            <a:schemeClr val="bg1"/>
          </a:solidFill>
          <a:ln>
            <a:solidFill>
              <a:srgbClr val="B059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698413" y="287497"/>
            <a:ext cx="1636987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500" b="0" cap="none" spc="0">
                <a:ln w="0"/>
                <a:solidFill>
                  <a:srgbClr val="AD559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FS Blonde Script" panose="03000503000000000000" pitchFamily="65" charset="0"/>
              </a:rPr>
              <a:t>Nhóm đôi</a:t>
            </a:r>
            <a:endParaRPr lang="en-US" sz="3500" b="0" cap="none" spc="0">
              <a:ln w="0"/>
              <a:solidFill>
                <a:srgbClr val="AD559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FS Blonde Script" panose="03000503000000000000" pitchFamily="65" charset="0"/>
            </a:endParaRPr>
          </a:p>
        </p:txBody>
      </p:sp>
      <p:pic>
        <p:nvPicPr>
          <p:cNvPr id="1026" name="Picture 2" descr="https://lh3.googleusercontent.com/0DxoLpLPI6xuTrynNMmbu5QV7MK9kfapFFCn9Vm16wJwl90kdxTIRgQrWdpbHsAhplK3PlAtrektWF8IeOUbARagoiV5LB08bFcebD1pBWnSemgwDK9bO5l928_Av4icMl7Y7J5AGPaX1y7gon00ZA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314" y="1279507"/>
            <a:ext cx="6652798" cy="481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050290" y="1614170"/>
            <a:ext cx="4140835" cy="19996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10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100" b="0" cap="none" spc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Xác định những cách ứng phó trước nguy cơ bị xâm hại thân thể.</a:t>
            </a:r>
            <a:endParaRPr lang="en-US" sz="3100" b="0" cap="none" spc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/>
      <p:bldP spid="12" grpId="0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19050"/>
            <a:ext cx="12126595" cy="6838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38" b="23000" l="72077" r="92769">
                        <a14:foregroundMark x1="78231" y1="12000" x2="76385" y2="13846"/>
                        <a14:foregroundMark x1="75385" y1="10846" x2="79231" y2="13385"/>
                        <a14:foregroundMark x1="75385" y1="14385" x2="78769" y2="10000"/>
                        <a14:foregroundMark x1="77231" y1="11231" x2="79615" y2="12385"/>
                        <a14:foregroundMark x1="78385" y1="14231" x2="76615" y2="11000"/>
                        <a14:foregroundMark x1="75000" y1="13000" x2="72769" y2="11385"/>
                        <a14:foregroundMark x1="78385" y1="20000" x2="81000" y2="23000"/>
                        <a14:foregroundMark x1="76000" y1="19846" x2="76615" y2="22462"/>
                        <a14:foregroundMark x1="90615" y1="15000" x2="92846" y2="14615"/>
                        <a14:foregroundMark x1="73923" y1="13769" x2="72077" y2="14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56" t="5029" r="5185" b="76491"/>
          <a:stretch>
            <a:fillRect/>
          </a:stretch>
        </p:blipFill>
        <p:spPr>
          <a:xfrm rot="1099036">
            <a:off x="10761138" y="-72154"/>
            <a:ext cx="1420223" cy="1099977"/>
          </a:xfrm>
          <a:prstGeom prst="rect">
            <a:avLst/>
          </a:prstGeom>
        </p:spPr>
      </p:pic>
      <p:sp>
        <p:nvSpPr>
          <p:cNvPr id="2" name="Flowchart: Alternate Process 1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Hoạt động 4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207375" y="654050"/>
            <a:ext cx="2962275" cy="15995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20692086">
            <a:off x="44809" y="-27741"/>
            <a:ext cx="1469808" cy="150565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783955" y="2628900"/>
            <a:ext cx="2962275" cy="15995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73710" y="2628900"/>
            <a:ext cx="2962275" cy="15995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795780" y="5009515"/>
            <a:ext cx="2776220" cy="15176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074660" y="4603750"/>
            <a:ext cx="2842260" cy="153479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900430" y="6984365"/>
            <a:ext cx="2962275" cy="15995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150620" y="654050"/>
            <a:ext cx="3016885" cy="15995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5" grpId="0" animBg="1"/>
      <p:bldP spid="5" grpId="1" animBg="1"/>
      <p:bldP spid="9" grpId="0" animBg="1"/>
      <p:bldP spid="9" grpId="1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38" y="341194"/>
            <a:ext cx="11364036" cy="618584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ln w="38100"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7 SVNZiclets" panose="02000603000000000000" pitchFamily="2" charset="0"/>
                <a:sym typeface="+mn-ea"/>
              </a:rPr>
              <a:t>rung</a:t>
            </a:r>
            <a:endParaRPr lang="en-US" sz="900"/>
          </a:p>
        </p:txBody>
      </p:sp>
      <p:sp>
        <p:nvSpPr>
          <p:cNvPr id="8" name="Flowchart: Alternate Process 7"/>
          <p:cNvSpPr/>
          <p:nvPr/>
        </p:nvSpPr>
        <p:spPr>
          <a:xfrm>
            <a:off x="4669794" y="130802"/>
            <a:ext cx="2429419" cy="601781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>
                <a:solidFill>
                  <a:schemeClr val="bg1"/>
                </a:solidFill>
                <a:latin typeface="#9Slide04 HLT Aquus" panose="00000500000000000000" pitchFamily="2" charset="0"/>
                <a:cs typeface="Arial" panose="020B0604020202020204" pitchFamily="34" charset="0"/>
              </a:rPr>
              <a:t>Trò chơi</a:t>
            </a:r>
            <a:endParaRPr lang="en-US" sz="3800" b="1">
              <a:solidFill>
                <a:schemeClr val="bg1"/>
              </a:solidFill>
              <a:latin typeface="#9Slide04 HLT Aquus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0940034">
            <a:off x="314320" y="1081345"/>
            <a:ext cx="9913620" cy="18611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>
                <a:ln w="38100"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charset="0"/>
                <a:cs typeface="Cooper Black" panose="0208090404030B020404" charset="0"/>
              </a:rPr>
              <a:t>Rung chuông</a:t>
            </a:r>
            <a:endParaRPr lang="en-US" sz="11500" b="0" cap="none" spc="0">
              <a:ln w="38100">
                <a:solidFill>
                  <a:sysClr val="windowText" lastClr="000000"/>
                </a:solidFill>
              </a:ln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oper Black" panose="0208090404030B020404" charset="0"/>
              <a:cs typeface="Cooper Black" panose="0208090404030B02040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>
            <a:fillRect/>
          </a:stretch>
        </p:blipFill>
        <p:spPr>
          <a:xfrm rot="1228952">
            <a:off x="10370630" y="-90607"/>
            <a:ext cx="1799087" cy="18429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125" y="1387523"/>
            <a:ext cx="3352759" cy="40829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332" y="4615359"/>
            <a:ext cx="12351567" cy="235326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 rot="20760000">
            <a:off x="4048125" y="2296795"/>
            <a:ext cx="4031615" cy="1861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11500">
                <a:ln w="381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charset="0"/>
                <a:cs typeface="Cooper Black" panose="0208090404030B020404" charset="0"/>
                <a:sym typeface="+mn-ea"/>
              </a:rPr>
              <a:t>vàng</a:t>
            </a:r>
            <a:endParaRPr lang="en-US" sz="11500">
              <a:ln w="3810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oper Black" panose="0208090404030B020404" charset="0"/>
              <a:cs typeface="Cooper Black" panose="0208090404030B0204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51"/>
          <p:cNvSpPr>
            <a:spLocks noChangeArrowheads="1"/>
          </p:cNvSpPr>
          <p:nvPr/>
        </p:nvSpPr>
        <p:spPr bwMode="auto">
          <a:xfrm>
            <a:off x="2895600" y="762000"/>
            <a:ext cx="7620000" cy="20574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FF6600"/>
            </a:solidFill>
            <a:rou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Theo em, từ chối, </a:t>
            </a: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không nhận quà </a:t>
            </a:r>
            <a:endParaRPr kumimoji="0" lang="en-US" alt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của người lạ </a:t>
            </a: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khi không có lí </a:t>
            </a:r>
            <a:endParaRPr kumimoji="0" lang="en-US" alt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do là đúng hay sai?</a:t>
            </a:r>
            <a:endParaRPr kumimoji="0" lang="en-US" alt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grpSp>
        <p:nvGrpSpPr>
          <p:cNvPr id="10243" name="Group 51"/>
          <p:cNvGrpSpPr/>
          <p:nvPr/>
        </p:nvGrpSpPr>
        <p:grpSpPr bwMode="auto">
          <a:xfrm>
            <a:off x="1752601" y="0"/>
            <a:ext cx="320675" cy="6858000"/>
            <a:chOff x="202295" y="-322943"/>
            <a:chExt cx="319314" cy="7180943"/>
          </a:xfrm>
        </p:grpSpPr>
        <p:sp>
          <p:nvSpPr>
            <p:cNvPr id="33" name="Rectangle 32"/>
            <p:cNvSpPr/>
            <p:nvPr/>
          </p:nvSpPr>
          <p:spPr bwMode="auto">
            <a:xfrm>
              <a:off x="202295" y="-322943"/>
              <a:ext cx="319314" cy="7165983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78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4014" y="-307982"/>
              <a:ext cx="75877" cy="7165982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6" name="AutoShape 51"/>
          <p:cNvSpPr>
            <a:spLocks noChangeArrowheads="1"/>
          </p:cNvSpPr>
          <p:nvPr/>
        </p:nvSpPr>
        <p:spPr bwMode="auto">
          <a:xfrm>
            <a:off x="3449638" y="2971800"/>
            <a:ext cx="4856162" cy="84455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</a:ln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Sai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38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0689" y="3465514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39" name="Picture 38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89" y="3211514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0" name="Oval 3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47888" y="3284539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1" name="WordArt 226"/>
          <p:cNvSpPr>
            <a:spLocks noChangeArrowheads="1" noChangeShapeType="1" noTextEdit="1"/>
          </p:cNvSpPr>
          <p:nvPr/>
        </p:nvSpPr>
        <p:spPr bwMode="auto">
          <a:xfrm>
            <a:off x="2354264" y="33972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A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2" name="AutoShape 51"/>
          <p:cNvSpPr>
            <a:spLocks noChangeArrowheads="1"/>
          </p:cNvSpPr>
          <p:nvPr/>
        </p:nvSpPr>
        <p:spPr bwMode="auto">
          <a:xfrm>
            <a:off x="3449638" y="4362450"/>
            <a:ext cx="4856162" cy="79375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Đúng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3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1639" y="4757739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4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9625" y="4441825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5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33601" y="4572001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6" name="WordArt 226"/>
          <p:cNvSpPr>
            <a:spLocks noChangeArrowheads="1" noChangeShapeType="1" noTextEdit="1"/>
          </p:cNvSpPr>
          <p:nvPr/>
        </p:nvSpPr>
        <p:spPr bwMode="auto">
          <a:xfrm>
            <a:off x="2362201" y="46482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B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57" name="AutoShape 27"/>
          <p:cNvSpPr>
            <a:spLocks noChangeArrowheads="1"/>
          </p:cNvSpPr>
          <p:nvPr/>
        </p:nvSpPr>
        <p:spPr bwMode="auto">
          <a:xfrm>
            <a:off x="1581150" y="990600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58" name="WordArt 28"/>
          <p:cNvSpPr>
            <a:spLocks noChangeArrowheads="1" noChangeShapeType="1" noTextEdit="1"/>
          </p:cNvSpPr>
          <p:nvPr/>
        </p:nvSpPr>
        <p:spPr bwMode="auto">
          <a:xfrm>
            <a:off x="1962150" y="1357313"/>
            <a:ext cx="685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1" i="0" u="none" strike="noStrike" kern="10" cap="none" spc="0" normalizeH="0" baseline="0" noProof="0" dirty="0" err="1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Câu</a:t>
            </a:r>
            <a:r>
              <a:rPr kumimoji="0" lang="en-US" sz="3600" b="1" i="0" u="none" strike="noStrike" kern="10" cap="none" spc="0" normalizeH="0" baseline="0" noProof="0" dirty="0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 1</a:t>
            </a:r>
            <a:endParaRPr kumimoji="0" lang="en-US" sz="3600" b="1" i="0" u="none" strike="noStrike" kern="10" cap="none" spc="0" normalizeH="0" baseline="0" noProof="0" dirty="0">
              <a:ln w="19050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10261" name="WordArt 30"/>
          <p:cNvSpPr>
            <a:spLocks noChangeArrowheads="1" noChangeShapeType="1" noTextEdit="1"/>
          </p:cNvSpPr>
          <p:nvPr/>
        </p:nvSpPr>
        <p:spPr bwMode="auto">
          <a:xfrm>
            <a:off x="3200401" y="0"/>
            <a:ext cx="5973763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Rung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chuông</a:t>
            </a:r>
            <a:r>
              <a:rPr kumimoji="0" lang="en-U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kumimoji="0" lang="en-US" sz="3600" b="0" i="0" u="none" strike="noStrike" kern="10" cap="none" spc="0" normalizeH="0" baseline="0" noProof="0" dirty="0" err="1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vàng</a:t>
            </a:r>
            <a:endParaRPr kumimoji="0" lang="en-US" sz="3600" b="0" i="0" u="none" strike="noStrike" kern="10" cap="none" spc="0" normalizeH="0" baseline="0" noProof="0" dirty="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10262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1612" y="-228600"/>
            <a:ext cx="165258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WordArt 34"/>
          <p:cNvSpPr>
            <a:spLocks noChangeArrowheads="1" noChangeShapeType="1" noTextEdit="1"/>
          </p:cNvSpPr>
          <p:nvPr/>
        </p:nvSpPr>
        <p:spPr bwMode="auto">
          <a:xfrm>
            <a:off x="9296400" y="28956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1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5" name="WordArt 35"/>
          <p:cNvSpPr>
            <a:spLocks noChangeArrowheads="1" noChangeShapeType="1" noTextEdit="1"/>
          </p:cNvSpPr>
          <p:nvPr/>
        </p:nvSpPr>
        <p:spPr bwMode="auto">
          <a:xfrm>
            <a:off x="9296400" y="28956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2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6" name="WordArt 36"/>
          <p:cNvSpPr>
            <a:spLocks noChangeArrowheads="1" noChangeShapeType="1" noTextEdit="1"/>
          </p:cNvSpPr>
          <p:nvPr/>
        </p:nvSpPr>
        <p:spPr bwMode="auto">
          <a:xfrm>
            <a:off x="9296400" y="28956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3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WordArt 37"/>
          <p:cNvSpPr>
            <a:spLocks noChangeArrowheads="1" noChangeShapeType="1" noTextEdit="1"/>
          </p:cNvSpPr>
          <p:nvPr/>
        </p:nvSpPr>
        <p:spPr bwMode="auto">
          <a:xfrm>
            <a:off x="9305925" y="28956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4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8" name="WordArt 38"/>
          <p:cNvSpPr>
            <a:spLocks noChangeArrowheads="1" noChangeShapeType="1" noTextEdit="1"/>
          </p:cNvSpPr>
          <p:nvPr/>
        </p:nvSpPr>
        <p:spPr bwMode="auto">
          <a:xfrm>
            <a:off x="9315450" y="28956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5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" name="Group 49"/>
          <p:cNvGrpSpPr/>
          <p:nvPr/>
        </p:nvGrpSpPr>
        <p:grpSpPr bwMode="auto">
          <a:xfrm>
            <a:off x="8763000" y="4343401"/>
            <a:ext cx="1752600" cy="1179513"/>
            <a:chOff x="4320" y="2928"/>
            <a:chExt cx="1104" cy="1104"/>
          </a:xfrm>
        </p:grpSpPr>
        <p:sp>
          <p:nvSpPr>
            <p:cNvPr id="10275" name="AutoShape 50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HelvetInsH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76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4581" y="3142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r>
                <a:rPr kumimoji="0" lang="en-US" sz="36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Hết giờ</a:t>
              </a:r>
              <a:endPara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endParaRPr>
            </a:p>
          </p:txBody>
        </p:sp>
      </p:grpSp>
      <p:pic>
        <p:nvPicPr>
          <p:cNvPr id="10274" name="Picture 29" descr="Picture1"/>
          <p:cNvPicPr>
            <a:picLocks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38288" y="720726"/>
            <a:ext cx="9144000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1.11111E-6 L 5E-6 -0.07222 " pathEditMode="relative" rAng="0" ptsTypes="AA">
                                      <p:cBhvr>
                                        <p:cTn id="1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1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40" grpId="0" bldLvl="0" animBg="1"/>
      <p:bldP spid="42" grpId="0" bldLvl="0" animBg="1"/>
      <p:bldP spid="42" grpId="1" animBg="1"/>
      <p:bldP spid="45" grpId="0" bldLvl="0" animBg="1"/>
      <p:bldP spid="57" grpId="0" bldLvl="0" animBg="1"/>
      <p:bldP spid="57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51"/>
          <p:cNvSpPr>
            <a:spLocks noChangeArrowheads="1"/>
          </p:cNvSpPr>
          <p:nvPr/>
        </p:nvSpPr>
        <p:spPr bwMode="auto">
          <a:xfrm>
            <a:off x="2895600" y="835025"/>
            <a:ext cx="8253095" cy="1755775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FF6600"/>
            </a:solidFill>
            <a:rou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 Nếu có người tới nói rằng tới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đón 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em dùm ba mẹ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, em sẽ làm gì?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4339" name="Group 51"/>
          <p:cNvGrpSpPr/>
          <p:nvPr/>
        </p:nvGrpSpPr>
        <p:grpSpPr bwMode="auto">
          <a:xfrm>
            <a:off x="1530351" y="14288"/>
            <a:ext cx="320675" cy="6858000"/>
            <a:chOff x="202295" y="-322943"/>
            <a:chExt cx="319314" cy="7180943"/>
          </a:xfrm>
        </p:grpSpPr>
        <p:sp>
          <p:nvSpPr>
            <p:cNvPr id="34" name="Rectangle 33"/>
            <p:cNvSpPr/>
            <p:nvPr/>
          </p:nvSpPr>
          <p:spPr bwMode="auto">
            <a:xfrm>
              <a:off x="202295" y="-322943"/>
              <a:ext cx="319314" cy="7165982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372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24014" y="-307983"/>
              <a:ext cx="75877" cy="7165983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8" name="AutoShape 51"/>
          <p:cNvSpPr>
            <a:spLocks noChangeArrowheads="1"/>
          </p:cNvSpPr>
          <p:nvPr/>
        </p:nvSpPr>
        <p:spPr bwMode="auto">
          <a:xfrm>
            <a:off x="3076576" y="3200400"/>
            <a:ext cx="6067425" cy="9144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Về cùng người đó</a:t>
            </a: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7" y="3302000"/>
            <a:ext cx="593726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124200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1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1957388" y="3152776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2" name="WordArt 226"/>
          <p:cNvSpPr>
            <a:spLocks noChangeArrowheads="1" noChangeShapeType="1" noTextEdit="1"/>
          </p:cNvSpPr>
          <p:nvPr/>
        </p:nvSpPr>
        <p:spPr bwMode="auto">
          <a:xfrm>
            <a:off x="2163764" y="3265488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A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3" name="AutoShape 51"/>
          <p:cNvSpPr>
            <a:spLocks noChangeArrowheads="1"/>
          </p:cNvSpPr>
          <p:nvPr/>
        </p:nvSpPr>
        <p:spPr bwMode="auto">
          <a:xfrm>
            <a:off x="3124200" y="5486400"/>
            <a:ext cx="6019800" cy="8001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 Nhờ cô gọi về ba mẹ xác minh</a:t>
            </a: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4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1137" y="5795964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5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2139" y="5573714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6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1938338" y="4330701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WordArt 226"/>
          <p:cNvSpPr>
            <a:spLocks noChangeArrowheads="1" noChangeShapeType="1" noTextEdit="1"/>
          </p:cNvSpPr>
          <p:nvPr/>
        </p:nvSpPr>
        <p:spPr bwMode="auto">
          <a:xfrm>
            <a:off x="2144714" y="57594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C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AutoShape 51"/>
          <p:cNvSpPr>
            <a:spLocks noChangeArrowheads="1"/>
          </p:cNvSpPr>
          <p:nvPr/>
        </p:nvSpPr>
        <p:spPr bwMode="auto">
          <a:xfrm>
            <a:off x="3078164" y="4343401"/>
            <a:ext cx="6065837" cy="847725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Xin người đó mua kẹo</a:t>
            </a: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9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1137" y="4508500"/>
            <a:ext cx="593726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0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2139" y="4286250"/>
            <a:ext cx="1500187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2" name="WordArt 226"/>
          <p:cNvSpPr>
            <a:spLocks noChangeArrowheads="1" noChangeShapeType="1" noTextEdit="1"/>
          </p:cNvSpPr>
          <p:nvPr/>
        </p:nvSpPr>
        <p:spPr bwMode="auto">
          <a:xfrm>
            <a:off x="2144714" y="4471988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B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354" name="Picture 29" descr="Picture1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741363"/>
            <a:ext cx="9144000" cy="9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WordArt 34"/>
          <p:cNvSpPr>
            <a:spLocks noChangeArrowheads="1" noChangeShapeType="1" noTextEdit="1"/>
          </p:cNvSpPr>
          <p:nvPr/>
        </p:nvSpPr>
        <p:spPr bwMode="auto">
          <a:xfrm>
            <a:off x="10399395" y="339852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1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1" name="WordArt 35"/>
          <p:cNvSpPr>
            <a:spLocks noChangeArrowheads="1" noChangeShapeType="1" noTextEdit="1"/>
          </p:cNvSpPr>
          <p:nvPr/>
        </p:nvSpPr>
        <p:spPr bwMode="auto">
          <a:xfrm>
            <a:off x="10475595" y="332232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2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WordArt 36"/>
          <p:cNvSpPr>
            <a:spLocks noChangeArrowheads="1" noChangeShapeType="1" noTextEdit="1"/>
          </p:cNvSpPr>
          <p:nvPr/>
        </p:nvSpPr>
        <p:spPr bwMode="auto">
          <a:xfrm>
            <a:off x="10399395" y="332232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3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3" name="WordArt 37"/>
          <p:cNvSpPr>
            <a:spLocks noChangeArrowheads="1" noChangeShapeType="1" noTextEdit="1"/>
          </p:cNvSpPr>
          <p:nvPr/>
        </p:nvSpPr>
        <p:spPr bwMode="auto">
          <a:xfrm>
            <a:off x="10399395" y="339852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4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4" name="WordArt 38"/>
          <p:cNvSpPr>
            <a:spLocks noChangeArrowheads="1" noChangeShapeType="1" noTextEdit="1"/>
          </p:cNvSpPr>
          <p:nvPr/>
        </p:nvSpPr>
        <p:spPr bwMode="auto">
          <a:xfrm>
            <a:off x="10399395" y="332232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5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" name="Group 49"/>
          <p:cNvGrpSpPr/>
          <p:nvPr/>
        </p:nvGrpSpPr>
        <p:grpSpPr bwMode="auto">
          <a:xfrm>
            <a:off x="9865360" y="4562475"/>
            <a:ext cx="1752600" cy="1752600"/>
            <a:chOff x="4320" y="2928"/>
            <a:chExt cx="1104" cy="1104"/>
          </a:xfrm>
        </p:grpSpPr>
        <p:sp>
          <p:nvSpPr>
            <p:cNvPr id="14369" name="AutoShape 50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HelvetInsH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370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r>
                <a:rPr kumimoji="0" lang="en-US" sz="36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Hết giờ</a:t>
              </a:r>
              <a:endPara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endParaRPr>
            </a:p>
          </p:txBody>
        </p:sp>
      </p:grpSp>
      <p:sp>
        <p:nvSpPr>
          <p:cNvPr id="8219" name="AutoShape 27"/>
          <p:cNvSpPr>
            <a:spLocks noChangeArrowheads="1"/>
          </p:cNvSpPr>
          <p:nvPr/>
        </p:nvSpPr>
        <p:spPr bwMode="auto">
          <a:xfrm>
            <a:off x="1524000" y="828675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8220" name="WordArt 28"/>
          <p:cNvSpPr>
            <a:spLocks noChangeArrowheads="1" noChangeShapeType="1" noTextEdit="1"/>
          </p:cNvSpPr>
          <p:nvPr/>
        </p:nvSpPr>
        <p:spPr bwMode="auto">
          <a:xfrm>
            <a:off x="1905000" y="1219200"/>
            <a:ext cx="7810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1" i="0" u="none" strike="noStrike" kern="10" cap="none" spc="0" normalizeH="0" baseline="0" noProof="0" dirty="0" err="1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Câu</a:t>
            </a:r>
            <a:r>
              <a:rPr kumimoji="0" lang="en-US" sz="3600" b="1" i="0" u="none" strike="noStrike" kern="10" cap="none" spc="0" normalizeH="0" baseline="0" noProof="0" dirty="0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2</a:t>
            </a:r>
            <a:endParaRPr kumimoji="0" lang="en-US" sz="3600" b="1" i="0" u="none" strike="noStrike" kern="10" cap="none" spc="0" normalizeH="0" baseline="0" noProof="0" dirty="0">
              <a:ln w="19050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4368" name="WordArt 30"/>
          <p:cNvSpPr>
            <a:spLocks noChangeArrowheads="1" noChangeShapeType="1" noTextEdit="1"/>
          </p:cNvSpPr>
          <p:nvPr/>
        </p:nvSpPr>
        <p:spPr bwMode="auto">
          <a:xfrm>
            <a:off x="3200401" y="0"/>
            <a:ext cx="5973763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Rung chuông vàng</a:t>
            </a:r>
            <a:endParaRPr kumimoji="0" lang="en-US" sz="3600" b="0" i="0" u="none" strike="noStrike" kern="10" cap="none" spc="0" normalizeH="0" baseline="0" noProof="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2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087 -0.00463 L 0.00087 -0.07123 " pathEditMode="relative" rAng="0" ptsTypes="AA">
                                      <p:cBhvr>
                                        <p:cTn id="1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000"/>
                                    </p:animMotion>
                                    <p:animRot by="1500000">
                                      <p:cBhvr>
                                        <p:cTn id="1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37" dur="1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41" grpId="0" bldLvl="0" animBg="1"/>
      <p:bldP spid="43" grpId="0" bldLvl="0" animBg="1"/>
      <p:bldP spid="43" grpId="1" animBg="1"/>
      <p:bldP spid="43" grpId="2" bldLvl="0" animBg="1"/>
      <p:bldP spid="46" grpId="0" bldLvl="0" animBg="1"/>
      <p:bldP spid="8219" grpId="0" bldLvl="0" animBg="1"/>
      <p:bldP spid="8219" grpId="1" bldLvl="0" animBg="1"/>
      <p:bldP spid="8219" grpId="2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51"/>
          <p:cNvSpPr>
            <a:spLocks noChangeArrowheads="1"/>
          </p:cNvSpPr>
          <p:nvPr/>
        </p:nvSpPr>
        <p:spPr bwMode="auto">
          <a:xfrm>
            <a:off x="3252788" y="849314"/>
            <a:ext cx="7415212" cy="1817687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FF6600"/>
            </a:solidFill>
            <a:rou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  Em có nên 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cho người khác  </a:t>
            </a: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chụp hình bộ phận riêng tư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</a:t>
            </a: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của mình không ?</a:t>
            </a:r>
            <a:endParaRPr kumimoji="0" lang="vi-VN" alt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291" name="Group 51"/>
          <p:cNvGrpSpPr/>
          <p:nvPr/>
        </p:nvGrpSpPr>
        <p:grpSpPr bwMode="auto">
          <a:xfrm>
            <a:off x="1720851" y="14288"/>
            <a:ext cx="320675" cy="6858000"/>
            <a:chOff x="202295" y="-322943"/>
            <a:chExt cx="319314" cy="7180943"/>
          </a:xfrm>
        </p:grpSpPr>
        <p:sp>
          <p:nvSpPr>
            <p:cNvPr id="10" name="Rectangle 9"/>
            <p:cNvSpPr/>
            <p:nvPr/>
          </p:nvSpPr>
          <p:spPr bwMode="auto">
            <a:xfrm>
              <a:off x="202295" y="-322943"/>
              <a:ext cx="319314" cy="7165982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26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24014" y="-307983"/>
              <a:ext cx="75877" cy="7165983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3276601" y="3048000"/>
            <a:ext cx="5414963" cy="6731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Có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0689" y="3306764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3111500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43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47888" y="3200401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4" name="WordArt 226"/>
          <p:cNvSpPr>
            <a:spLocks noChangeArrowheads="1" noChangeShapeType="1" noTextEdit="1"/>
          </p:cNvSpPr>
          <p:nvPr/>
        </p:nvSpPr>
        <p:spPr bwMode="auto">
          <a:xfrm>
            <a:off x="2354264" y="32766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A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51"/>
          <p:cNvSpPr>
            <a:spLocks noChangeArrowheads="1"/>
          </p:cNvSpPr>
          <p:nvPr/>
        </p:nvSpPr>
        <p:spPr bwMode="auto">
          <a:xfrm>
            <a:off x="3252788" y="4038600"/>
            <a:ext cx="5434012" cy="6731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Không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5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1639" y="4297364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6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2639" y="4075114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28838" y="4187826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WordArt 226"/>
          <p:cNvSpPr>
            <a:spLocks noChangeArrowheads="1" noChangeShapeType="1" noTextEdit="1"/>
          </p:cNvSpPr>
          <p:nvPr/>
        </p:nvSpPr>
        <p:spPr bwMode="auto">
          <a:xfrm>
            <a:off x="2362201" y="42672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B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7195" name="AutoShape 27"/>
          <p:cNvSpPr>
            <a:spLocks noChangeArrowheads="1"/>
          </p:cNvSpPr>
          <p:nvPr/>
        </p:nvSpPr>
        <p:spPr bwMode="auto">
          <a:xfrm>
            <a:off x="2068513" y="1031875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196" name="WordArt 28"/>
          <p:cNvSpPr>
            <a:spLocks noChangeArrowheads="1" noChangeShapeType="1" noTextEdit="1"/>
          </p:cNvSpPr>
          <p:nvPr/>
        </p:nvSpPr>
        <p:spPr bwMode="auto">
          <a:xfrm>
            <a:off x="2486025" y="1400175"/>
            <a:ext cx="685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1" i="0" u="none" strike="noStrike" kern="10" cap="none" spc="0" normalizeH="0" baseline="0" noProof="0" dirty="0" err="1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Câu</a:t>
            </a:r>
            <a:r>
              <a:rPr kumimoji="0" lang="en-US" sz="3600" b="1" i="0" u="none" strike="noStrike" kern="10" cap="none" spc="0" normalizeH="0" baseline="0" noProof="0" dirty="0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3</a:t>
            </a:r>
            <a:endParaRPr kumimoji="0" lang="en-US" sz="3600" b="1" i="0" u="none" strike="noStrike" kern="10" cap="none" spc="0" normalizeH="0" baseline="0" noProof="0" dirty="0">
              <a:ln w="19050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309" name="Picture 29" descr="Picture1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9238" y="755651"/>
            <a:ext cx="9144001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1612" y="-185738"/>
            <a:ext cx="1652588" cy="167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2" name="WordArt 34"/>
          <p:cNvSpPr>
            <a:spLocks noChangeArrowheads="1" noChangeShapeType="1" noTextEdit="1"/>
          </p:cNvSpPr>
          <p:nvPr/>
        </p:nvSpPr>
        <p:spPr bwMode="auto">
          <a:xfrm>
            <a:off x="9372600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1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3" name="WordArt 35"/>
          <p:cNvSpPr>
            <a:spLocks noChangeArrowheads="1" noChangeShapeType="1" noTextEdit="1"/>
          </p:cNvSpPr>
          <p:nvPr/>
        </p:nvSpPr>
        <p:spPr bwMode="auto">
          <a:xfrm>
            <a:off x="9525000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2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4" name="WordArt 36"/>
          <p:cNvSpPr>
            <a:spLocks noChangeArrowheads="1" noChangeShapeType="1" noTextEdit="1"/>
          </p:cNvSpPr>
          <p:nvPr/>
        </p:nvSpPr>
        <p:spPr bwMode="auto">
          <a:xfrm>
            <a:off x="9448800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3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5" name="WordArt 37"/>
          <p:cNvSpPr>
            <a:spLocks noChangeArrowheads="1" noChangeShapeType="1" noTextEdit="1"/>
          </p:cNvSpPr>
          <p:nvPr/>
        </p:nvSpPr>
        <p:spPr bwMode="auto">
          <a:xfrm>
            <a:off x="9448800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4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6" name="WordArt 38"/>
          <p:cNvSpPr>
            <a:spLocks noChangeArrowheads="1" noChangeShapeType="1" noTextEdit="1"/>
          </p:cNvSpPr>
          <p:nvPr/>
        </p:nvSpPr>
        <p:spPr bwMode="auto">
          <a:xfrm>
            <a:off x="9448800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5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10" name="WordArt 42"/>
          <p:cNvSpPr>
            <a:spLocks noChangeArrowheads="1" noChangeShapeType="1" noTextEdit="1"/>
          </p:cNvSpPr>
          <p:nvPr/>
        </p:nvSpPr>
        <p:spPr bwMode="auto">
          <a:xfrm>
            <a:off x="9372600" y="29718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11" name="WordArt 43"/>
          <p:cNvSpPr>
            <a:spLocks noChangeArrowheads="1" noChangeShapeType="1" noTextEdit="1"/>
          </p:cNvSpPr>
          <p:nvPr/>
        </p:nvSpPr>
        <p:spPr bwMode="auto">
          <a:xfrm>
            <a:off x="9372600" y="29718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6" name="Group 56"/>
          <p:cNvGrpSpPr/>
          <p:nvPr/>
        </p:nvGrpSpPr>
        <p:grpSpPr bwMode="auto">
          <a:xfrm>
            <a:off x="9067800" y="3810000"/>
            <a:ext cx="1752600" cy="1752600"/>
            <a:chOff x="4866" y="816"/>
            <a:chExt cx="1104" cy="1104"/>
          </a:xfrm>
        </p:grpSpPr>
        <p:sp>
          <p:nvSpPr>
            <p:cNvPr id="12323" name="AutoShape 50"/>
            <p:cNvSpPr>
              <a:spLocks noChangeArrowheads="1"/>
            </p:cNvSpPr>
            <p:nvPr/>
          </p:nvSpPr>
          <p:spPr bwMode="auto">
            <a:xfrm>
              <a:off x="4866" y="816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HelvetInsH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24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5088" y="960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r>
                <a:rPr kumimoji="0" lang="en-US" sz="36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Hết giờ</a:t>
              </a:r>
              <a:endPara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endParaRPr>
            </a:p>
          </p:txBody>
        </p:sp>
      </p:grpSp>
      <p:sp>
        <p:nvSpPr>
          <p:cNvPr id="12322" name="WordArt 30"/>
          <p:cNvSpPr>
            <a:spLocks noChangeArrowheads="1" noChangeShapeType="1" noTextEdit="1"/>
          </p:cNvSpPr>
          <p:nvPr/>
        </p:nvSpPr>
        <p:spPr bwMode="auto">
          <a:xfrm>
            <a:off x="3200401" y="0"/>
            <a:ext cx="5973763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Rung chuông vàng</a:t>
            </a:r>
            <a:endParaRPr kumimoji="0" lang="en-US" sz="3600" b="0" i="0" u="none" strike="noStrike" kern="10" cap="none" spc="0" normalizeH="0" baseline="0" noProof="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1043" grpId="0" bldLvl="0" animBg="1"/>
      <p:bldP spid="4" grpId="0" bldLvl="0" animBg="1"/>
      <p:bldP spid="4" grpId="1" animBg="1"/>
      <p:bldP spid="7" grpId="0" bldLvl="0" animBg="1"/>
      <p:bldP spid="7195" grpId="0" bldLvl="0" animBg="1"/>
      <p:bldP spid="7195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51"/>
          <p:cNvSpPr>
            <a:spLocks noChangeArrowheads="1"/>
          </p:cNvSpPr>
          <p:nvPr/>
        </p:nvSpPr>
        <p:spPr bwMode="auto">
          <a:xfrm>
            <a:off x="3200400" y="887095"/>
            <a:ext cx="7598410" cy="1755775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FF6600"/>
            </a:solidFill>
            <a:rou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3200" b="1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Em sẽ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làm gì khi thấy hoặc nghe</a:t>
            </a:r>
            <a:endParaRPr kumimoji="0" lang="en-US" altLang="en-US" sz="3200" b="1" i="0" u="none" strike="noStrike" kern="1200" cap="none" spc="0" normalizeH="0" baseline="0" noProof="0" dirty="0" err="1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bạn mình kể về một vài lần bị đụng chạm </a:t>
            </a:r>
            <a:endParaRPr kumimoji="0" lang="en-US" altLang="en-US" sz="3200" b="1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mà bạn không thích ?</a:t>
            </a:r>
            <a:endParaRPr kumimoji="0" lang="en-US" altLang="en-US" sz="3200" b="1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3200" b="1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315" name="Group 51"/>
          <p:cNvGrpSpPr/>
          <p:nvPr/>
        </p:nvGrpSpPr>
        <p:grpSpPr bwMode="auto">
          <a:xfrm>
            <a:off x="1530351" y="14288"/>
            <a:ext cx="320675" cy="6858000"/>
            <a:chOff x="202295" y="-322943"/>
            <a:chExt cx="319314" cy="7180943"/>
          </a:xfrm>
        </p:grpSpPr>
        <p:sp>
          <p:nvSpPr>
            <p:cNvPr id="34" name="Rectangle 33"/>
            <p:cNvSpPr/>
            <p:nvPr/>
          </p:nvSpPr>
          <p:spPr bwMode="auto">
            <a:xfrm>
              <a:off x="202295" y="-322943"/>
              <a:ext cx="319314" cy="7165982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48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24014" y="-307983"/>
              <a:ext cx="75877" cy="7165983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8" name="AutoShape 51"/>
          <p:cNvSpPr>
            <a:spLocks noChangeArrowheads="1"/>
          </p:cNvSpPr>
          <p:nvPr/>
        </p:nvSpPr>
        <p:spPr bwMode="auto">
          <a:xfrm>
            <a:off x="3076576" y="3200400"/>
            <a:ext cx="6067425" cy="9144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Kể cho bạn khác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7" y="3302000"/>
            <a:ext cx="593726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124200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1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1957388" y="3152776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2" name="WordArt 226"/>
          <p:cNvSpPr>
            <a:spLocks noChangeArrowheads="1" noChangeShapeType="1" noTextEdit="1"/>
          </p:cNvSpPr>
          <p:nvPr/>
        </p:nvSpPr>
        <p:spPr bwMode="auto">
          <a:xfrm>
            <a:off x="2163764" y="3265488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A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3" name="AutoShape 51"/>
          <p:cNvSpPr>
            <a:spLocks noChangeArrowheads="1"/>
          </p:cNvSpPr>
          <p:nvPr/>
        </p:nvSpPr>
        <p:spPr bwMode="auto">
          <a:xfrm>
            <a:off x="3124200" y="5486400"/>
            <a:ext cx="6381115" cy="109982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   Động viên, khuyên bạn nên kể cho người thân</a:t>
            </a:r>
            <a:endParaRPr kumimoji="0" lang="en-US" altLang="en-US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mà bạn cảm thấy tin tưởng nhất.</a:t>
            </a:r>
            <a:endParaRPr kumimoji="0" lang="en-US" altLang="en-US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4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1137" y="5795964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5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2139" y="5573714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6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1938338" y="4330701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WordArt 226"/>
          <p:cNvSpPr>
            <a:spLocks noChangeArrowheads="1" noChangeShapeType="1" noTextEdit="1"/>
          </p:cNvSpPr>
          <p:nvPr/>
        </p:nvSpPr>
        <p:spPr bwMode="auto">
          <a:xfrm>
            <a:off x="2144714" y="57594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C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AutoShape 51"/>
          <p:cNvSpPr>
            <a:spLocks noChangeArrowheads="1"/>
          </p:cNvSpPr>
          <p:nvPr/>
        </p:nvSpPr>
        <p:spPr bwMode="auto">
          <a:xfrm>
            <a:off x="3078164" y="4343401"/>
            <a:ext cx="6065837" cy="847725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Không quan tâm vì không</a:t>
            </a:r>
            <a:endParaRPr kumimoji="0" lang="en-US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phải chuyện của mình</a:t>
            </a:r>
            <a:endParaRPr kumimoji="0" lang="en-US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9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1137" y="4508500"/>
            <a:ext cx="593726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0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2139" y="4286250"/>
            <a:ext cx="1500187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2" name="WordArt 226"/>
          <p:cNvSpPr>
            <a:spLocks noChangeArrowheads="1" noChangeShapeType="1" noTextEdit="1"/>
          </p:cNvSpPr>
          <p:nvPr/>
        </p:nvSpPr>
        <p:spPr bwMode="auto">
          <a:xfrm>
            <a:off x="2144714" y="4471988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B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330" name="Picture 29" descr="Picture1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741363"/>
            <a:ext cx="9144000" cy="9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WordArt 34"/>
          <p:cNvSpPr>
            <a:spLocks noChangeArrowheads="1" noChangeShapeType="1" noTextEdit="1"/>
          </p:cNvSpPr>
          <p:nvPr/>
        </p:nvSpPr>
        <p:spPr bwMode="auto">
          <a:xfrm>
            <a:off x="10917555" y="305308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1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1" name="WordArt 35"/>
          <p:cNvSpPr>
            <a:spLocks noChangeArrowheads="1" noChangeShapeType="1" noTextEdit="1"/>
          </p:cNvSpPr>
          <p:nvPr/>
        </p:nvSpPr>
        <p:spPr bwMode="auto">
          <a:xfrm>
            <a:off x="10993755" y="297688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2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WordArt 36"/>
          <p:cNvSpPr>
            <a:spLocks noChangeArrowheads="1" noChangeShapeType="1" noTextEdit="1"/>
          </p:cNvSpPr>
          <p:nvPr/>
        </p:nvSpPr>
        <p:spPr bwMode="auto">
          <a:xfrm>
            <a:off x="10917555" y="297688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3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3" name="WordArt 37"/>
          <p:cNvSpPr>
            <a:spLocks noChangeArrowheads="1" noChangeShapeType="1" noTextEdit="1"/>
          </p:cNvSpPr>
          <p:nvPr/>
        </p:nvSpPr>
        <p:spPr bwMode="auto">
          <a:xfrm>
            <a:off x="10917555" y="305308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4</a:t>
            </a:r>
            <a:endParaRPr kumimoji="0" lang="en-US" sz="3600" b="0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4" name="WordArt 38"/>
          <p:cNvSpPr>
            <a:spLocks noChangeArrowheads="1" noChangeShapeType="1" noTextEdit="1"/>
          </p:cNvSpPr>
          <p:nvPr/>
        </p:nvSpPr>
        <p:spPr bwMode="auto">
          <a:xfrm>
            <a:off x="10917555" y="297688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5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WordArt 41"/>
          <p:cNvSpPr>
            <a:spLocks noChangeArrowheads="1" noChangeShapeType="1" noTextEdit="1"/>
          </p:cNvSpPr>
          <p:nvPr/>
        </p:nvSpPr>
        <p:spPr bwMode="auto">
          <a:xfrm>
            <a:off x="10841355" y="297688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" name="Group 49"/>
          <p:cNvGrpSpPr/>
          <p:nvPr/>
        </p:nvGrpSpPr>
        <p:grpSpPr bwMode="auto">
          <a:xfrm>
            <a:off x="10147300" y="4330700"/>
            <a:ext cx="1752600" cy="1752600"/>
            <a:chOff x="4320" y="2928"/>
            <a:chExt cx="1104" cy="1104"/>
          </a:xfrm>
        </p:grpSpPr>
        <p:sp>
          <p:nvSpPr>
            <p:cNvPr id="13345" name="AutoShape 50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HelvetInsH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46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r>
                <a:rPr kumimoji="0" lang="en-US" sz="36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Hết giờ</a:t>
              </a:r>
              <a:endPara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endParaRPr>
            </a:p>
          </p:txBody>
        </p:sp>
      </p:grpSp>
      <p:sp>
        <p:nvSpPr>
          <p:cNvPr id="8219" name="AutoShape 27"/>
          <p:cNvSpPr>
            <a:spLocks noChangeArrowheads="1"/>
          </p:cNvSpPr>
          <p:nvPr/>
        </p:nvSpPr>
        <p:spPr bwMode="auto">
          <a:xfrm>
            <a:off x="1524000" y="828675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8220" name="WordArt 28"/>
          <p:cNvSpPr>
            <a:spLocks noChangeArrowheads="1" noChangeShapeType="1" noTextEdit="1"/>
          </p:cNvSpPr>
          <p:nvPr/>
        </p:nvSpPr>
        <p:spPr bwMode="auto">
          <a:xfrm>
            <a:off x="1905000" y="1219200"/>
            <a:ext cx="7810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1" i="0" u="none" strike="noStrike" kern="10" cap="none" spc="0" normalizeH="0" baseline="0" noProof="0" dirty="0" err="1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Câu</a:t>
            </a:r>
            <a:r>
              <a:rPr kumimoji="0" lang="en-US" sz="3600" b="1" i="0" u="none" strike="noStrike" kern="10" cap="none" spc="0" normalizeH="0" baseline="0" noProof="0" dirty="0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VNI-Times"/>
                <a:ea typeface="+mn-ea"/>
                <a:cs typeface="Arial" panose="020B0604020202020204"/>
                <a:sym typeface="Arial" panose="020B0604020202020204"/>
              </a:rPr>
              <a:t> 4</a:t>
            </a:r>
            <a:endParaRPr kumimoji="0" lang="en-US" sz="3600" b="1" i="0" u="none" strike="noStrike" kern="10" cap="none" spc="0" normalizeH="0" baseline="0" noProof="0" dirty="0">
              <a:ln w="19050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VNI-Times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3344" name="WordArt 30"/>
          <p:cNvSpPr>
            <a:spLocks noChangeArrowheads="1" noChangeShapeType="1" noTextEdit="1"/>
          </p:cNvSpPr>
          <p:nvPr/>
        </p:nvSpPr>
        <p:spPr bwMode="auto">
          <a:xfrm>
            <a:off x="3200401" y="0"/>
            <a:ext cx="5973763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Rung chuông vàng</a:t>
            </a:r>
            <a:endParaRPr kumimoji="0" lang="en-US" sz="3600" b="0" i="0" u="none" strike="noStrike" kern="10" cap="none" spc="0" normalizeH="0" baseline="0" noProof="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2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087 -0.00463 L 0.00087 -0.07123 " pathEditMode="relative" rAng="0" ptsTypes="AA">
                                      <p:cBhvr>
                                        <p:cTn id="1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000"/>
                                    </p:animMotion>
                                    <p:animRot by="1500000">
                                      <p:cBhvr>
                                        <p:cTn id="1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47" dur="1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41" grpId="0" bldLvl="0" animBg="1"/>
      <p:bldP spid="43" grpId="0" bldLvl="0" animBg="1"/>
      <p:bldP spid="43" grpId="1" animBg="1"/>
      <p:bldP spid="43" grpId="2" bldLvl="0" animBg="1"/>
      <p:bldP spid="46" grpId="0" bldLvl="0" animBg="1"/>
      <p:bldP spid="8219" grpId="0" bldLvl="0" animBg="1"/>
      <p:bldP spid="8219" grpId="1" bldLvl="0" animBg="1"/>
      <p:bldP spid="8219" grpId="2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51"/>
          <p:cNvSpPr>
            <a:spLocks noChangeArrowheads="1"/>
          </p:cNvSpPr>
          <p:nvPr/>
        </p:nvSpPr>
        <p:spPr bwMode="auto">
          <a:xfrm>
            <a:off x="3252788" y="849314"/>
            <a:ext cx="7415212" cy="1817687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FF6600"/>
            </a:solidFill>
            <a:rou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  Theo em đâu là động chạm 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KHÔNG</a:t>
            </a: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 an toàn 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?</a:t>
            </a:r>
            <a:endParaRPr kumimoji="0" lang="vi-VN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267" name="Group 51"/>
          <p:cNvGrpSpPr/>
          <p:nvPr/>
        </p:nvGrpSpPr>
        <p:grpSpPr bwMode="auto">
          <a:xfrm>
            <a:off x="1720851" y="14288"/>
            <a:ext cx="320675" cy="6858000"/>
            <a:chOff x="202295" y="-322943"/>
            <a:chExt cx="319314" cy="7180943"/>
          </a:xfrm>
        </p:grpSpPr>
        <p:sp>
          <p:nvSpPr>
            <p:cNvPr id="10" name="Rectangle 9"/>
            <p:cNvSpPr/>
            <p:nvPr/>
          </p:nvSpPr>
          <p:spPr bwMode="auto">
            <a:xfrm>
              <a:off x="202295" y="-322943"/>
              <a:ext cx="319314" cy="7165982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02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24014" y="-307983"/>
              <a:ext cx="75877" cy="7165983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.VnTime" panose="020B7200000000000000" pitchFamily="34" charset="0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3387725" y="3048000"/>
            <a:ext cx="6938645" cy="6731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Bà nội ôm và khen em ngoan</a:t>
            </a:r>
            <a:endParaRPr kumimoji="0" lang="en-US" altLang="en-US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0689" y="3306764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3111500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43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47888" y="3200401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4" name="WordArt 226"/>
          <p:cNvSpPr>
            <a:spLocks noChangeArrowheads="1" noChangeShapeType="1" noTextEdit="1"/>
          </p:cNvSpPr>
          <p:nvPr/>
        </p:nvSpPr>
        <p:spPr bwMode="auto">
          <a:xfrm>
            <a:off x="2354264" y="32766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A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51"/>
          <p:cNvSpPr>
            <a:spLocks noChangeArrowheads="1"/>
          </p:cNvSpPr>
          <p:nvPr/>
        </p:nvSpPr>
        <p:spPr bwMode="auto">
          <a:xfrm>
            <a:off x="3253105" y="4038600"/>
            <a:ext cx="7040245" cy="6731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Có người chạm vào mông em</a:t>
            </a:r>
            <a:r>
              <a:rPr lang="en-US" altLang="en-US" b="1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Arial" panose="020B0604020202020204"/>
                <a:sym typeface="Arial" panose="020B0604020202020204"/>
              </a:rPr>
              <a:t> 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1639" y="4297364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6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2639" y="4075114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28838" y="4187826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WordArt 226"/>
          <p:cNvSpPr>
            <a:spLocks noChangeArrowheads="1" noChangeShapeType="1" noTextEdit="1"/>
          </p:cNvSpPr>
          <p:nvPr/>
        </p:nvSpPr>
        <p:spPr bwMode="auto">
          <a:xfrm>
            <a:off x="2362201" y="42672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B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9" name="AutoShape 51"/>
          <p:cNvSpPr>
            <a:spLocks noChangeArrowheads="1"/>
          </p:cNvSpPr>
          <p:nvPr/>
        </p:nvSpPr>
        <p:spPr bwMode="auto">
          <a:xfrm>
            <a:off x="3253105" y="5029200"/>
            <a:ext cx="7039610" cy="6731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/>
                <a:sym typeface="Arial" panose="020B0604020202020204"/>
              </a:rPr>
              <a:t>Mẹ nắm tay em dẫn qua đường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37" descr="Blue_chapterlist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1639" y="5287964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2" name="Picture 39" descr="Classicmod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2639" y="5065714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3" name="Oval 59">
            <a:hlinkHover r:id="" action="ppaction://noaction" highlightClick="1">
              <a:snd r:embed="rId3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2128838" y="5102226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5" name="WordArt 226"/>
          <p:cNvSpPr>
            <a:spLocks noChangeArrowheads="1" noChangeShapeType="1" noTextEdit="1"/>
          </p:cNvSpPr>
          <p:nvPr/>
        </p:nvSpPr>
        <p:spPr bwMode="auto">
          <a:xfrm>
            <a:off x="2286001" y="51816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/>
                <a:uLnTx/>
                <a:uFillTx/>
                <a:latin typeface=".VnTimeH" panose="020B7200000000000000"/>
                <a:ea typeface="+mn-ea"/>
                <a:cs typeface="Arial" panose="020B0604020202020204"/>
                <a:sym typeface="Arial" panose="020B0604020202020204"/>
              </a:rPr>
              <a:t>c</a:t>
            </a:r>
            <a:endParaRPr kumimoji="0" lang="en-US" sz="3600" b="0" i="0" u="none" strike="noStrike" kern="10" cap="none" spc="0" normalizeH="0" baseline="0" noProof="0">
              <a:ln w="9525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/>
              <a:uLnTx/>
              <a:uFillTx/>
              <a:latin typeface=".VnTimeH" panose="020B720000000000000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195" name="AutoShape 27"/>
          <p:cNvSpPr>
            <a:spLocks noChangeArrowheads="1"/>
          </p:cNvSpPr>
          <p:nvPr/>
        </p:nvSpPr>
        <p:spPr bwMode="auto">
          <a:xfrm>
            <a:off x="2068513" y="1031875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196" name="WordArt 28"/>
          <p:cNvSpPr>
            <a:spLocks noChangeArrowheads="1" noChangeShapeType="1" noTextEdit="1"/>
          </p:cNvSpPr>
          <p:nvPr/>
        </p:nvSpPr>
        <p:spPr bwMode="auto">
          <a:xfrm>
            <a:off x="2486025" y="1400175"/>
            <a:ext cx="685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1" i="0" u="none" strike="noStrike" kern="10" cap="none" spc="0" normalizeH="0" baseline="0" noProof="0" dirty="0" err="1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Câu</a:t>
            </a:r>
            <a:r>
              <a:rPr kumimoji="0" lang="en-US" sz="3600" b="1" i="0" u="none" strike="noStrike" kern="10" cap="none" spc="0" normalizeH="0" baseline="0" noProof="0" dirty="0">
                <a:ln w="19050">
                  <a:solidFill>
                    <a:srgbClr val="FFFF00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/>
                <a:sym typeface="Arial" panose="020B0604020202020204"/>
              </a:rPr>
              <a:t> 5</a:t>
            </a:r>
            <a:endParaRPr kumimoji="0" lang="en-US" sz="3600" b="1" i="0" u="none" strike="noStrike" kern="10" cap="none" spc="0" normalizeH="0" baseline="0" noProof="0" dirty="0">
              <a:ln w="19050">
                <a:solidFill>
                  <a:srgbClr val="FFFF00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VNI-Times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285" name="Picture 29" descr="Picture1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9238" y="755651"/>
            <a:ext cx="9144001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6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1612" y="-185738"/>
            <a:ext cx="1652588" cy="167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2" name="WordArt 34"/>
          <p:cNvSpPr>
            <a:spLocks noChangeArrowheads="1" noChangeShapeType="1" noTextEdit="1"/>
          </p:cNvSpPr>
          <p:nvPr/>
        </p:nvSpPr>
        <p:spPr bwMode="auto">
          <a:xfrm>
            <a:off x="10657205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1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3" name="WordArt 35"/>
          <p:cNvSpPr>
            <a:spLocks noChangeArrowheads="1" noChangeShapeType="1" noTextEdit="1"/>
          </p:cNvSpPr>
          <p:nvPr/>
        </p:nvSpPr>
        <p:spPr bwMode="auto">
          <a:xfrm>
            <a:off x="10809605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2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4" name="WordArt 36"/>
          <p:cNvSpPr>
            <a:spLocks noChangeArrowheads="1" noChangeShapeType="1" noTextEdit="1"/>
          </p:cNvSpPr>
          <p:nvPr/>
        </p:nvSpPr>
        <p:spPr bwMode="auto">
          <a:xfrm>
            <a:off x="10733405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3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5" name="WordArt 37"/>
          <p:cNvSpPr>
            <a:spLocks noChangeArrowheads="1" noChangeShapeType="1" noTextEdit="1"/>
          </p:cNvSpPr>
          <p:nvPr/>
        </p:nvSpPr>
        <p:spPr bwMode="auto">
          <a:xfrm>
            <a:off x="10733405" y="30480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4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06" name="WordArt 38"/>
          <p:cNvSpPr>
            <a:spLocks noChangeArrowheads="1" noChangeShapeType="1" noTextEdit="1"/>
          </p:cNvSpPr>
          <p:nvPr/>
        </p:nvSpPr>
        <p:spPr bwMode="auto">
          <a:xfrm>
            <a:off x="10792143" y="30670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Arial" panose="020B0604020202020204"/>
                <a:sym typeface="Arial" panose="020B0604020202020204"/>
              </a:rPr>
              <a:t>5</a:t>
            </a: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10" name="WordArt 42"/>
          <p:cNvSpPr>
            <a:spLocks noChangeArrowheads="1" noChangeShapeType="1" noTextEdit="1"/>
          </p:cNvSpPr>
          <p:nvPr/>
        </p:nvSpPr>
        <p:spPr bwMode="auto">
          <a:xfrm>
            <a:off x="10657205" y="29718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7211" name="WordArt 43"/>
          <p:cNvSpPr>
            <a:spLocks noChangeArrowheads="1" noChangeShapeType="1" noTextEdit="1"/>
          </p:cNvSpPr>
          <p:nvPr/>
        </p:nvSpPr>
        <p:spPr bwMode="auto">
          <a:xfrm>
            <a:off x="10657205" y="29718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36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6" name="Group 56"/>
          <p:cNvGrpSpPr/>
          <p:nvPr/>
        </p:nvGrpSpPr>
        <p:grpSpPr bwMode="auto">
          <a:xfrm>
            <a:off x="10341610" y="4624705"/>
            <a:ext cx="1752600" cy="1752600"/>
            <a:chOff x="4866" y="816"/>
            <a:chExt cx="1104" cy="1104"/>
          </a:xfrm>
        </p:grpSpPr>
        <p:sp>
          <p:nvSpPr>
            <p:cNvPr id="11299" name="AutoShape 50"/>
            <p:cNvSpPr>
              <a:spLocks noChangeArrowheads="1"/>
            </p:cNvSpPr>
            <p:nvPr/>
          </p:nvSpPr>
          <p:spPr bwMode="auto">
            <a:xfrm>
              <a:off x="4866" y="816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endPara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HelvetInsH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00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5088" y="960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/>
                <a:buNone/>
                <a:defRPr/>
              </a:pPr>
              <a:r>
                <a:rPr kumimoji="0" lang="en-US" sz="3600" b="0" i="0" u="none" strike="noStrike" kern="10" cap="none" spc="0" normalizeH="0" baseline="0" noProof="0" dirty="0" err="1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Hết</a:t>
              </a:r>
              <a:r>
                <a:rPr kumimoji="0" lang="en-US" sz="36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 </a:t>
              </a:r>
              <a:r>
                <a:rPr kumimoji="0" lang="en-US" sz="3600" b="0" i="0" u="none" strike="noStrike" kern="10" cap="none" spc="0" normalizeH="0" baseline="0" noProof="0" dirty="0" err="1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Arial" panose="020B0604020202020204"/>
                </a:rPr>
                <a:t>giờ</a:t>
              </a:r>
              <a:endParaRPr kumimoji="0" lang="en-US" sz="36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endParaRPr>
            </a:p>
          </p:txBody>
        </p:sp>
      </p:grpSp>
      <p:sp>
        <p:nvSpPr>
          <p:cNvPr id="11298" name="WordArt 30"/>
          <p:cNvSpPr>
            <a:spLocks noChangeArrowheads="1" noChangeShapeType="1" noTextEdit="1"/>
          </p:cNvSpPr>
          <p:nvPr/>
        </p:nvSpPr>
        <p:spPr bwMode="auto">
          <a:xfrm>
            <a:off x="3200401" y="0"/>
            <a:ext cx="5973763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3600" b="0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anose="020B0604020202020204"/>
              </a:rPr>
              <a:t>Rung chuông vàng</a:t>
            </a:r>
            <a:endParaRPr kumimoji="0" lang="en-US" sz="3600" b="0" i="0" u="none" strike="noStrike" kern="10" cap="none" spc="0" normalizeH="0" baseline="0" noProof="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 panose="020B0604020202020204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5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1043" grpId="0" bldLvl="0" animBg="1"/>
      <p:bldP spid="4" grpId="0" bldLvl="0" animBg="1"/>
      <p:bldP spid="4" grpId="1" animBg="1"/>
      <p:bldP spid="7" grpId="0" bldLvl="0" animBg="1"/>
      <p:bldP spid="13" grpId="0" bldLvl="0" animBg="1"/>
      <p:bldP spid="7195" grpId="0" bldLvl="0" animBg="1"/>
      <p:bldP spid="7195" grpId="1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885" b="99939" l="0" r="99045">
                        <a14:foregroundMark x1="17470" y1="62280" x2="13785" y2="81625"/>
                        <a14:foregroundMark x1="20701" y1="84657" x2="45" y2="80170"/>
                        <a14:foregroundMark x1="19427" y1="63614" x2="22793" y2="70710"/>
                        <a14:foregroundMark x1="15378" y1="88539" x2="21975" y2="91086"/>
                        <a14:foregroundMark x1="47953" y1="90055" x2="76843" y2="99697"/>
                        <a14:foregroundMark x1="91356" y1="93026" x2="95678" y2="86355"/>
                        <a14:foregroundMark x1="99090" y1="83141" x2="97134" y2="80594"/>
                        <a14:foregroundMark x1="97953" y1="75440" x2="97953" y2="75440"/>
                        <a14:foregroundMark x1="6506" y1="96301" x2="5869" y2="99939"/>
                        <a14:foregroundMark x1="19108" y1="97150" x2="18744" y2="99939"/>
                        <a14:foregroundMark x1="13603" y1="99090" x2="13603" y2="99697"/>
                        <a14:foregroundMark x1="27616" y1="65494" x2="28298" y2="65070"/>
                        <a14:foregroundMark x1="5050" y1="92844" x2="5369" y2="94967"/>
                        <a14:foregroundMark x1="10692" y1="90479" x2="10692" y2="91571"/>
                        <a14:foregroundMark x1="1001" y1="96907" x2="2320" y2="98848"/>
                        <a14:foregroundMark x1="6824" y1="93451" x2="7643" y2="90237"/>
                        <a14:backgroundMark x1="13603" y1="42511" x2="66515" y2="34748"/>
                        <a14:backgroundMark x1="21520" y1="94967" x2="10373" y2="90904"/>
                        <a14:backgroundMark x1="4732" y1="37113" x2="6824" y2="71983"/>
                        <a14:backgroundMark x1="30073" y1="66404" x2="30846" y2="66828"/>
                        <a14:backgroundMark x1="42812" y1="76289" x2="42311" y2="71134"/>
                        <a14:backgroundMark x1="38763" y1="74106" x2="37944" y2="70891"/>
                        <a14:backgroundMark x1="26024" y1="67859" x2="25842" y2="64039"/>
                        <a14:backgroundMark x1="54231" y1="74530" x2="52457" y2="68951"/>
                        <a14:backgroundMark x1="1365" y1="84415" x2="4732" y2="86173"/>
                        <a14:backgroundMark x1="6324" y1="90055" x2="6824" y2="91086"/>
                        <a14:backgroundMark x1="8462" y1="92420" x2="7962" y2="91995"/>
                        <a14:backgroundMark x1="5232" y1="98423" x2="4550" y2="99939"/>
                        <a14:backgroundMark x1="7461" y1="99090" x2="7461" y2="99939"/>
                        <a14:backgroundMark x1="9099" y1="98423" x2="10373" y2="99272"/>
                        <a14:backgroundMark x1="12466" y1="98181" x2="11328" y2="99697"/>
                        <a14:backgroundMark x1="4231" y1="89751" x2="1410" y2="93147"/>
                        <a14:backgroundMark x1="2593" y1="88357" x2="955" y2="93936"/>
                        <a14:backgroundMark x1="62602" y1="42571" x2="94677" y2="36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004" r="-860"/>
          <a:stretch>
            <a:fillRect/>
          </a:stretch>
        </p:blipFill>
        <p:spPr>
          <a:xfrm>
            <a:off x="4128716" y="3743198"/>
            <a:ext cx="8141239" cy="35715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135" b="99939" l="647" r="30790">
                        <a14:foregroundMark x1="13828" y1="90435" x2="12807" y2="94053"/>
                        <a14:foregroundMark x1="30075" y1="95647" x2="24659" y2="99387"/>
                        <a14:foregroundMark x1="23059" y1="98651" x2="18120" y2="99019"/>
                        <a14:foregroundMark x1="27350" y1="96321" x2="30858" y2="99571"/>
                        <a14:foregroundMark x1="11819" y1="97241" x2="681" y2="98099"/>
                        <a14:foregroundMark x1="10116" y1="96321" x2="9094" y2="99939"/>
                        <a14:foregroundMark x1="14816" y1="94911" x2="14714" y2="99939"/>
                        <a14:foregroundMark x1="18120" y1="94053" x2="17030" y2="99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977" r="68340"/>
          <a:stretch>
            <a:fillRect/>
          </a:stretch>
        </p:blipFill>
        <p:spPr>
          <a:xfrm>
            <a:off x="0" y="5099653"/>
            <a:ext cx="4572000" cy="178892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82255" y="147772"/>
            <a:ext cx="2297424" cy="14003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4000" b="1">
                <a:ln w="285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#9Slide07 IcielKoni" panose="02000505000000020004" pitchFamily="2" charset="0"/>
              </a:rPr>
              <a:t>Chủ đề 2</a:t>
            </a:r>
            <a:endParaRPr lang="en-US" sz="4000" b="1">
              <a:ln w="2857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#9Slide07 IcielKoni" panose="02000505000000020004" pitchFamily="2" charset="0"/>
            </a:endParaRPr>
          </a:p>
          <a:p>
            <a:pPr algn="ctr">
              <a:spcBef>
                <a:spcPts val="600"/>
              </a:spcBef>
            </a:pPr>
            <a:r>
              <a:rPr lang="en-US" sz="4000" b="1">
                <a:ln w="285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#9Slide07 IcielKoni" panose="02000505000000020004" pitchFamily="2" charset="0"/>
              </a:rPr>
              <a:t>Tuần 6</a:t>
            </a:r>
            <a:endParaRPr lang="en-US" sz="4000" b="1">
              <a:ln w="2857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#9Slide07 IcielKoni" panose="02000505000000020004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9" b="30442" l="22750" r="40371">
                        <a14:foregroundMark x1="25914" y1="25532" x2="25914" y2="25532"/>
                        <a14:foregroundMark x1="24113" y1="18167" x2="24113" y2="18167"/>
                        <a14:foregroundMark x1="23513" y1="17840" x2="22750" y2="18167"/>
                        <a14:foregroundMark x1="24823" y1="11620" x2="24823" y2="11620"/>
                        <a14:foregroundMark x1="27823" y1="7365" x2="27823" y2="4583"/>
                        <a14:foregroundMark x1="32188" y1="6792" x2="32188" y2="3519"/>
                        <a14:foregroundMark x1="36498" y1="8592" x2="36498" y2="8592"/>
                        <a14:foregroundMark x1="38407" y1="13093" x2="39880" y2="13666"/>
                        <a14:foregroundMark x1="39280" y1="17840" x2="40371" y2="18167"/>
                        <a14:foregroundMark x1="37807" y1="24468" x2="37807" y2="24468"/>
                        <a14:foregroundMark x1="34697" y1="27741" x2="35297" y2="29542"/>
                        <a14:foregroundMark x1="29733" y1="28478" x2="29733" y2="30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92" t="2992" r="58923" b="68485"/>
          <a:stretch>
            <a:fillRect/>
          </a:stretch>
        </p:blipFill>
        <p:spPr>
          <a:xfrm flipH="1">
            <a:off x="10242215" y="-18522"/>
            <a:ext cx="2046197" cy="200722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243864" y="476473"/>
            <a:ext cx="4723018" cy="1587171"/>
          </a:xfrm>
          <a:prstGeom prst="rect">
            <a:avLst/>
          </a:prstGeom>
          <a:solidFill>
            <a:srgbClr val="AC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/>
          <p:cNvSpPr/>
          <p:nvPr/>
        </p:nvSpPr>
        <p:spPr>
          <a:xfrm>
            <a:off x="3977236" y="19717"/>
            <a:ext cx="1462519" cy="762938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5535369" y="367688"/>
            <a:ext cx="1590013" cy="729395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loud 14"/>
          <p:cNvSpPr/>
          <p:nvPr/>
        </p:nvSpPr>
        <p:spPr>
          <a:xfrm>
            <a:off x="7206080" y="19717"/>
            <a:ext cx="1680343" cy="78246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loud 15"/>
          <p:cNvSpPr/>
          <p:nvPr/>
        </p:nvSpPr>
        <p:spPr>
          <a:xfrm>
            <a:off x="8692347" y="525207"/>
            <a:ext cx="1561224" cy="835153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29218" y="193132"/>
            <a:ext cx="10294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Dear Saturday" panose="02000505000000020004" pitchFamily="2" charset="0"/>
              </a:rPr>
              <a:t>Hoạt</a:t>
            </a:r>
            <a:endParaRPr lang="en-US" sz="2800" b="1" cap="none" spc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Dear Saturday" panose="02000505000000020004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7293" y="478301"/>
            <a:ext cx="11512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Dear Saturday" panose="02000505000000020004" pitchFamily="2" charset="0"/>
              </a:rPr>
              <a:t>Động</a:t>
            </a:r>
            <a:endParaRPr lang="en-US" sz="2800" b="1" cap="none" spc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Dear Saturday" panose="02000505000000020004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14639" y="193132"/>
            <a:ext cx="869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Dear Saturday" panose="02000505000000020004" pitchFamily="2" charset="0"/>
              </a:rPr>
              <a:t>Trải</a:t>
            </a:r>
            <a:endParaRPr lang="en-US" sz="2800" b="1" cap="none" spc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Dear Saturday" panose="02000505000000020004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756137" y="723479"/>
            <a:ext cx="15071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#9Slide05 Dear Saturday" panose="02000505000000020004" pitchFamily="2" charset="0"/>
              </a:rPr>
              <a:t>Nghiệm</a:t>
            </a:r>
            <a:endParaRPr lang="en-US" sz="2800" b="1" cap="none" spc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#9Slide05 Dear Saturday" panose="02000505000000020004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68531" y="1327384"/>
            <a:ext cx="4378123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1" spc="50">
                <a:ln w="1524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#9Slide07 SVNZiclets" panose="02000603000000000000" pitchFamily="2" charset="0"/>
              </a:rPr>
              <a:t>Tạm biệt</a:t>
            </a:r>
            <a:endParaRPr lang="en-US" sz="7500" b="1" cap="none" spc="50">
              <a:ln w="1524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#9Slide07 SVNZiclets" panose="02000603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968531" y="1321041"/>
            <a:ext cx="4378123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1" spc="50">
                <a:ln w="19050" cmpd="sng">
                  <a:solidFill>
                    <a:sysClr val="windowText" lastClr="000000"/>
                  </a:solidFill>
                  <a:prstDash val="solid"/>
                </a:ln>
                <a:gradFill flip="none" rotWithShape="1">
                  <a:gsLst>
                    <a:gs pos="0">
                      <a:srgbClr val="C00000"/>
                    </a:gs>
                    <a:gs pos="59000">
                      <a:srgbClr val="FF0000"/>
                    </a:gs>
                    <a:gs pos="100000">
                      <a:srgbClr val="D868BC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atin typeface="#9Slide07 SVNZiclets" panose="02000603000000000000" pitchFamily="2" charset="0"/>
              </a:rPr>
              <a:t>Tạm biệt</a:t>
            </a:r>
            <a:endParaRPr lang="en-US" sz="7500" b="1" cap="none" spc="50">
              <a:ln w="19050" cmpd="sng">
                <a:solidFill>
                  <a:sysClr val="windowText" lastClr="000000"/>
                </a:solidFill>
                <a:prstDash val="solid"/>
              </a:ln>
              <a:gradFill flip="none" rotWithShape="1">
                <a:gsLst>
                  <a:gs pos="0">
                    <a:srgbClr val="C00000"/>
                  </a:gs>
                  <a:gs pos="59000">
                    <a:srgbClr val="FF0000"/>
                  </a:gs>
                  <a:gs pos="100000">
                    <a:srgbClr val="D868BC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effectLst/>
              <a:latin typeface="#9Slide07 SVNZiclets" panose="0200060300000000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601574" y="2657197"/>
            <a:ext cx="7209025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0" b="1" spc="50">
                <a:ln w="1524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#9Slide07 IcielKoni" panose="02000505000000020004" pitchFamily="2" charset="0"/>
              </a:rPr>
              <a:t>VÀ HẸN GẶP LẠI</a:t>
            </a:r>
            <a:endParaRPr lang="en-US" sz="7000" b="1" cap="none" spc="50">
              <a:ln w="1524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#9Slide07 IcielKoni" panose="02000505000000020004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01574" y="2646458"/>
            <a:ext cx="7209025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0" b="1" spc="50">
                <a:ln w="190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66"/>
                </a:solidFill>
                <a:latin typeface="#9Slide07 IcielKoni" panose="02000505000000020004" pitchFamily="2" charset="0"/>
              </a:rPr>
              <a:t>VÀ HẸN GẶP LẠI</a:t>
            </a:r>
            <a:endParaRPr lang="en-US" sz="7000" b="1" cap="none" spc="50">
              <a:ln w="19050" cmpd="sng">
                <a:solidFill>
                  <a:sysClr val="windowText" lastClr="000000"/>
                </a:solidFill>
                <a:prstDash val="solid"/>
              </a:ln>
              <a:solidFill>
                <a:srgbClr val="FF0066"/>
              </a:solidFill>
              <a:effectLst/>
              <a:latin typeface="#9Slide07 IcielKoni" panose="02000505000000020004" pitchFamily="2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ags/tag2.xml><?xml version="1.0" encoding="utf-8"?>
<p:tagLst xmlns:p="http://schemas.openxmlformats.org/presentationml/2006/main">
  <p:tag name="TIMING" val="|6.5|2.4|0.5|0.5|0.5|0.4"/>
</p:tagLst>
</file>

<file path=ppt/tags/tag3.xml><?xml version="1.0" encoding="utf-8"?>
<p:tagLst xmlns:p="http://schemas.openxmlformats.org/presentationml/2006/main">
  <p:tag name="TIMING" val="|6.5|2.4|0.5|0.5|0.5|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1801</Words>
  <Application>WPS Presentation</Application>
  <PresentationFormat>Widescreen</PresentationFormat>
  <Paragraphs>253</Paragraphs>
  <Slides>18</Slides>
  <Notes>4</Notes>
  <HiddenSlides>0</HiddenSlides>
  <MMClips>3</MMClips>
  <ScaleCrop>false</ScaleCrop>
  <HeadingPairs>
    <vt:vector size="6" baseType="variant">
      <vt:variant>
        <vt:lpstr>已用的字体</vt:lpstr>
      </vt:variant>
      <vt:variant>
        <vt:i4>36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55" baseType="lpstr">
      <vt:lpstr>Arial</vt:lpstr>
      <vt:lpstr>SimSun</vt:lpstr>
      <vt:lpstr>Wingdings</vt:lpstr>
      <vt:lpstr>Times New Roman</vt:lpstr>
      <vt:lpstr>Calibri</vt:lpstr>
      <vt:lpstr>字魂107号-萌趣欢乐体</vt:lpstr>
      <vt:lpstr>SVN-Newton</vt:lpstr>
      <vt:lpstr>Segoe Print</vt:lpstr>
      <vt:lpstr>#9Slide07 HoneyCream</vt:lpstr>
      <vt:lpstr>#9Slide05 Bodega Script</vt:lpstr>
      <vt:lpstr>Arial</vt:lpstr>
      <vt:lpstr>#9Slide05 Aphrodite Pro</vt:lpstr>
      <vt:lpstr>字魂160号-檀宋</vt:lpstr>
      <vt:lpstr>字魂27号-布丁体</vt:lpstr>
      <vt:lpstr>Calibri</vt:lpstr>
      <vt:lpstr>Cambria</vt:lpstr>
      <vt:lpstr>#9Slide07 IcielKoni</vt:lpstr>
      <vt:lpstr>#9Slide05 Dear Saturday</vt:lpstr>
      <vt:lpstr>#9Slide07 SVNZiclets</vt:lpstr>
      <vt:lpstr>Trebuchet MS</vt:lpstr>
      <vt:lpstr>#9Slide04 HLT Aquus</vt:lpstr>
      <vt:lpstr>#9Slide05 FS Blonde Script</vt:lpstr>
      <vt:lpstr>Cooper Black</vt:lpstr>
      <vt:lpstr>.VnTime</vt:lpstr>
      <vt:lpstr>.VnTimeH</vt:lpstr>
      <vt:lpstr>Impact</vt:lpstr>
      <vt:lpstr>.VnHelvetInsH</vt:lpstr>
      <vt:lpstr>VNI-Times</vt:lpstr>
      <vt:lpstr>Wide Latin</vt:lpstr>
      <vt:lpstr>Microsoft YaHei</vt:lpstr>
      <vt:lpstr>Arial Unicode MS</vt:lpstr>
      <vt:lpstr>等线 Light</vt:lpstr>
      <vt:lpstr>Calibri Light</vt:lpstr>
      <vt:lpstr>等线</vt:lpstr>
      <vt:lpstr>Magneto</vt:lpstr>
      <vt:lpstr>Kristen ITC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KTUTS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HDTN</dc:title>
  <dc:creator>KTUTS</dc:creator>
  <cp:keywords>Chau</cp:keywords>
  <dc:subject>HDTN 4</dc:subject>
  <cp:lastModifiedBy>Kim Ngọc Lê Trần</cp:lastModifiedBy>
  <cp:revision>31</cp:revision>
  <dcterms:created xsi:type="dcterms:W3CDTF">2023-06-06T12:42:00Z</dcterms:created>
  <dcterms:modified xsi:type="dcterms:W3CDTF">2024-10-16T01:27:14Z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EF84263851E64CB696AEF7F98EBFC144_12</vt:lpwstr>
  </property>
  <property fmtid="{D5CDD505-2E9C-101B-9397-08002B2CF9AE}" pid="3" name="KSOProductBuildVer">
    <vt:lpwstr>1033-12.2.0.18283</vt:lpwstr>
  </property>
</Properties>
</file>