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5" r:id="rId2"/>
    <p:sldMasterId id="2147483707" r:id="rId3"/>
    <p:sldMasterId id="2147483719" r:id="rId4"/>
    <p:sldMasterId id="2147483731" r:id="rId5"/>
    <p:sldMasterId id="2147483743" r:id="rId6"/>
    <p:sldMasterId id="2147483755" r:id="rId7"/>
    <p:sldMasterId id="2147483767" r:id="rId8"/>
  </p:sldMasterIdLst>
  <p:notesMasterIdLst>
    <p:notesMasterId r:id="rId27"/>
  </p:notesMasterIdLst>
  <p:sldIdLst>
    <p:sldId id="336" r:id="rId9"/>
    <p:sldId id="285" r:id="rId10"/>
    <p:sldId id="337" r:id="rId11"/>
    <p:sldId id="307" r:id="rId12"/>
    <p:sldId id="325" r:id="rId13"/>
    <p:sldId id="326" r:id="rId14"/>
    <p:sldId id="327" r:id="rId15"/>
    <p:sldId id="328" r:id="rId16"/>
    <p:sldId id="329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38" r:id="rId26"/>
  </p:sldIdLst>
  <p:sldSz cx="12192000" cy="6858000"/>
  <p:notesSz cx="6858000" cy="9144000"/>
  <p:custDataLst>
    <p:tags r:id="rId28"/>
  </p:custData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1D12"/>
    <a:srgbClr val="DC1388"/>
    <a:srgbClr val="D95BAF"/>
    <a:srgbClr val="D9EAEE"/>
    <a:srgbClr val="FCFAF8"/>
    <a:srgbClr val="FCDDCF"/>
    <a:srgbClr val="C582BF"/>
    <a:srgbClr val="97BD62"/>
    <a:srgbClr val="93DCFB"/>
    <a:srgbClr val="FEDD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4660"/>
  </p:normalViewPr>
  <p:slideViewPr>
    <p:cSldViewPr snapToGrid="0">
      <p:cViewPr varScale="1">
        <p:scale>
          <a:sx n="61" d="100"/>
          <a:sy n="61" d="100"/>
        </p:scale>
        <p:origin x="64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6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ags" Target="tags/tag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C9BB5-4B9D-445D-8DBB-C335B2F866D5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B9941-3824-4FD5-9698-BF499AB4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634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163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012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gi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819940-F204-450A-ACE4-C1FAA7496E24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932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272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1" animBg="1"/>
      <p:bldP spid="48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5" name="TextBox 234">
            <a:extLst>
              <a:ext uri="{FF2B5EF4-FFF2-40B4-BE49-F238E27FC236}">
                <a16:creationId xmlns:a16="http://schemas.microsoft.com/office/drawing/2014/main" id="{1E4DED0B-3FCF-4DB8-8C88-6AED41C3D872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34217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5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1E4DED0B-3FCF-4DB8-8C88-6AED41C3D872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8599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95" grpId="0" animBg="1"/>
      <p:bldP spid="29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1E4DED0B-3FCF-4DB8-8C88-6AED41C3D872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TRÒ CHƠI</a:t>
            </a:r>
          </a:p>
        </p:txBody>
      </p: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DD75D50-C8A9-46A9-A6B8-FF16B2FC7E80}"/>
              </a:ext>
            </a:extLst>
          </p:cNvPr>
          <p:cNvGrpSpPr/>
          <p:nvPr userDrawn="1"/>
        </p:nvGrpSpPr>
        <p:grpSpPr>
          <a:xfrm>
            <a:off x="2204474" y="3886315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296E8662-8EA3-4C8B-820E-4BF6DFD80CD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6C1A066B-AB0B-4489-8545-9A6C22C6D5CE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04FCC8BC-CDB6-4AD2-B06D-F0687FB90ABD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5383075D-EADF-4C11-840F-91164E34321C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A53E41FA-10BF-4870-BF2C-1C3E32928AA0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58800010-9A82-4E81-8E5B-0DFD2052E66C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B158E422-1902-4E29-A4CE-7AE300619172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6F9DE660-430D-4DC0-BDE0-D53AAF560A94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28443C46-AE51-4F8F-8DD4-1A2441132300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BDEE59E5-3E6B-47A6-A192-9E1CA173F702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1FCBE1A0-9104-49DF-86CE-4788FB463DF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50BEE43F-134E-41CE-9B7E-A5A812180F42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D21F54E6-8881-45B0-97D8-002CB72A1A90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AF7CA650-6488-4917-A81F-8B0E6245BDD8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3B4FFC92-6173-4A77-89EA-8DC117444B3A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77194712-7B2E-4F2D-AEF8-32FE8CB2AE33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EDB48CD4-455C-4B48-8CE7-66878C257A28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120BF107-E018-4DF4-B743-36924AEDAF6F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E47F8288-E77F-4C1B-A081-C85AF58E6D17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A7522094-7202-437A-928E-3DBD12EA380E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E646C7AF-5DFF-4D0A-BFCF-2B1953187AEF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1E341F08-FEC4-4E8C-93EA-134416B65ABD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37049977-2AF7-45DB-BE8D-26185630A595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5968E01A-D720-42F5-BACC-1CE94E670FAC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EFFB5181-4B7C-4DBC-9557-5604624D9814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BCDC0EFE-0ED6-48B1-9443-EF43A18AE1CD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0E0E28D6-59A1-4969-9133-5864882D79E2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17954B1A-55A0-4A56-8890-C6AE57C0687D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6C9624CB-AD7F-4119-BE35-31158A1249F3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C8C675A8-440C-4C62-9652-0D5635B1FE27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C9753C64-8E01-49C3-8CD9-17060FBE5618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F6CFEFFE-DF0E-47EE-9824-FAFD0FE7F6CD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C9A24EF2-0346-433C-A241-CA68F005651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FE9E4DA9-41B4-4901-8393-0F903CDE5936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20F273AC-86B8-4F5B-B6EB-14BCD9CBF2E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864D3505-7993-4AB0-947A-79419454B1D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230F51EA-E5B6-446E-AD13-D4101D564099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05F86326-3805-4FE4-95B0-258EC64E9E02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4A0FF057-5F69-498A-A2D3-04106984B60F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48556D-DDA5-40A1-A560-4ECD6C995026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0BA7DF30-D72A-4FC8-A0ED-E1F3FE8BA66C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04899CAB-A0A6-4D8E-BC98-224D47303F87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2494363C-74F9-459A-9222-63CD703C82A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7A17EA9B-D19F-4B6F-A468-C6A1A3F301B7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F48BA30-5499-4B2F-AFF4-79B992FF4822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5BB2DB8F-F279-43E3-98F8-309FC92782AE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046558E1-5AFE-4C58-98E0-7A8C467E3738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F24D903E-495C-4D31-942F-2F426BEB355E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9567D77-1C1D-4D16-A64F-119FE4762BE4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B5B4C8A3-4C37-457B-9DC3-881006E8E4CD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AE95CD98-7F86-40E0-BE34-64B6BB9D144E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04C370B4-7E44-4790-B2A9-7FF96DD0180C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0F8BA807-E34B-400B-8B0F-B5A0A6BEB92C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6D74C190-2720-4FB3-989A-DE5914D97966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AC826749-7293-498A-9378-07BD103E8C84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57F940B0-74CF-4BEF-A8E7-C17BA1101B9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84DFCA67-3788-430C-B58B-FFC0F634FC4D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397D4BF7-76F0-4E99-BFCD-43C81B8B138A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C9C3A80C-9B2E-460F-9C36-A0CFA83E050D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19A60A5-7DFE-4AE5-BE9A-BBE66161FFE8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C622E568-4F65-414A-98A7-5690D52ECFB5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D70CB92B-15DA-49CA-BCEE-D5FA7A4AD008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66F74D55-7445-4C90-B936-BA5BB634E999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631;p30">
            <a:extLst>
              <a:ext uri="{FF2B5EF4-FFF2-40B4-BE49-F238E27FC236}">
                <a16:creationId xmlns:a16="http://schemas.microsoft.com/office/drawing/2014/main" id="{68384AAF-B7B5-447C-A808-82D0AFB6AC77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03" name="Google Shape;632;p30">
              <a:extLst>
                <a:ext uri="{FF2B5EF4-FFF2-40B4-BE49-F238E27FC236}">
                  <a16:creationId xmlns:a16="http://schemas.microsoft.com/office/drawing/2014/main" id="{C8119E67-0B6B-4353-9F10-DB0F7D2FFDC2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633;p30">
              <a:extLst>
                <a:ext uri="{FF2B5EF4-FFF2-40B4-BE49-F238E27FC236}">
                  <a16:creationId xmlns:a16="http://schemas.microsoft.com/office/drawing/2014/main" id="{91702C4B-81BE-4D3A-B731-611758AFD442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634;p30">
              <a:extLst>
                <a:ext uri="{FF2B5EF4-FFF2-40B4-BE49-F238E27FC236}">
                  <a16:creationId xmlns:a16="http://schemas.microsoft.com/office/drawing/2014/main" id="{37C6E89E-E0C2-4EDE-B21C-928CA6FBF21B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635;p30">
              <a:extLst>
                <a:ext uri="{FF2B5EF4-FFF2-40B4-BE49-F238E27FC236}">
                  <a16:creationId xmlns:a16="http://schemas.microsoft.com/office/drawing/2014/main" id="{16E95490-5F86-43A3-BEDD-2967D5036D48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636;p30">
              <a:extLst>
                <a:ext uri="{FF2B5EF4-FFF2-40B4-BE49-F238E27FC236}">
                  <a16:creationId xmlns:a16="http://schemas.microsoft.com/office/drawing/2014/main" id="{F5861418-6D4E-4F3C-9ABD-4DCF91D0220A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637;p30">
              <a:extLst>
                <a:ext uri="{FF2B5EF4-FFF2-40B4-BE49-F238E27FC236}">
                  <a16:creationId xmlns:a16="http://schemas.microsoft.com/office/drawing/2014/main" id="{E852FCE3-C2C0-4D04-B168-357F8275842F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638;p30">
              <a:extLst>
                <a:ext uri="{FF2B5EF4-FFF2-40B4-BE49-F238E27FC236}">
                  <a16:creationId xmlns:a16="http://schemas.microsoft.com/office/drawing/2014/main" id="{5AE9FE46-679C-4FEA-8DCE-BE2F7FAF1946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639;p30">
              <a:extLst>
                <a:ext uri="{FF2B5EF4-FFF2-40B4-BE49-F238E27FC236}">
                  <a16:creationId xmlns:a16="http://schemas.microsoft.com/office/drawing/2014/main" id="{3D3D3ACC-4C06-42BE-9E79-FC88ADB68340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640;p30">
              <a:extLst>
                <a:ext uri="{FF2B5EF4-FFF2-40B4-BE49-F238E27FC236}">
                  <a16:creationId xmlns:a16="http://schemas.microsoft.com/office/drawing/2014/main" id="{C957BCC4-29D1-47EC-B1F7-73AEACDA49E0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641;p30">
              <a:extLst>
                <a:ext uri="{FF2B5EF4-FFF2-40B4-BE49-F238E27FC236}">
                  <a16:creationId xmlns:a16="http://schemas.microsoft.com/office/drawing/2014/main" id="{8C71BB02-EA7E-4A8A-A3C6-98D02317F5D9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642;p30">
              <a:extLst>
                <a:ext uri="{FF2B5EF4-FFF2-40B4-BE49-F238E27FC236}">
                  <a16:creationId xmlns:a16="http://schemas.microsoft.com/office/drawing/2014/main" id="{00AB493D-AF54-4CD3-B14C-B3F00B4FB2FF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643;p30">
              <a:extLst>
                <a:ext uri="{FF2B5EF4-FFF2-40B4-BE49-F238E27FC236}">
                  <a16:creationId xmlns:a16="http://schemas.microsoft.com/office/drawing/2014/main" id="{2DF8DF2D-C3A5-49F3-B510-02A1898F2777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644;p30">
              <a:extLst>
                <a:ext uri="{FF2B5EF4-FFF2-40B4-BE49-F238E27FC236}">
                  <a16:creationId xmlns:a16="http://schemas.microsoft.com/office/drawing/2014/main" id="{BC833655-5634-4240-9899-FD9224B9CC10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645;p30">
              <a:extLst>
                <a:ext uri="{FF2B5EF4-FFF2-40B4-BE49-F238E27FC236}">
                  <a16:creationId xmlns:a16="http://schemas.microsoft.com/office/drawing/2014/main" id="{FC412254-AB1A-4B56-9D34-43CDD9A006F5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646;p30">
              <a:extLst>
                <a:ext uri="{FF2B5EF4-FFF2-40B4-BE49-F238E27FC236}">
                  <a16:creationId xmlns:a16="http://schemas.microsoft.com/office/drawing/2014/main" id="{418836FC-F298-4B7A-83CA-FB6D988BE6CE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647;p30">
              <a:extLst>
                <a:ext uri="{FF2B5EF4-FFF2-40B4-BE49-F238E27FC236}">
                  <a16:creationId xmlns:a16="http://schemas.microsoft.com/office/drawing/2014/main" id="{52B85772-2E22-435E-9B8E-11AEBE3D05EC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648;p30">
              <a:extLst>
                <a:ext uri="{FF2B5EF4-FFF2-40B4-BE49-F238E27FC236}">
                  <a16:creationId xmlns:a16="http://schemas.microsoft.com/office/drawing/2014/main" id="{073E355F-591A-4F8F-ADE2-CD68B69DAFB9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649;p30">
              <a:extLst>
                <a:ext uri="{FF2B5EF4-FFF2-40B4-BE49-F238E27FC236}">
                  <a16:creationId xmlns:a16="http://schemas.microsoft.com/office/drawing/2014/main" id="{1592EFBB-BD34-4DC6-A753-9DF710D68B62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650;p30">
              <a:extLst>
                <a:ext uri="{FF2B5EF4-FFF2-40B4-BE49-F238E27FC236}">
                  <a16:creationId xmlns:a16="http://schemas.microsoft.com/office/drawing/2014/main" id="{D1763DA2-E91A-4647-9F88-CBAC0C1FF7C8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651;p30">
              <a:extLst>
                <a:ext uri="{FF2B5EF4-FFF2-40B4-BE49-F238E27FC236}">
                  <a16:creationId xmlns:a16="http://schemas.microsoft.com/office/drawing/2014/main" id="{A37B7A95-0D42-462E-ACB6-DF5E68B47F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652;p30">
              <a:extLst>
                <a:ext uri="{FF2B5EF4-FFF2-40B4-BE49-F238E27FC236}">
                  <a16:creationId xmlns:a16="http://schemas.microsoft.com/office/drawing/2014/main" id="{035B4059-F804-4F0A-A687-0578164FC201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653;p30">
              <a:extLst>
                <a:ext uri="{FF2B5EF4-FFF2-40B4-BE49-F238E27FC236}">
                  <a16:creationId xmlns:a16="http://schemas.microsoft.com/office/drawing/2014/main" id="{AC3F8667-F8EB-44D5-8E7C-F146BC3114FB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654;p30">
              <a:extLst>
                <a:ext uri="{FF2B5EF4-FFF2-40B4-BE49-F238E27FC236}">
                  <a16:creationId xmlns:a16="http://schemas.microsoft.com/office/drawing/2014/main" id="{5FAC0A30-3BED-4B9D-AAE7-EF7C7E0EE1E7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655;p30">
              <a:extLst>
                <a:ext uri="{FF2B5EF4-FFF2-40B4-BE49-F238E27FC236}">
                  <a16:creationId xmlns:a16="http://schemas.microsoft.com/office/drawing/2014/main" id="{3FD2F0B1-4C74-428D-B499-F24C02C809CA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656;p30">
              <a:extLst>
                <a:ext uri="{FF2B5EF4-FFF2-40B4-BE49-F238E27FC236}">
                  <a16:creationId xmlns:a16="http://schemas.microsoft.com/office/drawing/2014/main" id="{2A16750A-BA6E-4B19-8A8F-841516B81B55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657;p30">
              <a:extLst>
                <a:ext uri="{FF2B5EF4-FFF2-40B4-BE49-F238E27FC236}">
                  <a16:creationId xmlns:a16="http://schemas.microsoft.com/office/drawing/2014/main" id="{0ACCDDEA-6700-4981-96FD-F69C08E17911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658;p30">
              <a:extLst>
                <a:ext uri="{FF2B5EF4-FFF2-40B4-BE49-F238E27FC236}">
                  <a16:creationId xmlns:a16="http://schemas.microsoft.com/office/drawing/2014/main" id="{A186D19B-D827-45D7-8241-51DAE20706AF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659;p30">
              <a:extLst>
                <a:ext uri="{FF2B5EF4-FFF2-40B4-BE49-F238E27FC236}">
                  <a16:creationId xmlns:a16="http://schemas.microsoft.com/office/drawing/2014/main" id="{0F9E9CC8-7BF5-4B07-82B6-65F2EDB31903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660;p30">
              <a:extLst>
                <a:ext uri="{FF2B5EF4-FFF2-40B4-BE49-F238E27FC236}">
                  <a16:creationId xmlns:a16="http://schemas.microsoft.com/office/drawing/2014/main" id="{E89840E0-2312-4109-9B8E-27042911B01E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661;p30">
              <a:extLst>
                <a:ext uri="{FF2B5EF4-FFF2-40B4-BE49-F238E27FC236}">
                  <a16:creationId xmlns:a16="http://schemas.microsoft.com/office/drawing/2014/main" id="{ABDDA8C6-86B1-4D13-8477-26BFF49FE82A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662;p30">
              <a:extLst>
                <a:ext uri="{FF2B5EF4-FFF2-40B4-BE49-F238E27FC236}">
                  <a16:creationId xmlns:a16="http://schemas.microsoft.com/office/drawing/2014/main" id="{F4320CEA-EED6-4E76-A829-D7C121CC54BD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663;p30">
              <a:extLst>
                <a:ext uri="{FF2B5EF4-FFF2-40B4-BE49-F238E27FC236}">
                  <a16:creationId xmlns:a16="http://schemas.microsoft.com/office/drawing/2014/main" id="{EAB61CDD-5EC4-4093-8C2F-8464B40B6242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" name="Google Shape;664;p30">
              <a:extLst>
                <a:ext uri="{FF2B5EF4-FFF2-40B4-BE49-F238E27FC236}">
                  <a16:creationId xmlns:a16="http://schemas.microsoft.com/office/drawing/2014/main" id="{EF0AE066-94D1-4496-B873-6D37A4E8134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1" name="Google Shape;665;p30">
              <a:extLst>
                <a:ext uri="{FF2B5EF4-FFF2-40B4-BE49-F238E27FC236}">
                  <a16:creationId xmlns:a16="http://schemas.microsoft.com/office/drawing/2014/main" id="{42E21A7A-649B-451B-84CD-5B5E5210975A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2" name="Google Shape;666;p30">
              <a:extLst>
                <a:ext uri="{FF2B5EF4-FFF2-40B4-BE49-F238E27FC236}">
                  <a16:creationId xmlns:a16="http://schemas.microsoft.com/office/drawing/2014/main" id="{EFC63EFC-4985-4181-B268-BBE86AFEB9C5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3" name="Google Shape;667;p30">
              <a:extLst>
                <a:ext uri="{FF2B5EF4-FFF2-40B4-BE49-F238E27FC236}">
                  <a16:creationId xmlns:a16="http://schemas.microsoft.com/office/drawing/2014/main" id="{300F47C0-B7A0-440B-89C5-D425A98B829E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4" name="Google Shape;668;p30">
              <a:extLst>
                <a:ext uri="{FF2B5EF4-FFF2-40B4-BE49-F238E27FC236}">
                  <a16:creationId xmlns:a16="http://schemas.microsoft.com/office/drawing/2014/main" id="{C85A5A99-D403-4672-BF93-AAE1C98744FA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5" name="Google Shape;669;p30">
              <a:extLst>
                <a:ext uri="{FF2B5EF4-FFF2-40B4-BE49-F238E27FC236}">
                  <a16:creationId xmlns:a16="http://schemas.microsoft.com/office/drawing/2014/main" id="{CCDC3E1D-A4C6-480F-9648-58AF27DBC5F0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6" name="Google Shape;670;p30">
              <a:extLst>
                <a:ext uri="{FF2B5EF4-FFF2-40B4-BE49-F238E27FC236}">
                  <a16:creationId xmlns:a16="http://schemas.microsoft.com/office/drawing/2014/main" id="{4A6FFDD3-23DB-4E57-B21E-BB3086F18452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7" name="Google Shape;671;p30">
              <a:extLst>
                <a:ext uri="{FF2B5EF4-FFF2-40B4-BE49-F238E27FC236}">
                  <a16:creationId xmlns:a16="http://schemas.microsoft.com/office/drawing/2014/main" id="{0A863DF9-6C68-4CD3-A6D3-B635474FD1C1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8" name="Google Shape;672;p30">
              <a:extLst>
                <a:ext uri="{FF2B5EF4-FFF2-40B4-BE49-F238E27FC236}">
                  <a16:creationId xmlns:a16="http://schemas.microsoft.com/office/drawing/2014/main" id="{071D6E0A-9424-4050-8F03-C9F0079004E9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99122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95" grpId="0" animBg="1"/>
      <p:bldP spid="296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1E4DED0B-3FCF-4DB8-8C88-6AED41C3D872}"/>
              </a:ext>
            </a:extLst>
          </p:cNvPr>
          <p:cNvSpPr txBox="1"/>
          <p:nvPr userDrawn="1"/>
        </p:nvSpPr>
        <p:spPr>
          <a:xfrm>
            <a:off x="3615997" y="15575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9709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19" grpId="0" animBg="1"/>
      <p:bldP spid="2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886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248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86231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18767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71829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2382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1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813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7576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37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0506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523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82156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49485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705562" y="1647225"/>
            <a:ext cx="44848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086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6682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rgbClr val="F35757"/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038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67935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08953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781444" y="1468551"/>
            <a:ext cx="45148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667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4440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8784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4780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933A-5BB3-4F91-866C-E5969E344AB2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2CD2-462B-4D1B-9076-AB358DAAA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181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93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407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72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18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54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19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68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31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6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27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77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63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28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62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27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43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43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53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1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36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99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89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92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82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29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2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70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76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6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11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72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29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88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13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01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67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92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18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5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85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85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60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16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5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26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1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94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29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90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13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72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0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28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36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22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13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28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88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80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592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43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4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49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15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20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77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29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49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10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49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799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15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84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49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90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35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91" r:id="rId4"/>
    <p:sldLayoutId id="2147483661" r:id="rId5"/>
    <p:sldLayoutId id="2147483674" r:id="rId6"/>
    <p:sldLayoutId id="2147483662" r:id="rId7"/>
    <p:sldLayoutId id="2147483663" r:id="rId8"/>
    <p:sldLayoutId id="2147483664" r:id="rId9"/>
    <p:sldLayoutId id="2147483665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2" r:id="rId27"/>
    <p:sldLayoutId id="2147483693" r:id="rId28"/>
    <p:sldLayoutId id="2147483694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53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584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05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98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944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29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AB675-0451-46BA-B838-2996E7357EA3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5/6/2025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64AD2-069D-416A-AF7A-E600FA375D8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22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8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30.xml"/><Relationship Id="rId7" Type="http://schemas.openxmlformats.org/officeDocument/2006/relationships/slide" Target="slide1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microsoft.com/office/2007/relationships/hdphoto" Target="../media/hdphoto12.wdp"/><Relationship Id="rId26" Type="http://schemas.openxmlformats.org/officeDocument/2006/relationships/image" Target="../media/image33.png"/><Relationship Id="rId39" Type="http://schemas.openxmlformats.org/officeDocument/2006/relationships/slide" Target="slide13.xml"/><Relationship Id="rId21" Type="http://schemas.microsoft.com/office/2007/relationships/hdphoto" Target="../media/hdphoto13.wdp"/><Relationship Id="rId34" Type="http://schemas.openxmlformats.org/officeDocument/2006/relationships/image" Target="../media/image37.png"/><Relationship Id="rId42" Type="http://schemas.openxmlformats.org/officeDocument/2006/relationships/slide" Target="slide14.xml"/><Relationship Id="rId47" Type="http://schemas.microsoft.com/office/2007/relationships/hdphoto" Target="../media/hdphoto23.wdp"/><Relationship Id="rId50" Type="http://schemas.microsoft.com/office/2007/relationships/hdphoto" Target="../media/hdphoto24.wdp"/><Relationship Id="rId7" Type="http://schemas.openxmlformats.org/officeDocument/2006/relationships/image" Target="../media/image23.png"/><Relationship Id="rId2" Type="http://schemas.openxmlformats.org/officeDocument/2006/relationships/image" Target="../media/image20.jpg"/><Relationship Id="rId16" Type="http://schemas.microsoft.com/office/2007/relationships/hdphoto" Target="../media/hdphoto11.wdp"/><Relationship Id="rId29" Type="http://schemas.openxmlformats.org/officeDocument/2006/relationships/image" Target="../media/image35.png"/><Relationship Id="rId11" Type="http://schemas.openxmlformats.org/officeDocument/2006/relationships/image" Target="../media/image25.png"/><Relationship Id="rId24" Type="http://schemas.openxmlformats.org/officeDocument/2006/relationships/image" Target="../media/image32.png"/><Relationship Id="rId32" Type="http://schemas.microsoft.com/office/2007/relationships/hdphoto" Target="../media/hdphoto18.wdp"/><Relationship Id="rId37" Type="http://schemas.openxmlformats.org/officeDocument/2006/relationships/image" Target="../media/image38.png"/><Relationship Id="rId40" Type="http://schemas.openxmlformats.org/officeDocument/2006/relationships/image" Target="../media/image39.png"/><Relationship Id="rId45" Type="http://schemas.openxmlformats.org/officeDocument/2006/relationships/slide" Target="slide15.xml"/><Relationship Id="rId5" Type="http://schemas.openxmlformats.org/officeDocument/2006/relationships/image" Target="../media/image22.png"/><Relationship Id="rId15" Type="http://schemas.openxmlformats.org/officeDocument/2006/relationships/image" Target="../media/image27.png"/><Relationship Id="rId23" Type="http://schemas.microsoft.com/office/2007/relationships/hdphoto" Target="../media/hdphoto14.wdp"/><Relationship Id="rId28" Type="http://schemas.openxmlformats.org/officeDocument/2006/relationships/image" Target="../media/image34.png"/><Relationship Id="rId36" Type="http://schemas.openxmlformats.org/officeDocument/2006/relationships/slide" Target="slide12.xml"/><Relationship Id="rId49" Type="http://schemas.openxmlformats.org/officeDocument/2006/relationships/image" Target="../media/image42.png"/><Relationship Id="rId10" Type="http://schemas.microsoft.com/office/2007/relationships/hdphoto" Target="../media/hdphoto8.wdp"/><Relationship Id="rId19" Type="http://schemas.openxmlformats.org/officeDocument/2006/relationships/image" Target="../media/image29.png"/><Relationship Id="rId31" Type="http://schemas.openxmlformats.org/officeDocument/2006/relationships/image" Target="../media/image36.png"/><Relationship Id="rId44" Type="http://schemas.microsoft.com/office/2007/relationships/hdphoto" Target="../media/hdphoto22.wdp"/><Relationship Id="rId4" Type="http://schemas.microsoft.com/office/2007/relationships/hdphoto" Target="../media/hdphoto5.wdp"/><Relationship Id="rId9" Type="http://schemas.openxmlformats.org/officeDocument/2006/relationships/image" Target="../media/image24.png"/><Relationship Id="rId14" Type="http://schemas.microsoft.com/office/2007/relationships/hdphoto" Target="../media/hdphoto10.wdp"/><Relationship Id="rId22" Type="http://schemas.openxmlformats.org/officeDocument/2006/relationships/image" Target="../media/image31.png"/><Relationship Id="rId27" Type="http://schemas.microsoft.com/office/2007/relationships/hdphoto" Target="../media/hdphoto16.wdp"/><Relationship Id="rId30" Type="http://schemas.microsoft.com/office/2007/relationships/hdphoto" Target="../media/hdphoto17.wdp"/><Relationship Id="rId35" Type="http://schemas.microsoft.com/office/2007/relationships/hdphoto" Target="../media/hdphoto19.wdp"/><Relationship Id="rId43" Type="http://schemas.openxmlformats.org/officeDocument/2006/relationships/image" Target="../media/image40.png"/><Relationship Id="rId48" Type="http://schemas.openxmlformats.org/officeDocument/2006/relationships/slide" Target="slide16.xml"/><Relationship Id="rId8" Type="http://schemas.microsoft.com/office/2007/relationships/hdphoto" Target="../media/hdphoto7.wdp"/><Relationship Id="rId3" Type="http://schemas.openxmlformats.org/officeDocument/2006/relationships/image" Target="../media/image21.png"/><Relationship Id="rId12" Type="http://schemas.microsoft.com/office/2007/relationships/hdphoto" Target="../media/hdphoto9.wdp"/><Relationship Id="rId17" Type="http://schemas.openxmlformats.org/officeDocument/2006/relationships/image" Target="../media/image28.png"/><Relationship Id="rId25" Type="http://schemas.microsoft.com/office/2007/relationships/hdphoto" Target="../media/hdphoto15.wdp"/><Relationship Id="rId33" Type="http://schemas.openxmlformats.org/officeDocument/2006/relationships/slide" Target="slide17.xml"/><Relationship Id="rId38" Type="http://schemas.microsoft.com/office/2007/relationships/hdphoto" Target="../media/hdphoto20.wdp"/><Relationship Id="rId46" Type="http://schemas.openxmlformats.org/officeDocument/2006/relationships/image" Target="../media/image41.png"/><Relationship Id="rId20" Type="http://schemas.openxmlformats.org/officeDocument/2006/relationships/image" Target="../media/image30.png"/><Relationship Id="rId41" Type="http://schemas.microsoft.com/office/2007/relationships/hdphoto" Target="../media/hdphoto21.wdp"/><Relationship Id="rId1" Type="http://schemas.openxmlformats.org/officeDocument/2006/relationships/slideLayout" Target="../slideLayouts/slideLayout41.xml"/><Relationship Id="rId6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5.png"/><Relationship Id="rId5" Type="http://schemas.microsoft.com/office/2007/relationships/hdphoto" Target="../media/hdphoto25.wdp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5.png"/><Relationship Id="rId5" Type="http://schemas.microsoft.com/office/2007/relationships/hdphoto" Target="../media/hdphoto25.wdp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5.png"/><Relationship Id="rId5" Type="http://schemas.microsoft.com/office/2007/relationships/hdphoto" Target="../media/hdphoto25.wdp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5.png"/><Relationship Id="rId5" Type="http://schemas.microsoft.com/office/2007/relationships/hdphoto" Target="../media/hdphoto25.wdp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5.png"/><Relationship Id="rId5" Type="http://schemas.microsoft.com/office/2007/relationships/hdphoto" Target="../media/hdphoto25.wdp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45.png"/><Relationship Id="rId4" Type="http://schemas.microsoft.com/office/2007/relationships/hdphoto" Target="../media/hdphoto2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0" y="18567"/>
            <a:ext cx="12192000" cy="237744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08" y="3649912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601" y="292902"/>
            <a:ext cx="1892506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5"/>
            <a:ext cx="12192000" cy="39238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4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64" y="4255974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6" y="346014"/>
            <a:ext cx="1695887" cy="197853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867" y="-207297"/>
            <a:ext cx="1676754" cy="21526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20BF7B-B2AC-408F-8576-23DDB0FDEE6C}"/>
              </a:ext>
            </a:extLst>
          </p:cNvPr>
          <p:cNvSpPr txBox="1"/>
          <p:nvPr/>
        </p:nvSpPr>
        <p:spPr>
          <a:xfrm>
            <a:off x="840852" y="2004715"/>
            <a:ext cx="10626144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6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138C25-CF3A-465B-B7E6-42C30821173C}"/>
              </a:ext>
            </a:extLst>
          </p:cNvPr>
          <p:cNvGrpSpPr/>
          <p:nvPr/>
        </p:nvGrpSpPr>
        <p:grpSpPr>
          <a:xfrm>
            <a:off x="-644401" y="0"/>
            <a:ext cx="4918227" cy="980661"/>
            <a:chOff x="1151332" y="0"/>
            <a:chExt cx="2844278" cy="98066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384A053-A1E6-439B-A919-2F424B13516D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5" name="Rectangle: Top Corners Rounded 4">
                <a:extLst>
                  <a:ext uri="{FF2B5EF4-FFF2-40B4-BE49-F238E27FC236}">
                    <a16:creationId xmlns:a16="http://schemas.microsoft.com/office/drawing/2014/main" id="{B6063A08-A60E-4694-ABCC-273A3D0953EE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  <p:sp>
            <p:nvSpPr>
              <p:cNvPr id="6" name="Rectangle: Top Corners Rounded 5">
                <a:extLst>
                  <a:ext uri="{FF2B5EF4-FFF2-40B4-BE49-F238E27FC236}">
                    <a16:creationId xmlns:a16="http://schemas.microsoft.com/office/drawing/2014/main" id="{4C41FB10-03C2-4D3E-9855-319623548209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E7F5520-C5D5-4F4E-96E0-A72DCF2CB46C}"/>
                </a:ext>
              </a:extLst>
            </p:cNvPr>
            <p:cNvSpPr txBox="1"/>
            <p:nvPr/>
          </p:nvSpPr>
          <p:spPr>
            <a:xfrm>
              <a:off x="1151332" y="221396"/>
              <a:ext cx="28442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rgbClr val="7030A0"/>
                  </a:solidFill>
                  <a:latin typeface="+mj-lt"/>
                </a:rPr>
                <a:t>CHỦ ĐỀ </a:t>
              </a:r>
              <a:r>
                <a:rPr lang="en-US" sz="3200" dirty="0">
                  <a:solidFill>
                    <a:srgbClr val="7030A0"/>
                  </a:solidFill>
                  <a:latin typeface="+mj-lt"/>
                </a:rPr>
                <a:t>14</a:t>
              </a:r>
              <a:endParaRPr lang="vi-VN" sz="3200" dirty="0">
                <a:solidFill>
                  <a:srgbClr val="7030A0"/>
                </a:solidFill>
                <a:latin typeface="+mj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E1D5657-02F9-4206-8D9F-84DE1BC35A4E}"/>
              </a:ext>
            </a:extLst>
          </p:cNvPr>
          <p:cNvSpPr txBox="1"/>
          <p:nvPr/>
        </p:nvSpPr>
        <p:spPr>
          <a:xfrm>
            <a:off x="3802201" y="334331"/>
            <a:ext cx="6676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rgbClr val="7030A0"/>
                </a:solidFill>
                <a:latin typeface="+mj-lt"/>
              </a:rPr>
              <a:t>ÔN TẬP </a:t>
            </a:r>
            <a:r>
              <a:rPr lang="en-US" sz="3600">
                <a:solidFill>
                  <a:srgbClr val="7030A0"/>
                </a:solidFill>
                <a:latin typeface="+mj-lt"/>
              </a:rPr>
              <a:t>CUỐI NĂM</a:t>
            </a:r>
            <a:endParaRPr lang="vi-VN" sz="36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2A65E-4925-443C-973E-2B692A7DB1DB}"/>
              </a:ext>
            </a:extLst>
          </p:cNvPr>
          <p:cNvSpPr txBox="1"/>
          <p:nvPr/>
        </p:nvSpPr>
        <p:spPr>
          <a:xfrm>
            <a:off x="1152941" y="1070612"/>
            <a:ext cx="10118034" cy="23083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000" u="sng" smtClean="0">
                <a:ln>
                  <a:solidFill>
                    <a:srgbClr val="7030A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</a:p>
          <a:p>
            <a:pPr algn="ctr">
              <a:lnSpc>
                <a:spcPct val="120000"/>
              </a:lnSpc>
            </a:pPr>
            <a:r>
              <a:rPr lang="vi-VN" sz="400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en-US" sz="4000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vi-VN" sz="4000" dirty="0">
              <a:ln>
                <a:solidFill>
                  <a:srgbClr val="7030A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vi-VN" sz="4000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 TẬP </a:t>
            </a:r>
            <a:r>
              <a:rPr lang="en-US" sz="4000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 NHÂN, PHÉP CHIA</a:t>
            </a:r>
            <a:endParaRPr lang="vi-VN" sz="4000" dirty="0">
              <a:ln>
                <a:solidFill>
                  <a:srgbClr val="7030A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049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162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6BB468C9-B9CC-43D2-9E95-8A0CCCD78668}"/>
              </a:ext>
            </a:extLst>
          </p:cNvPr>
          <p:cNvGrpSpPr/>
          <p:nvPr/>
        </p:nvGrpSpPr>
        <p:grpSpPr>
          <a:xfrm>
            <a:off x="911211" y="309451"/>
            <a:ext cx="4756133" cy="523220"/>
            <a:chOff x="4975091" y="695644"/>
            <a:chExt cx="4756133" cy="52322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9B20532-FB07-4848-91BB-7181F8B0E95B}"/>
                </a:ext>
              </a:extLst>
            </p:cNvPr>
            <p:cNvSpPr/>
            <p:nvPr/>
          </p:nvSpPr>
          <p:spPr>
            <a:xfrm>
              <a:off x="4975091" y="695644"/>
              <a:ext cx="437322" cy="437322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1</a:t>
              </a:r>
              <a:endParaRPr lang="vi-VN" sz="3200" b="1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9D20F8D-7545-4E33-BF00-A45C28ABB1F4}"/>
                </a:ext>
              </a:extLst>
            </p:cNvPr>
            <p:cNvSpPr txBox="1"/>
            <p:nvPr/>
          </p:nvSpPr>
          <p:spPr>
            <a:xfrm>
              <a:off x="5412413" y="695644"/>
              <a:ext cx="4318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/>
                <a:t>Tìm</a:t>
              </a:r>
              <a:r>
                <a:rPr lang="en-US" sz="2800" dirty="0"/>
                <a:t> </a:t>
              </a:r>
              <a:r>
                <a:rPr lang="en-US" sz="2800" dirty="0" err="1"/>
                <a:t>phép</a:t>
              </a:r>
              <a:r>
                <a:rPr lang="en-US" sz="2800" dirty="0"/>
                <a:t> </a:t>
              </a:r>
              <a:r>
                <a:rPr lang="en-US" sz="2800" dirty="0" err="1"/>
                <a:t>nhân</a:t>
              </a:r>
              <a:r>
                <a:rPr lang="en-US" sz="2800" dirty="0"/>
                <a:t> </a:t>
              </a:r>
              <a:r>
                <a:rPr lang="en-US" sz="2800" dirty="0" err="1"/>
                <a:t>thích</a:t>
              </a:r>
              <a:r>
                <a:rPr lang="en-US" sz="2800" dirty="0"/>
                <a:t> </a:t>
              </a:r>
              <a:r>
                <a:rPr lang="en-US" sz="2800" dirty="0" err="1"/>
                <a:t>hợp</a:t>
              </a:r>
              <a:r>
                <a:rPr lang="en-US" sz="2800" dirty="0"/>
                <a:t>.</a:t>
              </a:r>
              <a:endParaRPr lang="vi-VN" sz="2800" dirty="0"/>
            </a:p>
          </p:txBody>
        </p:sp>
      </p:grp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6E09EB8D-8B59-4A66-B8AA-82D9E7C765F3}"/>
              </a:ext>
            </a:extLst>
          </p:cNvPr>
          <p:cNvGrpSpPr/>
          <p:nvPr/>
        </p:nvGrpSpPr>
        <p:grpSpPr>
          <a:xfrm>
            <a:off x="651949" y="425071"/>
            <a:ext cx="10450303" cy="5997128"/>
            <a:chOff x="651949" y="425071"/>
            <a:chExt cx="10450303" cy="5997128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6BCD96C-C9DF-4AEE-B7ED-CD19CAC4C7CC}"/>
                </a:ext>
              </a:extLst>
            </p:cNvPr>
            <p:cNvGrpSpPr/>
            <p:nvPr/>
          </p:nvGrpSpPr>
          <p:grpSpPr>
            <a:xfrm>
              <a:off x="677569" y="857362"/>
              <a:ext cx="3248325" cy="1286021"/>
              <a:chOff x="6401053" y="1807131"/>
              <a:chExt cx="3846034" cy="1522656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91729B3F-CF42-481F-9E03-FD220B4F02C4}"/>
                  </a:ext>
                </a:extLst>
              </p:cNvPr>
              <p:cNvGrpSpPr/>
              <p:nvPr/>
            </p:nvGrpSpPr>
            <p:grpSpPr>
              <a:xfrm>
                <a:off x="6693311" y="1966923"/>
                <a:ext cx="1603784" cy="1244363"/>
                <a:chOff x="6858000" y="1081051"/>
                <a:chExt cx="2351334" cy="1824381"/>
              </a:xfrm>
            </p:grpSpPr>
            <p:pic>
              <p:nvPicPr>
                <p:cNvPr id="103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6D6EBA00-B7B6-492A-9229-358E7C740E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858000" y="2301155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8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166F51A0-617B-4AA2-85D3-E86094D00F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444593" y="2301155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256F842A-0E82-4865-9470-1DD69914C7D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8031186" y="2301155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03FDE70-8D15-4934-B49C-7F4B501194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8617779" y="2301155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837C09EC-65B2-438D-8C34-A5C55C5F8A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148815" y="191193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2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BE941E70-A498-4520-A9D5-47269D84EA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735408" y="191193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3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47B63ACE-BB82-4770-9A95-8E94A9B06E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8322001" y="191193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3352350A-224C-49E3-90BB-B26FDB268F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424155" y="148775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C5D65322-1A9C-4472-A52B-12438E395B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8010748" y="148775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6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A39925AD-739F-476A-95E9-AAD4E1132B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727033" y="1081051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D58604D3-DA0F-437A-B34C-220AE25A3BF5}"/>
                  </a:ext>
                </a:extLst>
              </p:cNvPr>
              <p:cNvGrpSpPr/>
              <p:nvPr/>
            </p:nvGrpSpPr>
            <p:grpSpPr>
              <a:xfrm>
                <a:off x="8422103" y="1966923"/>
                <a:ext cx="1603784" cy="1244363"/>
                <a:chOff x="6858000" y="1081051"/>
                <a:chExt cx="2351334" cy="1824381"/>
              </a:xfrm>
            </p:grpSpPr>
            <p:pic>
              <p:nvPicPr>
                <p:cNvPr id="5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9EA928D5-FD2C-40DF-8E4D-8DC969C37F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858000" y="2301155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C38B748F-B7E2-45F0-A12F-BE55707F43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444593" y="2301155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67EA014C-A0DF-4031-B276-F514FC0B0B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8031186" y="2301155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2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18FBC283-7015-49C9-8621-D4F70960FF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8617779" y="2301155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3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D04F8C2-7EA1-49FD-8AB2-143B790435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148815" y="191193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B4C3BD76-C201-4A62-B025-9E2DDE4344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735408" y="191193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BC47B994-4975-4205-920D-3785D35109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8322001" y="191193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6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A08A7148-A114-4CC2-8DBA-584B455CEC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424155" y="148775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7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5FFEC47-8E60-4AB5-83E0-9EBBEA006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8010748" y="1487752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8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79E85FF-6692-45C2-AB89-8B6B7D4F6E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7727033" y="1081051"/>
                  <a:ext cx="591555" cy="6042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3201640B-FE08-4969-BBD2-E1DE6722392D}"/>
                  </a:ext>
                </a:extLst>
              </p:cNvPr>
              <p:cNvSpPr/>
              <p:nvPr/>
            </p:nvSpPr>
            <p:spPr>
              <a:xfrm>
                <a:off x="6401053" y="1807131"/>
                <a:ext cx="3846034" cy="1522656"/>
              </a:xfrm>
              <a:prstGeom prst="roundRect">
                <a:avLst/>
              </a:prstGeom>
              <a:noFill/>
              <a:ln w="19050">
                <a:solidFill>
                  <a:srgbClr val="F79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E32262E-5EA7-45B4-8544-807643BFD1C5}"/>
                </a:ext>
              </a:extLst>
            </p:cNvPr>
            <p:cNvGrpSpPr/>
            <p:nvPr/>
          </p:nvGrpSpPr>
          <p:grpSpPr>
            <a:xfrm>
              <a:off x="699985" y="2253530"/>
              <a:ext cx="3248325" cy="1618140"/>
              <a:chOff x="6046609" y="2216207"/>
              <a:chExt cx="3846034" cy="1915886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F42DEE75-AD49-458B-8B96-156703D10982}"/>
                  </a:ext>
                </a:extLst>
              </p:cNvPr>
              <p:cNvSpPr/>
              <p:nvPr/>
            </p:nvSpPr>
            <p:spPr>
              <a:xfrm>
                <a:off x="6046609" y="2216207"/>
                <a:ext cx="3846034" cy="1915886"/>
              </a:xfrm>
              <a:prstGeom prst="roundRect">
                <a:avLst/>
              </a:prstGeom>
              <a:noFill/>
              <a:ln w="19050">
                <a:solidFill>
                  <a:srgbClr val="F79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DC612AE-E683-4E35-9A0F-2D53C5786AD1}"/>
                  </a:ext>
                </a:extLst>
              </p:cNvPr>
              <p:cNvGrpSpPr/>
              <p:nvPr/>
            </p:nvGrpSpPr>
            <p:grpSpPr>
              <a:xfrm>
                <a:off x="6367757" y="2357823"/>
                <a:ext cx="803584" cy="689562"/>
                <a:chOff x="6367757" y="2357823"/>
                <a:chExt cx="803584" cy="689562"/>
              </a:xfrm>
            </p:grpSpPr>
            <p:pic>
              <p:nvPicPr>
                <p:cNvPr id="72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C996F327-2344-44C0-A6E8-79A90D947A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3677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3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85E75847-E27A-43B1-8428-7BDDEFC0F5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7678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5F9B9CCA-048A-4365-829B-FE2E6AB129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74342" y="23578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F77A8B63-DB83-4AC6-9F59-4511AD7D4A64}"/>
                  </a:ext>
                </a:extLst>
              </p:cNvPr>
              <p:cNvGrpSpPr/>
              <p:nvPr/>
            </p:nvGrpSpPr>
            <p:grpSpPr>
              <a:xfrm>
                <a:off x="6374292" y="3189001"/>
                <a:ext cx="803584" cy="689562"/>
                <a:chOff x="6367757" y="2357823"/>
                <a:chExt cx="803584" cy="689562"/>
              </a:xfrm>
            </p:grpSpPr>
            <p:pic>
              <p:nvPicPr>
                <p:cNvPr id="77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353780A6-E207-4F60-8E96-F76C3A37A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3677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8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850923D-A6B4-4465-96D4-AB42745920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7678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3543554-BDF4-4E1A-9E9F-1C8D1B5BF1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74342" y="23578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C33B9288-66B5-40C4-B966-DEB005A3FE22}"/>
                  </a:ext>
                </a:extLst>
              </p:cNvPr>
              <p:cNvGrpSpPr/>
              <p:nvPr/>
            </p:nvGrpSpPr>
            <p:grpSpPr>
              <a:xfrm>
                <a:off x="7608296" y="2385934"/>
                <a:ext cx="803584" cy="689562"/>
                <a:chOff x="6367757" y="2357823"/>
                <a:chExt cx="803584" cy="689562"/>
              </a:xfrm>
            </p:grpSpPr>
            <p:pic>
              <p:nvPicPr>
                <p:cNvPr id="8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082F559A-A3A7-42C7-9730-DB5D22EBDF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3677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BB6B24E-1BEC-4A49-958D-06075F92A1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7678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4E385616-6E63-42B9-AC51-7E757B1D94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74342" y="23578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7A6B5C67-B238-4C7B-A4C4-69EB6CD42DEA}"/>
                  </a:ext>
                </a:extLst>
              </p:cNvPr>
              <p:cNvGrpSpPr/>
              <p:nvPr/>
            </p:nvGrpSpPr>
            <p:grpSpPr>
              <a:xfrm>
                <a:off x="7614831" y="3217112"/>
                <a:ext cx="803584" cy="689562"/>
                <a:chOff x="6367757" y="2357823"/>
                <a:chExt cx="803584" cy="689562"/>
              </a:xfrm>
            </p:grpSpPr>
            <p:pic>
              <p:nvPicPr>
                <p:cNvPr id="8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5EC2DF8E-B009-4F2E-A4CE-B88C0627B7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3677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6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07FF0C72-2879-4331-A743-B99F7CA7B1E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7678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7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22C2B91E-3A01-44BC-BB4D-0E948C4845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74342" y="23578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76C8AE57-BC6A-4E18-920E-A2C1EF3EF302}"/>
                  </a:ext>
                </a:extLst>
              </p:cNvPr>
              <p:cNvGrpSpPr/>
              <p:nvPr/>
            </p:nvGrpSpPr>
            <p:grpSpPr>
              <a:xfrm>
                <a:off x="8780757" y="2385934"/>
                <a:ext cx="803584" cy="689562"/>
                <a:chOff x="6367757" y="2357823"/>
                <a:chExt cx="803584" cy="689562"/>
              </a:xfrm>
            </p:grpSpPr>
            <p:pic>
              <p:nvPicPr>
                <p:cNvPr id="8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4EE5A4A-FC14-43C0-AD76-C238B7B28F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3677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21F34F1C-B308-4B94-A49B-4311B63A59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7678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60F02557-7907-442E-BBA7-C97CF33046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74342" y="23578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201A75B5-A737-41C5-9EAF-F835F4817CD9}"/>
                  </a:ext>
                </a:extLst>
              </p:cNvPr>
              <p:cNvGrpSpPr/>
              <p:nvPr/>
            </p:nvGrpSpPr>
            <p:grpSpPr>
              <a:xfrm>
                <a:off x="8787292" y="3217112"/>
                <a:ext cx="803584" cy="689562"/>
                <a:chOff x="6367757" y="2357823"/>
                <a:chExt cx="803584" cy="689562"/>
              </a:xfrm>
            </p:grpSpPr>
            <p:pic>
              <p:nvPicPr>
                <p:cNvPr id="93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1FA289AC-193D-4AAE-AC21-8512A69C21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3677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A5B31157-A488-4D8B-8093-943387E5EE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767857" y="26352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4BEC4CDD-D8F3-4A18-8EF3-571303B81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74342" y="2357823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40F5541-048C-471A-8571-522C3C958560}"/>
                </a:ext>
              </a:extLst>
            </p:cNvPr>
            <p:cNvGrpSpPr/>
            <p:nvPr/>
          </p:nvGrpSpPr>
          <p:grpSpPr>
            <a:xfrm>
              <a:off x="699985" y="4015612"/>
              <a:ext cx="4229722" cy="927083"/>
              <a:chOff x="6054445" y="4273709"/>
              <a:chExt cx="5057775" cy="1108578"/>
            </a:xfrm>
          </p:grpSpPr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83D39F62-9372-40BA-B1BB-E1930354FEB6}"/>
                  </a:ext>
                </a:extLst>
              </p:cNvPr>
              <p:cNvSpPr/>
              <p:nvPr/>
            </p:nvSpPr>
            <p:spPr>
              <a:xfrm>
                <a:off x="6054445" y="4273709"/>
                <a:ext cx="5057775" cy="1108578"/>
              </a:xfrm>
              <a:prstGeom prst="roundRect">
                <a:avLst/>
              </a:prstGeom>
              <a:noFill/>
              <a:ln w="19050">
                <a:solidFill>
                  <a:srgbClr val="F79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CBD4C8C1-E54B-44A4-B18E-868DC6F88DB4}"/>
                  </a:ext>
                </a:extLst>
              </p:cNvPr>
              <p:cNvGrpSpPr/>
              <p:nvPr/>
            </p:nvGrpSpPr>
            <p:grpSpPr>
              <a:xfrm>
                <a:off x="6166385" y="4450624"/>
                <a:ext cx="811441" cy="801466"/>
                <a:chOff x="6180777" y="4424128"/>
                <a:chExt cx="811441" cy="801466"/>
              </a:xfrm>
            </p:grpSpPr>
            <p:pic>
              <p:nvPicPr>
                <p:cNvPr id="98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DF11836-57FE-4434-B391-250EF79DC2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07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B169E184-DB64-4ACA-A32B-9DD9118584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08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B1173476-F9DC-4A60-AD10-5910E4AF37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86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32B4F80D-2B3F-4738-8EFC-1DBA8568F1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87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7BE5189C-30C3-4230-A11D-4455B4936423}"/>
                  </a:ext>
                </a:extLst>
              </p:cNvPr>
              <p:cNvGrpSpPr/>
              <p:nvPr/>
            </p:nvGrpSpPr>
            <p:grpSpPr>
              <a:xfrm>
                <a:off x="7143425" y="4474171"/>
                <a:ext cx="811441" cy="801466"/>
                <a:chOff x="6180777" y="4424128"/>
                <a:chExt cx="811441" cy="801466"/>
              </a:xfrm>
            </p:grpSpPr>
            <p:pic>
              <p:nvPicPr>
                <p:cNvPr id="10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9A1356A9-4928-4B94-8DD2-133FA03BDF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07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D3800BA-60CA-49F5-AC5A-B4B4DCDCF1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08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6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4A5A6C2-A1F8-435D-9C53-935E8D1FBF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86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7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31D132EE-3539-4EB0-8D87-4C6CA20C60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87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96E3A8BB-736B-4D74-94F8-67CD127BA1DF}"/>
                  </a:ext>
                </a:extLst>
              </p:cNvPr>
              <p:cNvGrpSpPr/>
              <p:nvPr/>
            </p:nvGrpSpPr>
            <p:grpSpPr>
              <a:xfrm>
                <a:off x="8115765" y="4450624"/>
                <a:ext cx="811441" cy="801466"/>
                <a:chOff x="6180777" y="4424128"/>
                <a:chExt cx="811441" cy="801466"/>
              </a:xfrm>
            </p:grpSpPr>
            <p:pic>
              <p:nvPicPr>
                <p:cNvPr id="10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C39E2D51-8054-4932-AEE8-BD5D58E32B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07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78A2D860-609A-44E7-9ED6-5A8984E367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08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3AD4D942-F761-4CBB-92B6-F887D91A41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86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2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03C5F2FF-7E3C-4502-8B24-E018A86B47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87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49670383-5101-4477-A356-FF92078DFAF2}"/>
                  </a:ext>
                </a:extLst>
              </p:cNvPr>
              <p:cNvGrpSpPr/>
              <p:nvPr/>
            </p:nvGrpSpPr>
            <p:grpSpPr>
              <a:xfrm>
                <a:off x="9081202" y="4450624"/>
                <a:ext cx="811441" cy="801466"/>
                <a:chOff x="6180777" y="4424128"/>
                <a:chExt cx="811441" cy="801466"/>
              </a:xfrm>
            </p:grpSpPr>
            <p:pic>
              <p:nvPicPr>
                <p:cNvPr id="11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78E37F45-19C1-46EA-A7A2-C4720A8E65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07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B562C4F-2FA4-4E30-87FF-230CDC2D41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08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6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EE8D543E-213A-4AC8-984A-5ED7C1D7B3E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86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7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6603A287-4C5B-41B6-90CC-0ACC6170B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87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7F514EEE-55AC-460C-822D-C0286840A45E}"/>
                  </a:ext>
                </a:extLst>
              </p:cNvPr>
              <p:cNvGrpSpPr/>
              <p:nvPr/>
            </p:nvGrpSpPr>
            <p:grpSpPr>
              <a:xfrm>
                <a:off x="10053542" y="4427077"/>
                <a:ext cx="811441" cy="801466"/>
                <a:chOff x="6180777" y="4424128"/>
                <a:chExt cx="811441" cy="801466"/>
              </a:xfrm>
            </p:grpSpPr>
            <p:pic>
              <p:nvPicPr>
                <p:cNvPr id="11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967DEE29-DF5B-44DA-B6FF-CF0EBBAF1B7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07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99EDF42D-D984-45A7-BEF6-E3232BFF52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0877" y="4813432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BC788276-7CC4-4707-A562-317B8FEDA9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1886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2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CB382B30-D10B-40F0-9E83-5FBC9CD8BC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6588734" y="4424128"/>
                  <a:ext cx="403484" cy="4121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CF999EFC-B0D4-43CA-9D56-E7C86C5FEB28}"/>
                </a:ext>
              </a:extLst>
            </p:cNvPr>
            <p:cNvGrpSpPr/>
            <p:nvPr/>
          </p:nvGrpSpPr>
          <p:grpSpPr>
            <a:xfrm>
              <a:off x="651949" y="5136178"/>
              <a:ext cx="4634549" cy="1286021"/>
              <a:chOff x="6047964" y="4618029"/>
              <a:chExt cx="4634549" cy="1286021"/>
            </a:xfrm>
          </p:grpSpPr>
          <p:sp>
            <p:nvSpPr>
              <p:cNvPr id="124" name="Rectangle: Rounded Corners 123">
                <a:extLst>
                  <a:ext uri="{FF2B5EF4-FFF2-40B4-BE49-F238E27FC236}">
                    <a16:creationId xmlns:a16="http://schemas.microsoft.com/office/drawing/2014/main" id="{C2FE87DC-B457-4E8E-BAF7-3F5AE08735C4}"/>
                  </a:ext>
                </a:extLst>
              </p:cNvPr>
              <p:cNvSpPr/>
              <p:nvPr/>
            </p:nvSpPr>
            <p:spPr>
              <a:xfrm>
                <a:off x="6047964" y="4618029"/>
                <a:ext cx="4634549" cy="1286021"/>
              </a:xfrm>
              <a:prstGeom prst="roundRect">
                <a:avLst/>
              </a:prstGeom>
              <a:noFill/>
              <a:ln w="19050">
                <a:solidFill>
                  <a:srgbClr val="F79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B0BDFCFF-282F-49EC-A50B-16F5C5DC57DB}"/>
                  </a:ext>
                </a:extLst>
              </p:cNvPr>
              <p:cNvGrpSpPr/>
              <p:nvPr/>
            </p:nvGrpSpPr>
            <p:grpSpPr>
              <a:xfrm>
                <a:off x="6209317" y="4893497"/>
                <a:ext cx="1016620" cy="826756"/>
                <a:chOff x="4860188" y="3791273"/>
                <a:chExt cx="1016620" cy="826756"/>
              </a:xfrm>
            </p:grpSpPr>
            <p:pic>
              <p:nvPicPr>
                <p:cNvPr id="133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6C67D9B-F721-4C19-AB7D-9265B66D75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4860188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501299A8-015A-4B32-BC04-969AFC625B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198108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081CFA20-3AE9-44B5-8E74-38AD62F74E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536029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6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5E0D35DB-1087-4AC8-A3E8-B04F5F3AB8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018804" y="402556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7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5DB5348F-2C8F-4541-9D41-20946C1850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356724" y="402556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8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283D90A6-F007-4D97-A2C4-1BBE0CC7FB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193284" y="379127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CE549D90-1CA5-4EE4-AAEE-162B0EB639F4}"/>
                  </a:ext>
                </a:extLst>
              </p:cNvPr>
              <p:cNvGrpSpPr/>
              <p:nvPr/>
            </p:nvGrpSpPr>
            <p:grpSpPr>
              <a:xfrm>
                <a:off x="7334183" y="4893497"/>
                <a:ext cx="1016620" cy="826756"/>
                <a:chOff x="4860188" y="3791273"/>
                <a:chExt cx="1016620" cy="826756"/>
              </a:xfrm>
            </p:grpSpPr>
            <p:pic>
              <p:nvPicPr>
                <p:cNvPr id="14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69A1F82-BE0F-4A62-B4E2-05FC2319C7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4860188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70CA4A44-650C-4967-BE4B-75F662C356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198108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2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0BE976FB-18F6-4CB8-975B-176B2BD090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536029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5C157CF6-6701-45E8-9F6D-2F6D95ADD6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018804" y="402556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0DFBE17C-4ABA-4B9D-8D62-CBBC710647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356724" y="402556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65F8C808-A643-4116-AC4B-8D6A10E5B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193284" y="379127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8EE3864E-96E5-45DF-9905-EB463DDC93FB}"/>
                  </a:ext>
                </a:extLst>
              </p:cNvPr>
              <p:cNvGrpSpPr/>
              <p:nvPr/>
            </p:nvGrpSpPr>
            <p:grpSpPr>
              <a:xfrm>
                <a:off x="8423687" y="4898761"/>
                <a:ext cx="1016620" cy="826756"/>
                <a:chOff x="4860188" y="3791273"/>
                <a:chExt cx="1016620" cy="826756"/>
              </a:xfrm>
            </p:grpSpPr>
            <p:pic>
              <p:nvPicPr>
                <p:cNvPr id="147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F8137F8-745C-4362-9272-AF566510EE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4860188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8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66D011A9-EDA2-486A-AA8C-81CC298772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198108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5400DFB6-5FB4-4082-8296-96DA5459FF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536029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0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2521E2C7-A118-4570-ACB1-CB52E1FE53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018804" y="402556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1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E9D40A2-3335-4241-8BBF-080B2F7A40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356724" y="402556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2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CC215D1A-7A8F-4B53-AEF7-62BCEC359C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193284" y="379127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E822BD36-B0D6-4472-9049-4E82D6D5A55E}"/>
                  </a:ext>
                </a:extLst>
              </p:cNvPr>
              <p:cNvGrpSpPr/>
              <p:nvPr/>
            </p:nvGrpSpPr>
            <p:grpSpPr>
              <a:xfrm>
                <a:off x="9548553" y="4898761"/>
                <a:ext cx="1016620" cy="826756"/>
                <a:chOff x="4860188" y="3791273"/>
                <a:chExt cx="1016620" cy="826756"/>
              </a:xfrm>
            </p:grpSpPr>
            <p:pic>
              <p:nvPicPr>
                <p:cNvPr id="154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B9CC95D2-5DB4-44D0-A1DE-B91F952043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4860188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5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4F0CE1E6-B7B2-4C28-8C68-1D5948C510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198108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9A3A9792-DC1A-404B-A8A6-0E77D956BE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536029" y="4269921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09733580-86DA-4473-8EB7-7B2A436255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018804" y="402556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DBA6693E-E977-4D73-9789-097E07C651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356724" y="402556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6" descr="58,489 BEST Tomato Cartoon IMAGES, STOCK PHOTOS &amp;amp; VECTORS | Adobe Stock">
                  <a:extLst>
                    <a:ext uri="{FF2B5EF4-FFF2-40B4-BE49-F238E27FC236}">
                      <a16:creationId xmlns:a16="http://schemas.microsoft.com/office/drawing/2014/main" id="{5A01EA79-A756-4A12-96AD-A741CBBA44C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87" t="9784" r="9713" b="8495"/>
                <a:stretch/>
              </p:blipFill>
              <p:spPr bwMode="auto">
                <a:xfrm>
                  <a:off x="5193284" y="3791273"/>
                  <a:ext cx="340779" cy="348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FEBE9E82-D4ED-4689-855F-2ED789D4384A}"/>
                </a:ext>
              </a:extLst>
            </p:cNvPr>
            <p:cNvGrpSpPr/>
            <p:nvPr/>
          </p:nvGrpSpPr>
          <p:grpSpPr>
            <a:xfrm>
              <a:off x="6318344" y="425071"/>
              <a:ext cx="2372680" cy="1509881"/>
              <a:chOff x="6706461" y="3626297"/>
              <a:chExt cx="2372680" cy="1509881"/>
            </a:xfrm>
          </p:grpSpPr>
          <p:pic>
            <p:nvPicPr>
              <p:cNvPr id="1032" name="Picture 8" descr="Cute blue cloud icon isolated on white background Vector Image">
                <a:extLst>
                  <a:ext uri="{FF2B5EF4-FFF2-40B4-BE49-F238E27FC236}">
                    <a16:creationId xmlns:a16="http://schemas.microsoft.com/office/drawing/2014/main" id="{37AD4C83-4667-4419-B642-38758A218A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4" t="16235" r="4878" b="25107"/>
              <a:stretch/>
            </p:blipFill>
            <p:spPr bwMode="auto">
              <a:xfrm>
                <a:off x="6706461" y="3626297"/>
                <a:ext cx="2372680" cy="15098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9ADCBB38-A49C-4E5E-A623-2F03B0D10486}"/>
                  </a:ext>
                </a:extLst>
              </p:cNvPr>
              <p:cNvSpPr txBox="1"/>
              <p:nvPr/>
            </p:nvSpPr>
            <p:spPr>
              <a:xfrm>
                <a:off x="7119309" y="4143871"/>
                <a:ext cx="1773242" cy="523220"/>
              </a:xfrm>
              <a:prstGeom prst="rect">
                <a:avLst/>
              </a:prstGeom>
              <a:solidFill>
                <a:srgbClr val="E3F2F7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4 x 5 = 20</a:t>
                </a:r>
                <a:endParaRPr lang="vi-VN" sz="2800" dirty="0"/>
              </a:p>
            </p:txBody>
          </p: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A1B972D1-33FC-497E-91CB-72102B120F70}"/>
                </a:ext>
              </a:extLst>
            </p:cNvPr>
            <p:cNvGrpSpPr/>
            <p:nvPr/>
          </p:nvGrpSpPr>
          <p:grpSpPr>
            <a:xfrm>
              <a:off x="8245223" y="1695190"/>
              <a:ext cx="2372680" cy="1509881"/>
              <a:chOff x="6706461" y="3626297"/>
              <a:chExt cx="2372680" cy="1509881"/>
            </a:xfrm>
          </p:grpSpPr>
          <p:pic>
            <p:nvPicPr>
              <p:cNvPr id="165" name="Picture 8" descr="Cute blue cloud icon isolated on white background Vector Image">
                <a:extLst>
                  <a:ext uri="{FF2B5EF4-FFF2-40B4-BE49-F238E27FC236}">
                    <a16:creationId xmlns:a16="http://schemas.microsoft.com/office/drawing/2014/main" id="{168D94C4-59A0-4721-8147-A60BE6F123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4" t="16235" r="4878" b="25107"/>
              <a:stretch/>
            </p:blipFill>
            <p:spPr bwMode="auto">
              <a:xfrm>
                <a:off x="6706461" y="3626297"/>
                <a:ext cx="2372680" cy="15098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C74818BE-7ECF-4498-8F40-231FB89F15B2}"/>
                  </a:ext>
                </a:extLst>
              </p:cNvPr>
              <p:cNvSpPr txBox="1"/>
              <p:nvPr/>
            </p:nvSpPr>
            <p:spPr>
              <a:xfrm>
                <a:off x="7119309" y="4143871"/>
                <a:ext cx="1773242" cy="523220"/>
              </a:xfrm>
              <a:prstGeom prst="rect">
                <a:avLst/>
              </a:prstGeom>
              <a:solidFill>
                <a:srgbClr val="E3F2F7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6 x 4 = 24</a:t>
                </a:r>
                <a:endParaRPr lang="vi-VN" sz="2800" dirty="0"/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6069431D-5109-4656-ACF0-4D8E098A2389}"/>
                </a:ext>
              </a:extLst>
            </p:cNvPr>
            <p:cNvGrpSpPr/>
            <p:nvPr/>
          </p:nvGrpSpPr>
          <p:grpSpPr>
            <a:xfrm>
              <a:off x="6708191" y="3219883"/>
              <a:ext cx="2372680" cy="1509881"/>
              <a:chOff x="6706461" y="3626297"/>
              <a:chExt cx="2372680" cy="1509881"/>
            </a:xfrm>
          </p:grpSpPr>
          <p:pic>
            <p:nvPicPr>
              <p:cNvPr id="168" name="Picture 8" descr="Cute blue cloud icon isolated on white background Vector Image">
                <a:extLst>
                  <a:ext uri="{FF2B5EF4-FFF2-40B4-BE49-F238E27FC236}">
                    <a16:creationId xmlns:a16="http://schemas.microsoft.com/office/drawing/2014/main" id="{B509DFAF-35C0-4FAA-A1A8-92B025D9AE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4" t="16235" r="4878" b="25107"/>
              <a:stretch/>
            </p:blipFill>
            <p:spPr bwMode="auto">
              <a:xfrm>
                <a:off x="6706461" y="3626297"/>
                <a:ext cx="2372680" cy="15098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0BCED00E-DDCF-4BEA-A1F5-5DBBF7D82F5D}"/>
                  </a:ext>
                </a:extLst>
              </p:cNvPr>
              <p:cNvSpPr txBox="1"/>
              <p:nvPr/>
            </p:nvSpPr>
            <p:spPr>
              <a:xfrm>
                <a:off x="6983291" y="4099936"/>
                <a:ext cx="1959832" cy="523220"/>
              </a:xfrm>
              <a:prstGeom prst="rect">
                <a:avLst/>
              </a:prstGeom>
              <a:solidFill>
                <a:srgbClr val="E3F2F7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10 x 2 = 20</a:t>
                </a:r>
                <a:endParaRPr lang="vi-VN" sz="2800" dirty="0"/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CA164744-07F7-485B-AA1F-0BCB633C23A3}"/>
                </a:ext>
              </a:extLst>
            </p:cNvPr>
            <p:cNvGrpSpPr/>
            <p:nvPr/>
          </p:nvGrpSpPr>
          <p:grpSpPr>
            <a:xfrm>
              <a:off x="8729572" y="4750775"/>
              <a:ext cx="2372680" cy="1509881"/>
              <a:chOff x="6706461" y="3626297"/>
              <a:chExt cx="2372680" cy="1509881"/>
            </a:xfrm>
          </p:grpSpPr>
          <p:pic>
            <p:nvPicPr>
              <p:cNvPr id="171" name="Picture 8" descr="Cute blue cloud icon isolated on white background Vector Image">
                <a:extLst>
                  <a:ext uri="{FF2B5EF4-FFF2-40B4-BE49-F238E27FC236}">
                    <a16:creationId xmlns:a16="http://schemas.microsoft.com/office/drawing/2014/main" id="{D2C5652A-14F2-456B-993A-F03A1FD3A1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4" t="16235" r="4878" b="25107"/>
              <a:stretch/>
            </p:blipFill>
            <p:spPr bwMode="auto">
              <a:xfrm>
                <a:off x="6706461" y="3626297"/>
                <a:ext cx="2372680" cy="15098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72173668-4DC6-4560-AFF8-456D76062706}"/>
                  </a:ext>
                </a:extLst>
              </p:cNvPr>
              <p:cNvSpPr txBox="1"/>
              <p:nvPr/>
            </p:nvSpPr>
            <p:spPr>
              <a:xfrm>
                <a:off x="7119309" y="4143871"/>
                <a:ext cx="1773242" cy="523220"/>
              </a:xfrm>
              <a:prstGeom prst="rect">
                <a:avLst/>
              </a:prstGeom>
              <a:solidFill>
                <a:srgbClr val="E3F2F7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3 x 6 = 18</a:t>
                </a:r>
                <a:endParaRPr lang="vi-VN" sz="2800" dirty="0"/>
              </a:p>
            </p:txBody>
          </p:sp>
        </p:grpSp>
      </p:grpSp>
      <p:cxnSp>
        <p:nvCxnSpPr>
          <p:cNvPr id="1027" name="Connector: Curved 1026">
            <a:extLst>
              <a:ext uri="{FF2B5EF4-FFF2-40B4-BE49-F238E27FC236}">
                <a16:creationId xmlns:a16="http://schemas.microsoft.com/office/drawing/2014/main" id="{96D9FE75-76CC-49BA-9C97-77AFE7319EA4}"/>
              </a:ext>
            </a:extLst>
          </p:cNvPr>
          <p:cNvCxnSpPr>
            <a:cxnSpLocks/>
            <a:stCxn id="46" idx="3"/>
            <a:endCxn id="168" idx="1"/>
          </p:cNvCxnSpPr>
          <p:nvPr/>
        </p:nvCxnSpPr>
        <p:spPr>
          <a:xfrm>
            <a:off x="3925894" y="1500373"/>
            <a:ext cx="2782297" cy="2474451"/>
          </a:xfrm>
          <a:prstGeom prst="curvedConnector3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7" name="Connector: Curved 176">
            <a:extLst>
              <a:ext uri="{FF2B5EF4-FFF2-40B4-BE49-F238E27FC236}">
                <a16:creationId xmlns:a16="http://schemas.microsoft.com/office/drawing/2014/main" id="{E0844F44-5E9F-4653-BEF7-38CC62691C18}"/>
              </a:ext>
            </a:extLst>
          </p:cNvPr>
          <p:cNvCxnSpPr>
            <a:cxnSpLocks/>
            <a:endCxn id="171" idx="1"/>
          </p:cNvCxnSpPr>
          <p:nvPr/>
        </p:nvCxnSpPr>
        <p:spPr>
          <a:xfrm>
            <a:off x="3946778" y="3010254"/>
            <a:ext cx="4782794" cy="2495462"/>
          </a:xfrm>
          <a:prstGeom prst="curvedConnector3">
            <a:avLst>
              <a:gd name="adj1" fmla="val 30265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0" name="Connector: Curved 179">
            <a:extLst>
              <a:ext uri="{FF2B5EF4-FFF2-40B4-BE49-F238E27FC236}">
                <a16:creationId xmlns:a16="http://schemas.microsoft.com/office/drawing/2014/main" id="{974AFB52-E04D-4375-A003-A19729B2E4A5}"/>
              </a:ext>
            </a:extLst>
          </p:cNvPr>
          <p:cNvCxnSpPr>
            <a:cxnSpLocks/>
            <a:stCxn id="97" idx="3"/>
            <a:endCxn id="1032" idx="1"/>
          </p:cNvCxnSpPr>
          <p:nvPr/>
        </p:nvCxnSpPr>
        <p:spPr>
          <a:xfrm flipV="1">
            <a:off x="4929707" y="1180012"/>
            <a:ext cx="1388637" cy="3299142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4" name="Connector: Curved 183">
            <a:extLst>
              <a:ext uri="{FF2B5EF4-FFF2-40B4-BE49-F238E27FC236}">
                <a16:creationId xmlns:a16="http://schemas.microsoft.com/office/drawing/2014/main" id="{D7C88B01-3C81-4CE6-A719-6F25D201F917}"/>
              </a:ext>
            </a:extLst>
          </p:cNvPr>
          <p:cNvCxnSpPr>
            <a:cxnSpLocks/>
            <a:stCxn id="124" idx="3"/>
            <a:endCxn id="165" idx="1"/>
          </p:cNvCxnSpPr>
          <p:nvPr/>
        </p:nvCxnSpPr>
        <p:spPr>
          <a:xfrm flipV="1">
            <a:off x="5286498" y="2450131"/>
            <a:ext cx="2958725" cy="3329058"/>
          </a:xfrm>
          <a:prstGeom prst="curvedConnector3">
            <a:avLst>
              <a:gd name="adj1" fmla="val 29563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0525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0635B57-E406-4E6D-955E-15134642EE7B}"/>
              </a:ext>
            </a:extLst>
          </p:cNvPr>
          <p:cNvSpPr/>
          <p:nvPr/>
        </p:nvSpPr>
        <p:spPr>
          <a:xfrm>
            <a:off x="875173" y="521747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  <a:endParaRPr lang="vi-VN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3C8AFB-1A96-4596-9BD9-3A7DE28F3ADE}"/>
              </a:ext>
            </a:extLst>
          </p:cNvPr>
          <p:cNvSpPr txBox="1"/>
          <p:nvPr/>
        </p:nvSpPr>
        <p:spPr>
          <a:xfrm>
            <a:off x="1312496" y="521747"/>
            <a:ext cx="6459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Viết</a:t>
            </a:r>
            <a:r>
              <a:rPr lang="en-US" sz="2800" dirty="0"/>
              <a:t> </a:t>
            </a:r>
            <a:r>
              <a:rPr lang="en-US" sz="2800" dirty="0" err="1"/>
              <a:t>tích</a:t>
            </a:r>
            <a:r>
              <a:rPr lang="en-US" sz="2800" dirty="0"/>
              <a:t> </a:t>
            </a:r>
            <a:r>
              <a:rPr lang="en-US" sz="2800" dirty="0" err="1"/>
              <a:t>thành</a:t>
            </a:r>
            <a:r>
              <a:rPr lang="en-US" sz="2800" dirty="0"/>
              <a:t> </a:t>
            </a:r>
            <a:r>
              <a:rPr lang="en-US" sz="2800" dirty="0" err="1"/>
              <a:t>tổng</a:t>
            </a:r>
            <a:r>
              <a:rPr lang="en-US" sz="2800" dirty="0"/>
              <a:t> </a:t>
            </a:r>
            <a:r>
              <a:rPr lang="en-US" sz="2800" dirty="0" err="1"/>
              <a:t>rồi</a:t>
            </a:r>
            <a:r>
              <a:rPr lang="en-US" sz="2800" dirty="0"/>
              <a:t> </a:t>
            </a:r>
            <a:r>
              <a:rPr lang="en-US" sz="2800" dirty="0" err="1"/>
              <a:t>tính</a:t>
            </a:r>
            <a:r>
              <a:rPr lang="en-US" sz="2800" dirty="0"/>
              <a:t> (</a:t>
            </a:r>
            <a:r>
              <a:rPr lang="en-US" sz="2800" dirty="0" err="1"/>
              <a:t>theo</a:t>
            </a:r>
            <a:r>
              <a:rPr lang="en-US" sz="2800" dirty="0"/>
              <a:t> </a:t>
            </a:r>
            <a:r>
              <a:rPr lang="en-US" sz="2800" dirty="0" err="1"/>
              <a:t>mẫu</a:t>
            </a:r>
            <a:r>
              <a:rPr lang="en-US" sz="2800" dirty="0"/>
              <a:t>).</a:t>
            </a:r>
            <a:endParaRPr lang="vi-VN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F0DE16-66F4-48E0-AA6F-6A92CBE76585}"/>
              </a:ext>
            </a:extLst>
          </p:cNvPr>
          <p:cNvSpPr/>
          <p:nvPr/>
        </p:nvSpPr>
        <p:spPr>
          <a:xfrm>
            <a:off x="4688406" y="1664367"/>
            <a:ext cx="5326452" cy="13051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Mẫu</a:t>
            </a:r>
            <a:r>
              <a:rPr lang="en-US" sz="2800" dirty="0"/>
              <a:t>: 3 x 4 = 3 + 3 + 3 + 3 = 12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         3 x 4 = 12</a:t>
            </a:r>
            <a:endParaRPr lang="vi-VN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9F9F8D-D832-4346-B3D6-F95322E22550}"/>
              </a:ext>
            </a:extLst>
          </p:cNvPr>
          <p:cNvSpPr txBox="1"/>
          <p:nvPr/>
        </p:nvSpPr>
        <p:spPr>
          <a:xfrm>
            <a:off x="1776006" y="1044967"/>
            <a:ext cx="1868318" cy="2543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200000"/>
              </a:lnSpc>
              <a:buAutoNum type="alphaLcParenR"/>
            </a:pPr>
            <a:r>
              <a:rPr lang="en-US" sz="2800" dirty="0"/>
              <a:t>3 x 4 </a:t>
            </a:r>
          </a:p>
          <a:p>
            <a:pPr marL="514350" indent="-514350" algn="just">
              <a:lnSpc>
                <a:spcPct val="200000"/>
              </a:lnSpc>
              <a:buAutoNum type="alphaLcParenR"/>
            </a:pPr>
            <a:r>
              <a:rPr lang="en-US" sz="2800" dirty="0"/>
              <a:t>9 x 2</a:t>
            </a:r>
          </a:p>
          <a:p>
            <a:pPr marL="514350" indent="-514350" algn="just">
              <a:lnSpc>
                <a:spcPct val="200000"/>
              </a:lnSpc>
              <a:buAutoNum type="alphaLcParenR"/>
            </a:pPr>
            <a:r>
              <a:rPr lang="en-US" sz="2800" dirty="0"/>
              <a:t>6 x 5</a:t>
            </a:r>
            <a:endParaRPr lang="vi-VN" sz="2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10DEEE-18CB-4D0A-BAD9-BCEB5FB7406F}"/>
              </a:ext>
            </a:extLst>
          </p:cNvPr>
          <p:cNvSpPr/>
          <p:nvPr/>
        </p:nvSpPr>
        <p:spPr>
          <a:xfrm>
            <a:off x="1312495" y="4112153"/>
            <a:ext cx="3636876" cy="1305165"/>
          </a:xfrm>
          <a:prstGeom prst="rect">
            <a:avLst/>
          </a:prstGeom>
          <a:solidFill>
            <a:srgbClr val="92D050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B1D12"/>
                </a:solidFill>
              </a:rPr>
              <a:t>b) 9 x 2 = 9 + 9 = 18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B1D12"/>
                </a:solidFill>
              </a:rPr>
              <a:t>    9 x 2 = 18</a:t>
            </a:r>
            <a:endParaRPr lang="vi-VN" sz="2800" dirty="0">
              <a:solidFill>
                <a:srgbClr val="FB1D1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A5D557-CCFE-4621-847A-F97AA875F360}"/>
              </a:ext>
            </a:extLst>
          </p:cNvPr>
          <p:cNvSpPr/>
          <p:nvPr/>
        </p:nvSpPr>
        <p:spPr>
          <a:xfrm>
            <a:off x="6661009" y="4112153"/>
            <a:ext cx="4544019" cy="13051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B1D12"/>
                </a:solidFill>
              </a:rPr>
              <a:t>c) 6 x 5 = 6 + 6 + 6 + 6 + 6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B1D12"/>
                </a:solidFill>
              </a:rPr>
              <a:t>    6 x 5 = 30</a:t>
            </a:r>
            <a:endParaRPr lang="vi-VN" sz="2800" dirty="0">
              <a:solidFill>
                <a:srgbClr val="FB1D1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168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A0DF622-9629-40F7-B361-8BD699263CB3}"/>
              </a:ext>
            </a:extLst>
          </p:cNvPr>
          <p:cNvSpPr/>
          <p:nvPr/>
        </p:nvSpPr>
        <p:spPr>
          <a:xfrm>
            <a:off x="1088999" y="675398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  <a:endParaRPr lang="vi-VN" sz="32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FAB84F1-B9D3-47B4-A18B-45526D29F566}"/>
              </a:ext>
            </a:extLst>
          </p:cNvPr>
          <p:cNvGrpSpPr/>
          <p:nvPr/>
        </p:nvGrpSpPr>
        <p:grpSpPr>
          <a:xfrm>
            <a:off x="1724807" y="675398"/>
            <a:ext cx="1054112" cy="523220"/>
            <a:chOff x="1931814" y="1440654"/>
            <a:chExt cx="1054112" cy="5232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FBBA69-DBBA-46FE-A4F3-6C427EC871C5}"/>
                </a:ext>
              </a:extLst>
            </p:cNvPr>
            <p:cNvGrpSpPr/>
            <p:nvPr/>
          </p:nvGrpSpPr>
          <p:grpSpPr>
            <a:xfrm>
              <a:off x="1931814" y="1440654"/>
              <a:ext cx="751693" cy="523220"/>
              <a:chOff x="1931814" y="1440654"/>
              <a:chExt cx="751693" cy="523220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8E1D6CBF-2D58-4901-B05C-70516754D630}"/>
                  </a:ext>
                </a:extLst>
              </p:cNvPr>
              <p:cNvSpPr/>
              <p:nvPr/>
            </p:nvSpPr>
            <p:spPr>
              <a:xfrm>
                <a:off x="1931814" y="1475577"/>
                <a:ext cx="751693" cy="426741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FE2817-3686-444A-A7A8-17338D44CE24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6398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err="1"/>
                  <a:t>Số</a:t>
                </a:r>
                <a:endParaRPr lang="vi-VN" sz="2800" dirty="0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DDB6F5-5AB0-45EC-B41B-41EA763E58F2}"/>
                </a:ext>
              </a:extLst>
            </p:cNvPr>
            <p:cNvSpPr txBox="1"/>
            <p:nvPr/>
          </p:nvSpPr>
          <p:spPr>
            <a:xfrm>
              <a:off x="2659935" y="1458961"/>
              <a:ext cx="3259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/>
                <a:t>?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4780EBE-F381-4A05-AC9A-F52AF1644DC4}"/>
              </a:ext>
            </a:extLst>
          </p:cNvPr>
          <p:cNvGrpSpPr/>
          <p:nvPr/>
        </p:nvGrpSpPr>
        <p:grpSpPr>
          <a:xfrm>
            <a:off x="1079205" y="1880128"/>
            <a:ext cx="9339610" cy="2975602"/>
            <a:chOff x="754744" y="1378684"/>
            <a:chExt cx="9339610" cy="29756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386CD19-6DF1-4623-BCFA-370552185B97}"/>
                </a:ext>
              </a:extLst>
            </p:cNvPr>
            <p:cNvGrpSpPr/>
            <p:nvPr/>
          </p:nvGrpSpPr>
          <p:grpSpPr>
            <a:xfrm>
              <a:off x="754744" y="1378684"/>
              <a:ext cx="9339610" cy="2975602"/>
              <a:chOff x="754744" y="1378684"/>
              <a:chExt cx="9339610" cy="2975602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5A9518DD-3F46-4B10-B2BF-89D95AD55A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rcRect l="26863" t="8084" b="45588"/>
              <a:stretch/>
            </p:blipFill>
            <p:spPr>
              <a:xfrm>
                <a:off x="754744" y="1378684"/>
                <a:ext cx="9339610" cy="2975602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CC043C-A307-4DCF-AC37-7C71926B744C}"/>
                  </a:ext>
                </a:extLst>
              </p:cNvPr>
              <p:cNvSpPr txBox="1"/>
              <p:nvPr/>
            </p:nvSpPr>
            <p:spPr>
              <a:xfrm>
                <a:off x="2401859" y="1843253"/>
                <a:ext cx="1868318" cy="523220"/>
              </a:xfrm>
              <a:prstGeom prst="rect">
                <a:avLst/>
              </a:prstGeom>
              <a:solidFill>
                <a:srgbClr val="FEDD54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800" dirty="0"/>
                  <a:t>2 x 9 = 18</a:t>
                </a:r>
                <a:endParaRPr lang="vi-VN" sz="2800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43467E-1A42-4379-B15F-E3AC53CAE489}"/>
                  </a:ext>
                </a:extLst>
              </p:cNvPr>
              <p:cNvSpPr txBox="1"/>
              <p:nvPr/>
            </p:nvSpPr>
            <p:spPr>
              <a:xfrm>
                <a:off x="1277448" y="3182778"/>
                <a:ext cx="1591846" cy="492443"/>
              </a:xfrm>
              <a:prstGeom prst="rect">
                <a:avLst/>
              </a:prstGeom>
              <a:solidFill>
                <a:srgbClr val="93DCFB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600" dirty="0"/>
                  <a:t>18 : 2 = 9</a:t>
                </a:r>
                <a:endParaRPr lang="vi-VN" sz="2600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555D251-38FC-4D8B-8206-089C5B4394E6}"/>
                  </a:ext>
                </a:extLst>
              </p:cNvPr>
              <p:cNvSpPr txBox="1"/>
              <p:nvPr/>
            </p:nvSpPr>
            <p:spPr>
              <a:xfrm>
                <a:off x="3220548" y="3182778"/>
                <a:ext cx="1591846" cy="492443"/>
              </a:xfrm>
              <a:prstGeom prst="rect">
                <a:avLst/>
              </a:prstGeom>
              <a:solidFill>
                <a:srgbClr val="93DCFB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600" dirty="0"/>
                  <a:t>18 : 9 = 2</a:t>
                </a:r>
                <a:endParaRPr lang="vi-VN" sz="2600" dirty="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2A40D5-7508-47C5-B015-F53D952B8BBE}"/>
                </a:ext>
              </a:extLst>
            </p:cNvPr>
            <p:cNvSpPr txBox="1"/>
            <p:nvPr/>
          </p:nvSpPr>
          <p:spPr>
            <a:xfrm>
              <a:off x="7303474" y="1843253"/>
              <a:ext cx="1868318" cy="523220"/>
            </a:xfrm>
            <a:prstGeom prst="rect">
              <a:avLst/>
            </a:prstGeom>
            <a:solidFill>
              <a:srgbClr val="FEDD54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5 x 7 = 35</a:t>
              </a:r>
              <a:endParaRPr lang="vi-VN" sz="2800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FFE571E-F384-4334-BAD1-E9BDB502A7D4}"/>
              </a:ext>
            </a:extLst>
          </p:cNvPr>
          <p:cNvSpPr txBox="1"/>
          <p:nvPr/>
        </p:nvSpPr>
        <p:spPr>
          <a:xfrm>
            <a:off x="6425377" y="3661322"/>
            <a:ext cx="1656244" cy="492443"/>
          </a:xfrm>
          <a:prstGeom prst="rect">
            <a:avLst/>
          </a:prstGeom>
          <a:solidFill>
            <a:srgbClr val="93DCF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solidFill>
                  <a:srgbClr val="FB1D12"/>
                </a:solidFill>
              </a:rPr>
              <a:t>35 : 5 = 7</a:t>
            </a:r>
            <a:endParaRPr lang="vi-VN" sz="2600" dirty="0">
              <a:solidFill>
                <a:srgbClr val="FB1D1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E01315-FE4B-4E2E-8460-FDFB57076964}"/>
              </a:ext>
            </a:extLst>
          </p:cNvPr>
          <p:cNvSpPr txBox="1"/>
          <p:nvPr/>
        </p:nvSpPr>
        <p:spPr>
          <a:xfrm>
            <a:off x="8353729" y="3669111"/>
            <a:ext cx="1656244" cy="492443"/>
          </a:xfrm>
          <a:prstGeom prst="rect">
            <a:avLst/>
          </a:prstGeom>
          <a:solidFill>
            <a:srgbClr val="93DCF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solidFill>
                  <a:srgbClr val="FB1D12"/>
                </a:solidFill>
              </a:rPr>
              <a:t>35 : 7 = 5</a:t>
            </a:r>
            <a:endParaRPr lang="vi-VN" sz="2600" dirty="0">
              <a:solidFill>
                <a:srgbClr val="FB1D1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853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A0DF622-9629-40F7-B361-8BD699263CB3}"/>
              </a:ext>
            </a:extLst>
          </p:cNvPr>
          <p:cNvSpPr/>
          <p:nvPr/>
        </p:nvSpPr>
        <p:spPr>
          <a:xfrm>
            <a:off x="1088999" y="675398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  <a:endParaRPr lang="vi-VN" sz="32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FAB84F1-B9D3-47B4-A18B-45526D29F566}"/>
              </a:ext>
            </a:extLst>
          </p:cNvPr>
          <p:cNvGrpSpPr/>
          <p:nvPr/>
        </p:nvGrpSpPr>
        <p:grpSpPr>
          <a:xfrm>
            <a:off x="1724807" y="675398"/>
            <a:ext cx="1054112" cy="523220"/>
            <a:chOff x="1931814" y="1440654"/>
            <a:chExt cx="1054112" cy="5232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FBBA69-DBBA-46FE-A4F3-6C427EC871C5}"/>
                </a:ext>
              </a:extLst>
            </p:cNvPr>
            <p:cNvGrpSpPr/>
            <p:nvPr/>
          </p:nvGrpSpPr>
          <p:grpSpPr>
            <a:xfrm>
              <a:off x="1931814" y="1440654"/>
              <a:ext cx="751693" cy="523220"/>
              <a:chOff x="1931814" y="1440654"/>
              <a:chExt cx="751693" cy="523220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8E1D6CBF-2D58-4901-B05C-70516754D630}"/>
                  </a:ext>
                </a:extLst>
              </p:cNvPr>
              <p:cNvSpPr/>
              <p:nvPr/>
            </p:nvSpPr>
            <p:spPr>
              <a:xfrm>
                <a:off x="1931814" y="1475577"/>
                <a:ext cx="751693" cy="426741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FE2817-3686-444A-A7A8-17338D44CE24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6398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err="1"/>
                  <a:t>Số</a:t>
                </a:r>
                <a:endParaRPr lang="vi-VN" sz="2800" dirty="0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DDB6F5-5AB0-45EC-B41B-41EA763E58F2}"/>
                </a:ext>
              </a:extLst>
            </p:cNvPr>
            <p:cNvSpPr txBox="1"/>
            <p:nvPr/>
          </p:nvSpPr>
          <p:spPr>
            <a:xfrm>
              <a:off x="2659935" y="1458961"/>
              <a:ext cx="3259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/>
                <a:t>?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86CD19-6DF1-4623-BCFA-370552185B97}"/>
              </a:ext>
            </a:extLst>
          </p:cNvPr>
          <p:cNvGrpSpPr/>
          <p:nvPr/>
        </p:nvGrpSpPr>
        <p:grpSpPr>
          <a:xfrm>
            <a:off x="1079205" y="1880128"/>
            <a:ext cx="4547569" cy="2975602"/>
            <a:chOff x="754744" y="1378684"/>
            <a:chExt cx="4547569" cy="297560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A9518DD-3F46-4B10-B2BF-89D95AD55A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8135" t="53090" r="56254" b="582"/>
            <a:stretch/>
          </p:blipFill>
          <p:spPr>
            <a:xfrm>
              <a:off x="754744" y="1378684"/>
              <a:ext cx="4547569" cy="297560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BCC043C-A307-4DCF-AC37-7C71926B744C}"/>
                </a:ext>
              </a:extLst>
            </p:cNvPr>
            <p:cNvSpPr txBox="1"/>
            <p:nvPr/>
          </p:nvSpPr>
          <p:spPr>
            <a:xfrm>
              <a:off x="2454458" y="1757511"/>
              <a:ext cx="1868318" cy="523220"/>
            </a:xfrm>
            <a:prstGeom prst="rect">
              <a:avLst/>
            </a:prstGeom>
            <a:solidFill>
              <a:srgbClr val="FEDD54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2 x 8 = 16</a:t>
              </a:r>
              <a:endParaRPr lang="vi-VN" sz="280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D51ADCD-1A97-4CEE-9327-204A2CC7A10B}"/>
              </a:ext>
            </a:extLst>
          </p:cNvPr>
          <p:cNvGrpSpPr/>
          <p:nvPr/>
        </p:nvGrpSpPr>
        <p:grpSpPr>
          <a:xfrm>
            <a:off x="6332319" y="3334333"/>
            <a:ext cx="4547569" cy="2975602"/>
            <a:chOff x="6332319" y="3334333"/>
            <a:chExt cx="4547569" cy="297560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5367F12-A19E-48E7-A46A-7B00F7FDC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46499" t="52813" r="17890" b="859"/>
            <a:stretch/>
          </p:blipFill>
          <p:spPr>
            <a:xfrm>
              <a:off x="6332319" y="3334333"/>
              <a:ext cx="4547569" cy="297560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2A40D5-7508-47C5-B015-F53D952B8BBE}"/>
                </a:ext>
              </a:extLst>
            </p:cNvPr>
            <p:cNvSpPr txBox="1"/>
            <p:nvPr/>
          </p:nvSpPr>
          <p:spPr>
            <a:xfrm>
              <a:off x="8023728" y="3774271"/>
              <a:ext cx="1868318" cy="523220"/>
            </a:xfrm>
            <a:prstGeom prst="rect">
              <a:avLst/>
            </a:prstGeom>
            <a:solidFill>
              <a:srgbClr val="FEDD54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5 x 4 = 20</a:t>
              </a:r>
              <a:endParaRPr lang="vi-VN" sz="2800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FFE571E-F384-4334-BAD1-E9BDB502A7D4}"/>
              </a:ext>
            </a:extLst>
          </p:cNvPr>
          <p:cNvSpPr txBox="1"/>
          <p:nvPr/>
        </p:nvSpPr>
        <p:spPr>
          <a:xfrm>
            <a:off x="1648607" y="3693110"/>
            <a:ext cx="1580368" cy="492443"/>
          </a:xfrm>
          <a:prstGeom prst="rect">
            <a:avLst/>
          </a:prstGeom>
          <a:solidFill>
            <a:srgbClr val="93DCF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solidFill>
                  <a:srgbClr val="FB1D12"/>
                </a:solidFill>
              </a:rPr>
              <a:t>16 : 2 = 8</a:t>
            </a:r>
            <a:endParaRPr lang="vi-VN" sz="2600" dirty="0">
              <a:solidFill>
                <a:srgbClr val="FB1D1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E01315-FE4B-4E2E-8460-FDFB57076964}"/>
              </a:ext>
            </a:extLst>
          </p:cNvPr>
          <p:cNvSpPr txBox="1"/>
          <p:nvPr/>
        </p:nvSpPr>
        <p:spPr>
          <a:xfrm>
            <a:off x="3599390" y="3693109"/>
            <a:ext cx="1580368" cy="492443"/>
          </a:xfrm>
          <a:prstGeom prst="rect">
            <a:avLst/>
          </a:prstGeom>
          <a:solidFill>
            <a:srgbClr val="93DCF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solidFill>
                  <a:srgbClr val="FB1D12"/>
                </a:solidFill>
              </a:rPr>
              <a:t>16 : 8 = 2</a:t>
            </a:r>
            <a:endParaRPr lang="vi-VN" sz="2600" dirty="0">
              <a:solidFill>
                <a:srgbClr val="FB1D1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CC131C-B3E6-49A3-A3EF-C066113F9E3D}"/>
              </a:ext>
            </a:extLst>
          </p:cNvPr>
          <p:cNvSpPr txBox="1"/>
          <p:nvPr/>
        </p:nvSpPr>
        <p:spPr>
          <a:xfrm>
            <a:off x="6928084" y="5144539"/>
            <a:ext cx="1613106" cy="492443"/>
          </a:xfrm>
          <a:prstGeom prst="rect">
            <a:avLst/>
          </a:prstGeom>
          <a:solidFill>
            <a:srgbClr val="93DCF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solidFill>
                  <a:srgbClr val="FB1D12"/>
                </a:solidFill>
              </a:rPr>
              <a:t>20 : 4 = 5</a:t>
            </a:r>
            <a:endParaRPr lang="vi-VN" sz="2600" dirty="0">
              <a:solidFill>
                <a:srgbClr val="FB1D1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005526-66AB-4852-9C93-86A2B58E7C97}"/>
              </a:ext>
            </a:extLst>
          </p:cNvPr>
          <p:cNvSpPr txBox="1"/>
          <p:nvPr/>
        </p:nvSpPr>
        <p:spPr>
          <a:xfrm>
            <a:off x="8830889" y="5144538"/>
            <a:ext cx="1613106" cy="492443"/>
          </a:xfrm>
          <a:prstGeom prst="rect">
            <a:avLst/>
          </a:prstGeom>
          <a:solidFill>
            <a:srgbClr val="93DCF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solidFill>
                  <a:srgbClr val="FB1D12"/>
                </a:solidFill>
              </a:rPr>
              <a:t>20 : 5 = 4</a:t>
            </a:r>
            <a:endParaRPr lang="vi-VN" sz="2600" dirty="0">
              <a:solidFill>
                <a:srgbClr val="FB1D1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122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3284B69-B012-4E6A-A049-731DADCF3C95}"/>
              </a:ext>
            </a:extLst>
          </p:cNvPr>
          <p:cNvSpPr/>
          <p:nvPr/>
        </p:nvSpPr>
        <p:spPr>
          <a:xfrm>
            <a:off x="989545" y="741415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4</a:t>
            </a:r>
            <a:endParaRPr lang="vi-VN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5854EA-0DDE-4057-A60B-BCE3DDFECA2B}"/>
              </a:ext>
            </a:extLst>
          </p:cNvPr>
          <p:cNvSpPr txBox="1"/>
          <p:nvPr/>
        </p:nvSpPr>
        <p:spPr>
          <a:xfrm>
            <a:off x="1399234" y="547827"/>
            <a:ext cx="8555928" cy="126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00" dirty="0" err="1"/>
              <a:t>Mỗi</a:t>
            </a:r>
            <a:r>
              <a:rPr lang="en-US" sz="2700" dirty="0"/>
              <a:t> </a:t>
            </a:r>
            <a:r>
              <a:rPr lang="en-US" sz="2700" dirty="0" err="1"/>
              <a:t>chùm</a:t>
            </a:r>
            <a:r>
              <a:rPr lang="en-US" sz="2700" dirty="0"/>
              <a:t> </a:t>
            </a:r>
            <a:r>
              <a:rPr lang="en-US" sz="2700" dirty="0" err="1"/>
              <a:t>có</a:t>
            </a:r>
            <a:r>
              <a:rPr lang="en-US" sz="2700" dirty="0"/>
              <a:t> 5 </a:t>
            </a:r>
            <a:r>
              <a:rPr lang="en-US" sz="2700" dirty="0" err="1"/>
              <a:t>quả</a:t>
            </a:r>
            <a:r>
              <a:rPr lang="en-US" sz="2700" dirty="0"/>
              <a:t> </a:t>
            </a:r>
            <a:r>
              <a:rPr lang="en-US" sz="2700" dirty="0" err="1"/>
              <a:t>dừa</a:t>
            </a:r>
            <a:r>
              <a:rPr lang="en-US" sz="2700" dirty="0"/>
              <a:t>. </a:t>
            </a:r>
            <a:r>
              <a:rPr lang="en-US" sz="2700" dirty="0" err="1"/>
              <a:t>Hỏi</a:t>
            </a:r>
            <a:r>
              <a:rPr lang="en-US" sz="2700" dirty="0"/>
              <a:t> 4 </a:t>
            </a:r>
            <a:r>
              <a:rPr lang="en-US" sz="2700" dirty="0" err="1"/>
              <a:t>chùm</a:t>
            </a:r>
            <a:r>
              <a:rPr lang="en-US" sz="2700" dirty="0"/>
              <a:t> </a:t>
            </a:r>
            <a:r>
              <a:rPr lang="en-US" sz="2700" dirty="0" err="1"/>
              <a:t>dừa</a:t>
            </a:r>
            <a:r>
              <a:rPr lang="en-US" sz="2700" dirty="0"/>
              <a:t> </a:t>
            </a:r>
            <a:r>
              <a:rPr lang="en-US" sz="2700" dirty="0" err="1"/>
              <a:t>như</a:t>
            </a:r>
            <a:r>
              <a:rPr lang="en-US" sz="2700" dirty="0"/>
              <a:t> </a:t>
            </a:r>
            <a:r>
              <a:rPr lang="en-US" sz="2700" dirty="0" err="1"/>
              <a:t>vậy</a:t>
            </a:r>
            <a:r>
              <a:rPr lang="en-US" sz="2700" dirty="0"/>
              <a:t> </a:t>
            </a:r>
            <a:r>
              <a:rPr lang="en-US" sz="2700" dirty="0" err="1"/>
              <a:t>có</a:t>
            </a:r>
            <a:r>
              <a:rPr lang="en-US" sz="2700" dirty="0"/>
              <a:t> bao </a:t>
            </a:r>
            <a:r>
              <a:rPr lang="en-US" sz="2700" dirty="0" err="1"/>
              <a:t>nhiêu</a:t>
            </a:r>
            <a:r>
              <a:rPr lang="en-US" sz="2700" dirty="0"/>
              <a:t> </a:t>
            </a:r>
            <a:r>
              <a:rPr lang="en-US" sz="2700" dirty="0" err="1"/>
              <a:t>quả</a:t>
            </a:r>
            <a:r>
              <a:rPr lang="en-US" sz="2700" dirty="0"/>
              <a:t>?</a:t>
            </a:r>
            <a:endParaRPr lang="vi-VN" sz="27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719DAE-C767-4F98-AD8B-D4F19D68FA3A}"/>
              </a:ext>
            </a:extLst>
          </p:cNvPr>
          <p:cNvSpPr txBox="1"/>
          <p:nvPr/>
        </p:nvSpPr>
        <p:spPr>
          <a:xfrm>
            <a:off x="1086175" y="2450527"/>
            <a:ext cx="6464709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i="1" dirty="0" err="1">
                <a:solidFill>
                  <a:srgbClr val="FF0000"/>
                </a:solidFill>
              </a:rPr>
              <a:t>Bài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giải</a:t>
            </a:r>
            <a:endParaRPr lang="en-US" sz="2800" i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i="1" dirty="0">
                <a:solidFill>
                  <a:srgbClr val="002060"/>
                </a:solidFill>
              </a:rPr>
              <a:t>   4 </a:t>
            </a:r>
            <a:r>
              <a:rPr lang="en-US" sz="2800" i="1" dirty="0" err="1">
                <a:solidFill>
                  <a:srgbClr val="002060"/>
                </a:solidFill>
              </a:rPr>
              <a:t>chùm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dừa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như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vậy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có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số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quả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là</a:t>
            </a:r>
            <a:r>
              <a:rPr lang="en-US" sz="2800" i="1" dirty="0">
                <a:solidFill>
                  <a:srgbClr val="002060"/>
                </a:solidFill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2800" i="1" dirty="0">
                <a:solidFill>
                  <a:srgbClr val="002060"/>
                </a:solidFill>
              </a:rPr>
              <a:t>5 x 4 = 20 (</a:t>
            </a:r>
            <a:r>
              <a:rPr lang="en-US" sz="2800" i="1" dirty="0" err="1">
                <a:solidFill>
                  <a:srgbClr val="002060"/>
                </a:solidFill>
              </a:rPr>
              <a:t>quả</a:t>
            </a:r>
            <a:r>
              <a:rPr lang="en-US" sz="2800" i="1" dirty="0">
                <a:solidFill>
                  <a:srgbClr val="002060"/>
                </a:solidFill>
              </a:rPr>
              <a:t>)</a:t>
            </a:r>
            <a:endParaRPr lang="en-US" sz="2800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i="1" dirty="0">
                <a:solidFill>
                  <a:srgbClr val="002060"/>
                </a:solidFill>
              </a:rPr>
              <a:t>                </a:t>
            </a:r>
            <a:r>
              <a:rPr lang="en-US" sz="2800" i="1" dirty="0" err="1">
                <a:solidFill>
                  <a:srgbClr val="002060"/>
                </a:solidFill>
              </a:rPr>
              <a:t>Đáp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số</a:t>
            </a:r>
            <a:r>
              <a:rPr lang="en-US" sz="2800" i="1" dirty="0">
                <a:solidFill>
                  <a:srgbClr val="002060"/>
                </a:solidFill>
              </a:rPr>
              <a:t>: 20 </a:t>
            </a:r>
            <a:r>
              <a:rPr lang="en-US" sz="2800" i="1" dirty="0" err="1">
                <a:solidFill>
                  <a:srgbClr val="002060"/>
                </a:solidFill>
              </a:rPr>
              <a:t>quả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dừa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7172" name="Picture 4" descr="Sun With Coconut Trees - Shape Coconut Tree Cartoon, HD Png Download ,  Transparent Png Image - PNGitem">
            <a:extLst>
              <a:ext uri="{FF2B5EF4-FFF2-40B4-BE49-F238E27FC236}">
                <a16:creationId xmlns:a16="http://schemas.microsoft.com/office/drawing/2014/main" id="{D38FD3BC-4C97-40D2-B681-5DE764B19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148" y="1178737"/>
            <a:ext cx="4543410" cy="567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76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C1B55B1C-6B98-4633-910F-F9793CAC2563}"/>
              </a:ext>
            </a:extLst>
          </p:cNvPr>
          <p:cNvSpPr/>
          <p:nvPr/>
        </p:nvSpPr>
        <p:spPr>
          <a:xfrm>
            <a:off x="989545" y="741415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5</a:t>
            </a:r>
            <a:endParaRPr lang="vi-VN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D5C945-9A70-4F2E-8317-E1955D27E501}"/>
              </a:ext>
            </a:extLst>
          </p:cNvPr>
          <p:cNvSpPr txBox="1"/>
          <p:nvPr/>
        </p:nvSpPr>
        <p:spPr>
          <a:xfrm>
            <a:off x="1426867" y="329166"/>
            <a:ext cx="9942276" cy="126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00" dirty="0" err="1"/>
              <a:t>Liên</a:t>
            </a:r>
            <a:r>
              <a:rPr lang="en-US" sz="2700" dirty="0"/>
              <a:t> </a:t>
            </a:r>
            <a:r>
              <a:rPr lang="en-US" sz="2700" dirty="0" err="1"/>
              <a:t>hoan</a:t>
            </a:r>
            <a:r>
              <a:rPr lang="en-US" sz="2700" dirty="0"/>
              <a:t> </a:t>
            </a:r>
            <a:r>
              <a:rPr lang="en-US" sz="2700" dirty="0" err="1"/>
              <a:t>Tết</a:t>
            </a:r>
            <a:r>
              <a:rPr lang="en-US" sz="2700" dirty="0"/>
              <a:t> </a:t>
            </a:r>
            <a:r>
              <a:rPr lang="en-US" sz="2700" dirty="0" err="1"/>
              <a:t>Trung</a:t>
            </a:r>
            <a:r>
              <a:rPr lang="en-US" sz="2700" dirty="0"/>
              <a:t> </a:t>
            </a:r>
            <a:r>
              <a:rPr lang="en-US" sz="2700" dirty="0" err="1"/>
              <a:t>thu</a:t>
            </a:r>
            <a:r>
              <a:rPr lang="en-US" sz="2700" dirty="0"/>
              <a:t>, </a:t>
            </a:r>
            <a:r>
              <a:rPr lang="en-US" sz="2700" dirty="0" err="1"/>
              <a:t>cô</a:t>
            </a:r>
            <a:r>
              <a:rPr lang="en-US" sz="2700" dirty="0"/>
              <a:t> </a:t>
            </a:r>
            <a:r>
              <a:rPr lang="en-US" sz="2700" dirty="0" err="1"/>
              <a:t>giáo</a:t>
            </a:r>
            <a:r>
              <a:rPr lang="en-US" sz="2700" dirty="0"/>
              <a:t> </a:t>
            </a:r>
            <a:r>
              <a:rPr lang="en-US" sz="2700" dirty="0" err="1"/>
              <a:t>mua</a:t>
            </a:r>
            <a:r>
              <a:rPr lang="en-US" sz="2700" dirty="0"/>
              <a:t> </a:t>
            </a:r>
            <a:r>
              <a:rPr lang="en-US" sz="2700" dirty="0" err="1"/>
              <a:t>về</a:t>
            </a:r>
            <a:r>
              <a:rPr lang="en-US" sz="2700" dirty="0"/>
              <a:t> </a:t>
            </a:r>
            <a:r>
              <a:rPr lang="en-US" sz="2700" dirty="0" err="1"/>
              <a:t>cho</a:t>
            </a:r>
            <a:r>
              <a:rPr lang="en-US" sz="2700" dirty="0"/>
              <a:t> </a:t>
            </a:r>
            <a:r>
              <a:rPr lang="en-US" sz="2700" dirty="0" err="1"/>
              <a:t>lớp</a:t>
            </a:r>
            <a:r>
              <a:rPr lang="en-US" sz="2700" dirty="0"/>
              <a:t> 15 </a:t>
            </a:r>
            <a:r>
              <a:rPr lang="en-US" sz="2700" dirty="0" err="1"/>
              <a:t>hộp</a:t>
            </a:r>
            <a:r>
              <a:rPr lang="en-US" sz="2700" dirty="0"/>
              <a:t> bánh. </a:t>
            </a:r>
            <a:r>
              <a:rPr lang="en-US" sz="2700" dirty="0" err="1"/>
              <a:t>Cô</a:t>
            </a:r>
            <a:r>
              <a:rPr lang="en-US" sz="2700" dirty="0"/>
              <a:t> chia </a:t>
            </a:r>
            <a:r>
              <a:rPr lang="en-US" sz="2700" dirty="0" err="1"/>
              <a:t>đều</a:t>
            </a:r>
            <a:r>
              <a:rPr lang="en-US" sz="2700" dirty="0"/>
              <a:t> bánh </a:t>
            </a:r>
            <a:r>
              <a:rPr lang="en-US" sz="2700" dirty="0" err="1"/>
              <a:t>cho</a:t>
            </a:r>
            <a:r>
              <a:rPr lang="en-US" sz="2700" dirty="0"/>
              <a:t> 5 </a:t>
            </a:r>
            <a:r>
              <a:rPr lang="en-US" sz="2700" dirty="0" err="1"/>
              <a:t>tổ</a:t>
            </a:r>
            <a:r>
              <a:rPr lang="en-US" sz="2700" dirty="0"/>
              <a:t>. </a:t>
            </a:r>
            <a:r>
              <a:rPr lang="en-US" sz="2700" dirty="0" err="1"/>
              <a:t>Hỏi</a:t>
            </a:r>
            <a:r>
              <a:rPr lang="en-US" sz="2700" dirty="0"/>
              <a:t> </a:t>
            </a:r>
            <a:r>
              <a:rPr lang="en-US" sz="2700" dirty="0" err="1"/>
              <a:t>mỗi</a:t>
            </a:r>
            <a:r>
              <a:rPr lang="en-US" sz="2700" dirty="0"/>
              <a:t> </a:t>
            </a:r>
            <a:r>
              <a:rPr lang="en-US" sz="2700" dirty="0" err="1"/>
              <a:t>tổ</a:t>
            </a:r>
            <a:r>
              <a:rPr lang="en-US" sz="2700" dirty="0"/>
              <a:t> </a:t>
            </a:r>
            <a:r>
              <a:rPr lang="en-US" sz="2700" dirty="0" err="1"/>
              <a:t>được</a:t>
            </a:r>
            <a:r>
              <a:rPr lang="en-US" sz="2700" dirty="0"/>
              <a:t> </a:t>
            </a:r>
            <a:r>
              <a:rPr lang="en-US" sz="2700" dirty="0" err="1"/>
              <a:t>mấy</a:t>
            </a:r>
            <a:r>
              <a:rPr lang="en-US" sz="2700" dirty="0"/>
              <a:t> </a:t>
            </a:r>
            <a:r>
              <a:rPr lang="en-US" sz="2700" dirty="0" err="1"/>
              <a:t>hộp</a:t>
            </a:r>
            <a:r>
              <a:rPr lang="en-US" sz="2700" dirty="0"/>
              <a:t> bánh?</a:t>
            </a:r>
            <a:endParaRPr lang="vi-VN" sz="2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59D415-642B-4BD1-B327-7379E613C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028" y="1748912"/>
            <a:ext cx="5762977" cy="38407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2073F0-B259-453A-9235-A789292F20CB}"/>
              </a:ext>
            </a:extLst>
          </p:cNvPr>
          <p:cNvSpPr txBox="1"/>
          <p:nvPr/>
        </p:nvSpPr>
        <p:spPr>
          <a:xfrm>
            <a:off x="6096000" y="2687451"/>
            <a:ext cx="5165469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i="1" dirty="0" err="1">
                <a:solidFill>
                  <a:srgbClr val="FF0000"/>
                </a:solidFill>
              </a:rPr>
              <a:t>Bài</a:t>
            </a:r>
            <a:r>
              <a:rPr lang="en-US" sz="2800" i="1" dirty="0">
                <a:solidFill>
                  <a:srgbClr val="FF0000"/>
                </a:solidFill>
              </a:rPr>
              <a:t> </a:t>
            </a:r>
            <a:r>
              <a:rPr lang="en-US" sz="2800" i="1" dirty="0" err="1">
                <a:solidFill>
                  <a:srgbClr val="FF0000"/>
                </a:solidFill>
              </a:rPr>
              <a:t>giải</a:t>
            </a:r>
            <a:endParaRPr lang="en-US" sz="2800" i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i="1" dirty="0">
                <a:solidFill>
                  <a:srgbClr val="002060"/>
                </a:solidFill>
              </a:rPr>
              <a:t>   </a:t>
            </a:r>
            <a:r>
              <a:rPr lang="en-US" sz="2800" i="1" dirty="0" err="1">
                <a:solidFill>
                  <a:srgbClr val="002060"/>
                </a:solidFill>
              </a:rPr>
              <a:t>Mỗi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tổ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được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số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hộp</a:t>
            </a:r>
            <a:r>
              <a:rPr lang="en-US" sz="2800" i="1" dirty="0">
                <a:solidFill>
                  <a:srgbClr val="002060"/>
                </a:solidFill>
              </a:rPr>
              <a:t> bánh </a:t>
            </a:r>
            <a:r>
              <a:rPr lang="en-US" sz="2800" i="1" dirty="0" err="1">
                <a:solidFill>
                  <a:srgbClr val="002060"/>
                </a:solidFill>
              </a:rPr>
              <a:t>là</a:t>
            </a:r>
            <a:r>
              <a:rPr lang="en-US" sz="2800" i="1" dirty="0">
                <a:solidFill>
                  <a:srgbClr val="002060"/>
                </a:solidFill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2800" i="1" dirty="0">
                <a:solidFill>
                  <a:srgbClr val="002060"/>
                </a:solidFill>
              </a:rPr>
              <a:t>15 : 5 = 3 (</a:t>
            </a:r>
            <a:r>
              <a:rPr lang="en-US" sz="2800" i="1" dirty="0" err="1">
                <a:solidFill>
                  <a:srgbClr val="002060"/>
                </a:solidFill>
              </a:rPr>
              <a:t>hộp</a:t>
            </a:r>
            <a:r>
              <a:rPr lang="en-US" sz="2800" i="1" dirty="0">
                <a:solidFill>
                  <a:srgbClr val="002060"/>
                </a:solidFill>
              </a:rPr>
              <a:t>)</a:t>
            </a:r>
            <a:endParaRPr lang="en-US" sz="2800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i="1" dirty="0">
                <a:solidFill>
                  <a:srgbClr val="002060"/>
                </a:solidFill>
              </a:rPr>
              <a:t>                </a:t>
            </a:r>
            <a:r>
              <a:rPr lang="en-US" sz="2800" i="1" dirty="0" err="1">
                <a:solidFill>
                  <a:srgbClr val="002060"/>
                </a:solidFill>
              </a:rPr>
              <a:t>Đáp</a:t>
            </a:r>
            <a:r>
              <a:rPr lang="en-US" sz="2800" i="1" dirty="0">
                <a:solidFill>
                  <a:srgbClr val="002060"/>
                </a:solidFill>
              </a:rPr>
              <a:t> </a:t>
            </a:r>
            <a:r>
              <a:rPr lang="en-US" sz="2800" i="1" dirty="0" err="1">
                <a:solidFill>
                  <a:srgbClr val="002060"/>
                </a:solidFill>
              </a:rPr>
              <a:t>số</a:t>
            </a:r>
            <a:r>
              <a:rPr lang="en-US" sz="2800" i="1" dirty="0">
                <a:solidFill>
                  <a:srgbClr val="002060"/>
                </a:solidFill>
              </a:rPr>
              <a:t>: 3 </a:t>
            </a:r>
            <a:r>
              <a:rPr lang="en-US" sz="2800" i="1" dirty="0" err="1">
                <a:solidFill>
                  <a:srgbClr val="002060"/>
                </a:solidFill>
              </a:rPr>
              <a:t>hộp</a:t>
            </a:r>
            <a:r>
              <a:rPr lang="en-US" sz="2800" i="1" dirty="0">
                <a:solidFill>
                  <a:srgbClr val="002060"/>
                </a:solidFill>
              </a:rPr>
              <a:t> bánh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509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7333" y1="88732" x2="44667" y2="93662"/>
                        <a14:backgroundMark x1="37333" y1="90141" x2="38667" y2="9154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873152"/>
            <a:ext cx="4267200" cy="392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24801" y="4012128"/>
            <a:ext cx="3248780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Semibold" pitchFamily="34" charset="0"/>
                <a:ea typeface="+mn-ea"/>
                <a:cs typeface="+mn-cs"/>
              </a:rPr>
              <a:t>NÔNG TRẠI CỦA TÔI</a:t>
            </a:r>
          </a:p>
        </p:txBody>
      </p:sp>
      <p:pic>
        <p:nvPicPr>
          <p:cNvPr id="3076" name="Picture 4" descr="C:\Users\ADMIN\Desktop\Tai nguyen thiet ke tro choi\Bảng gỗ\bat dau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1" y="21661"/>
            <a:ext cx="2279649" cy="96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903200" y="60068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86" y="3053717"/>
            <a:ext cx="1282545" cy="134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581" y="3488960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799" y="4755182"/>
            <a:ext cx="3410857" cy="102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1" descr="C:\Users\ADMIN\Desktop\Nong trai\dep-of-vector-farm-animals (4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3030" r="100000">
                        <a14:foregroundMark x1="81818" y1="48630" x2="82727" y2="51712"/>
                        <a14:foregroundMark x1="89394" y1="48630" x2="87879" y2="51370"/>
                        <a14:foregroundMark x1="70000" y1="25342" x2="60909" y2="39726"/>
                        <a14:foregroundMark x1="70000" y1="63699" x2="77273" y2="58219"/>
                        <a14:foregroundMark x1="82424" y1="52740" x2="77273" y2="57534"/>
                        <a14:backgroundMark x1="10909" y1="52055" x2="13939" y2="52397"/>
                        <a14:backgroundMark x1="19091" y1="59932" x2="18182" y2="61986"/>
                        <a14:backgroundMark x1="15152" y1="67123" x2="15455" y2="68493"/>
                        <a14:backgroundMark x1="34545" y1="48288" x2="30606" y2="48288"/>
                        <a14:backgroundMark x1="33636" y1="43836" x2="31818" y2="43493"/>
                        <a14:backgroundMark x1="37576" y1="39726" x2="33939" y2="38356"/>
                        <a14:backgroundMark x1="34848" y1="32534" x2="32121" y2="32534"/>
                        <a14:backgroundMark x1="40000" y1="30137" x2="36667" y2="29110"/>
                        <a14:backgroundMark x1="36364" y1="52740" x2="34848" y2="53082"/>
                        <a14:backgroundMark x1="43030" y1="19521" x2="39394" y2="19178"/>
                        <a14:backgroundMark x1="77576" y1="16438" x2="80303" y2="17123"/>
                        <a14:backgroundMark x1="76364" y1="10616" x2="80606" y2="10616"/>
                        <a14:backgroundMark x1="83939" y1="46233" x2="83333" y2="46918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977">
            <a:off x="-1389454" y="5371689"/>
            <a:ext cx="1335313" cy="11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C:\Users\ADMIN\Desktop\Nong trai\2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9220" y1="40559" x2="10638" y2="62937"/>
                        <a14:foregroundMark x1="12766" y1="67133" x2="26241" y2="82517"/>
                        <a14:foregroundMark x1="28369" y1="85315" x2="34752" y2="88112"/>
                        <a14:foregroundMark x1="76596" y1="83916" x2="71631" y2="85315"/>
                        <a14:foregroundMark x1="92908" y1="37063" x2="92908" y2="49650"/>
                        <a14:foregroundMark x1="90780" y1="60839" x2="85816" y2="74126"/>
                        <a14:foregroundMark x1="68085" y1="9790" x2="73050" y2="13287"/>
                        <a14:foregroundMark x1="24113" y1="15385" x2="19858" y2="2097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219" y="-25399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277" y="3413652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4" descr="C:\Users\ADMIN\Desktop\Nong trai\58fefc29c5857 (3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06" y="3936395"/>
            <a:ext cx="1515189" cy="107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4" descr="C:\Users\ADMIN\Desktop\Nong trai\58fefc29c5857 (3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41549" y="4241800"/>
            <a:ext cx="1422400" cy="97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0" descr="C:\Users\ADMIN\Desktop\Nong trai\472224296 (4)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26950" y1="13986" x2="9929" y2="34266"/>
                        <a14:foregroundMark x1="31915" y1="10490" x2="46099" y2="6993"/>
                        <a14:foregroundMark x1="59574" y1="8392" x2="81560" y2="18881"/>
                        <a14:foregroundMark x1="68794" y1="9790" x2="73759" y2="13287"/>
                        <a14:foregroundMark x1="86525" y1="27972" x2="92908" y2="37063"/>
                        <a14:foregroundMark x1="93617" y1="44755" x2="90780" y2="63636"/>
                        <a14:foregroundMark x1="87943" y1="71329" x2="70213" y2="88112"/>
                        <a14:foregroundMark x1="70213" y1="88112" x2="41135" y2="90909"/>
                        <a14:foregroundMark x1="14894" y1="67133" x2="32624" y2="86713"/>
                        <a14:foregroundMark x1="9220" y1="39161" x2="10638" y2="61538"/>
                        <a14:foregroundMark x1="15603" y1="72028" x2="19149" y2="75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125" y="-25399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1" descr="C:\Users\ADMIN\Desktop\Nong trai\472224296 (5).jp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-25399"/>
            <a:ext cx="789064" cy="76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3" descr="C:\Users\ADMIN\Desktop\Nong trai\58fefc29c5857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893" y="4379550"/>
            <a:ext cx="2245208" cy="76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9" descr="C:\Users\ADMIN\Desktop\Nong trai\dep-of-vector-farm-animals (2)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058" b="97942" l="0" r="100000">
                        <a14:foregroundMark x1="68731" y1="22222" x2="59752" y2="32510"/>
                        <a14:backgroundMark x1="11146" y1="52675" x2="9907" y2="53498"/>
                        <a14:backgroundMark x1="8669" y1="46502" x2="5263" y2="46502"/>
                        <a14:backgroundMark x1="5882" y1="41564" x2="7740" y2="41152"/>
                        <a14:backgroundMark x1="9907" y1="28395" x2="11146" y2="29630"/>
                        <a14:backgroundMark x1="7121" y1="32922" x2="8669" y2="33745"/>
                        <a14:backgroundMark x1="17957" y1="23045" x2="17337" y2="25514"/>
                        <a14:backgroundMark x1="22910" y1="22222" x2="21672" y2="24691"/>
                        <a14:backgroundMark x1="30031" y1="28807" x2="27864" y2="30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61813" y="5510103"/>
            <a:ext cx="1020367" cy="89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7" descr="C:\Users\ADMIN\Desktop\Nong trai\472224296 (a6).jpg"/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-25399"/>
            <a:ext cx="812800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0" descr="C:\Users\ADMIN\Desktop\Nong trai\dep-of-vector-farm-animals (3).jpg"/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>
            <a:off x="11115414" y="3452932"/>
            <a:ext cx="2618844" cy="174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9" descr="C:\Users\ADMIN\Desktop\Nong trai\472224296 (3).jpg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14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045" y="-25400"/>
            <a:ext cx="804095" cy="77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0" descr="C:\Users\ADMIN\Desktop\Nong trai\dep-of-vector-farm-animals (3).jpg"/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 flipH="1">
            <a:off x="-1306497" y="3630635"/>
            <a:ext cx="1975529" cy="15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6" descr="C:\Users\ADMIN\Desktop\Nong trai\il_fullxfull.1073011138_eng3 (2).jp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4531" b="97411" l="2732" r="969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101" y="-25589"/>
            <a:ext cx="1083300" cy="91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6" descr="C:\Users\ADMIN\Desktop\Nong trai\700_FO32939240_64b4071403327ba8edebdced5b1262a0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78" b="94484" l="0" r="96751">
                        <a14:foregroundMark x1="63478" y1="22714" x2="71594" y2="24000"/>
                        <a14:backgroundMark x1="43333" y1="13143" x2="32174" y2="35571"/>
                        <a14:backgroundMark x1="43188" y1="10571" x2="14058" y2="34714"/>
                        <a14:backgroundMark x1="36087" y1="32143" x2="32754" y2="44714"/>
                        <a14:backgroundMark x1="49710" y1="4714" x2="47101" y2="19000"/>
                        <a14:backgroundMark x1="39420" y1="33429" x2="46087" y2="45143"/>
                        <a14:backgroundMark x1="52609" y1="23857" x2="52464" y2="31000"/>
                        <a14:backgroundMark x1="85507" y1="26286" x2="91304" y2="35429"/>
                        <a14:backgroundMark x1="52029" y1="56000" x2="52464" y2="60143"/>
                        <a14:backgroundMark x1="49565" y1="58857" x2="47391" y2="61000"/>
                        <a14:backgroundMark x1="46957" y1="62000" x2="44928" y2="64857"/>
                        <a14:backgroundMark x1="55217" y1="71286" x2="55797" y2="74714"/>
                        <a14:backgroundMark x1="44928" y1="71714" x2="44928" y2="72429"/>
                        <a14:backgroundMark x1="76232" y1="23714" x2="77246" y2="23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135" y="4403494"/>
            <a:ext cx="3073400" cy="311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Tai nguyen thiet ke tro choi\Bảng gỗ\6.jpg">
            <a:hlinkClick r:id="rId33" action="ppaction://hlinksldjump"/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573" y="685800"/>
            <a:ext cx="1051432" cy="112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Tai nguyen thiet ke tro choi\Bảng gỗ\1.jpg">
            <a:hlinkClick r:id="rId36" action="ppaction://hlinksldjump"/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9" y="685800"/>
            <a:ext cx="1101655" cy="112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Tai nguyen thiet ke tro choi\Bảng gỗ\2.jpg">
            <a:hlinkClick r:id="rId39" action="ppaction://hlinksldjump"/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720026"/>
            <a:ext cx="1041923" cy="111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3.jpg">
            <a:hlinkClick r:id="rId42" action="ppaction://hlinksldjump"/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997" y="650339"/>
            <a:ext cx="1055004" cy="11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Tai nguyen thiet ke tro choi\Bảng gỗ\4.jpg">
            <a:hlinkClick r:id="rId45" action="ppaction://hlinksldjump"/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BEBA8EAE-BF5A-486C-A8C5-ECC9F3942E4B}">
                <a14:imgProps xmlns:a14="http://schemas.microsoft.com/office/drawing/2010/main">
                  <a14:imgLayer r:embed="rId47">
                    <a14:imgEffect>
                      <a14:backgroundRemoval t="0" b="975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85" y="703761"/>
            <a:ext cx="1005115" cy="10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5.jpg">
            <a:hlinkClick r:id="rId48" action="ppaction://hlinksldjump"/>
          </p:cNvPr>
          <p:cNvPicPr>
            <a:picLocks noChangeAspect="1" noChangeArrowheads="1"/>
          </p:cNvPicPr>
          <p:nvPr/>
        </p:nvPicPr>
        <p:blipFill>
          <a:blip r:embed="rId49">
            <a:extLst>
              <a:ext uri="{BEBA8EAE-BF5A-486C-A8C5-ECC9F3942E4B}">
                <a14:imgProps xmlns:a14="http://schemas.microsoft.com/office/drawing/2010/main">
                  <a14:imgLayer r:embed="rId50">
                    <a14:imgEffect>
                      <a14:backgroundRemoval t="3306" b="97521" l="0" r="973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885" y="703762"/>
            <a:ext cx="1005115" cy="10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41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6945E-18 -1.97531E-6 L 1.15347 -0.01697 " pathEditMode="relative" rAng="0" ptsTypes="AA">
                                      <p:cBhvr>
                                        <p:cTn id="14" dur="1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74" y="-86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1.21093 0.04814 " pathEditMode="relative" rAng="0" ptsTypes="AA">
                                      <p:cBhvr>
                                        <p:cTn id="84" dur="3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56" y="240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1214E-7 L 1.1908 -0.01483 " pathEditMode="relative" rAng="0" ptsTypes="AA">
                                      <p:cBhvr>
                                        <p:cTn id="94" dur="3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31" y="-74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86067E-6 L -1.19184 0.02471 " pathEditMode="relative" rAng="0" ptsTypes="AA">
                                      <p:cBhvr>
                                        <p:cTn id="111" dur="2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01" y="1236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133600" y="1092200"/>
            <a:ext cx="7416800" cy="1422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1365569"/>
            <a:ext cx="7399868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7 x 8 = ?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57600" y="3225800"/>
            <a:ext cx="7213600" cy="172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3725334"/>
            <a:ext cx="7462760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56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8000"/>
            <a:ext cx="4064000" cy="280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0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133600" y="1092200"/>
            <a:ext cx="7416800" cy="1422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1365569"/>
            <a:ext cx="7399868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 x 9 = ?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57600" y="3225800"/>
            <a:ext cx="7213600" cy="172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3725334"/>
            <a:ext cx="7462760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45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33" y="4299850"/>
            <a:ext cx="3749839" cy="258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6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133600" y="1092200"/>
            <a:ext cx="7416800" cy="1422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1365569"/>
            <a:ext cx="7399868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18 : 3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57600" y="3225800"/>
            <a:ext cx="7213600" cy="172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3725334"/>
            <a:ext cx="7462760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9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33" y="4316735"/>
            <a:ext cx="3725333" cy="25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6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133600" y="1092200"/>
            <a:ext cx="7416800" cy="1422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1365569"/>
            <a:ext cx="7399868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 x 8 = ?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57600" y="3225800"/>
            <a:ext cx="7213600" cy="172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3725334"/>
            <a:ext cx="7462760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16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33" y="4386735"/>
            <a:ext cx="3623733" cy="249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133600" y="1092200"/>
            <a:ext cx="7416800" cy="1422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1365569"/>
            <a:ext cx="7399868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 x 3 = ?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57600" y="3225800"/>
            <a:ext cx="7213600" cy="172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3725334"/>
            <a:ext cx="7462760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12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33" y="4299850"/>
            <a:ext cx="3749839" cy="258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3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133600" y="1092200"/>
            <a:ext cx="7416800" cy="1422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1" y="1365569"/>
            <a:ext cx="7399868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267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x 7 = ?</a:t>
            </a:r>
          </a:p>
          <a:p>
            <a:pPr defTabSz="1219170"/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57600" y="3225800"/>
            <a:ext cx="7213600" cy="172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3725334"/>
            <a:ext cx="7462760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267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42</a:t>
            </a:r>
          </a:p>
          <a:p>
            <a:pPr defTabSz="1219170"/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33" y="4299850"/>
            <a:ext cx="3749839" cy="258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2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445280" y="1827539"/>
            <a:ext cx="9015394" cy="3241099"/>
          </a:xfrm>
          <a:prstGeom prst="rect">
            <a:avLst/>
          </a:prstGeom>
          <a:solidFill>
            <a:srgbClr val="059BA3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6689188"/>
            <a:ext cx="12192000" cy="168812"/>
            <a:chOff x="0" y="0"/>
            <a:chExt cx="12192000" cy="168812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</p:grpSp>
      <p:pic>
        <p:nvPicPr>
          <p:cNvPr id="24" name="图片 22">
            <a:extLst>
              <a:ext uri="{FF2B5EF4-FFF2-40B4-BE49-F238E27FC236}">
                <a16:creationId xmlns:a16="http://schemas.microsoft.com/office/drawing/2014/main" id="{6A71E56A-95C6-4E79-9D84-29B178256E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140" y="2561630"/>
            <a:ext cx="3578860" cy="39414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51FF43-0F47-4404-B5DB-A68CBB1503CC}"/>
              </a:ext>
            </a:extLst>
          </p:cNvPr>
          <p:cNvSpPr txBox="1"/>
          <p:nvPr/>
        </p:nvSpPr>
        <p:spPr>
          <a:xfrm>
            <a:off x="2147777" y="2478592"/>
            <a:ext cx="67228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Củng</a:t>
            </a:r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cố</a:t>
            </a:r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bài</a:t>
            </a:r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học</a:t>
            </a:r>
            <a:endParaRPr lang="en-US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Dặn</a:t>
            </a:r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dò</a:t>
            </a:r>
            <a:endParaRPr lang="en-US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8B47B1-A59D-43DA-8F6C-0785D27EE8FF}"/>
              </a:ext>
            </a:extLst>
          </p:cNvPr>
          <p:cNvSpPr txBox="1"/>
          <p:nvPr/>
        </p:nvSpPr>
        <p:spPr>
          <a:xfrm>
            <a:off x="0" y="6364575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accent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accent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accent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accent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71189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_PERSONNUM" val="100"/>
  <p:tag name="ARS_PPT_DBNAME" val="Bai71.Ontapphepnhan,phepchia[20210616164827837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2862</TotalTime>
  <Words>356</Words>
  <Application>Microsoft Office PowerPoint</Application>
  <PresentationFormat>Widescreen</PresentationFormat>
  <Paragraphs>72</Paragraphs>
  <Slides>18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Arial</vt:lpstr>
      <vt:lpstr>Calibri</vt:lpstr>
      <vt:lpstr>等线</vt:lpstr>
      <vt:lpstr>Segoe UI Semibold</vt:lpstr>
      <vt:lpstr>黑体</vt:lpstr>
      <vt:lpstr>Times New Roman</vt:lpstr>
      <vt:lpstr>UTM Cookies</vt:lpstr>
      <vt:lpstr>Office Theme</vt:lpstr>
      <vt:lpstr>1_Office Theme</vt:lpstr>
      <vt:lpstr>2_Office Theme</vt:lpstr>
      <vt:lpstr>3_Office Theme</vt:lpstr>
      <vt:lpstr>6_Office Theme</vt:lpstr>
      <vt:lpstr>7_Office Theme</vt:lpstr>
      <vt:lpstr>8_Office Theme</vt:lpstr>
      <vt:lpstr>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User PC</cp:lastModifiedBy>
  <cp:revision>323</cp:revision>
  <dcterms:created xsi:type="dcterms:W3CDTF">2021-06-02T01:34:28Z</dcterms:created>
  <dcterms:modified xsi:type="dcterms:W3CDTF">2025-05-06T08:16:41Z</dcterms:modified>
</cp:coreProperties>
</file>