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 id="2147483698" r:id="rId2"/>
    <p:sldMasterId id="2147483716" r:id="rId3"/>
    <p:sldMasterId id="2147483734" r:id="rId4"/>
    <p:sldMasterId id="2147483747" r:id="rId5"/>
  </p:sldMasterIdLst>
  <p:notesMasterIdLst>
    <p:notesMasterId r:id="rId19"/>
  </p:notesMasterIdLst>
  <p:sldIdLst>
    <p:sldId id="4412" r:id="rId6"/>
    <p:sldId id="4413" r:id="rId7"/>
    <p:sldId id="322" r:id="rId8"/>
    <p:sldId id="325" r:id="rId9"/>
    <p:sldId id="326" r:id="rId10"/>
    <p:sldId id="4414" r:id="rId11"/>
    <p:sldId id="4415" r:id="rId12"/>
    <p:sldId id="4416" r:id="rId13"/>
    <p:sldId id="4417" r:id="rId14"/>
    <p:sldId id="4418" r:id="rId15"/>
    <p:sldId id="4419" r:id="rId16"/>
    <p:sldId id="4420" r:id="rId17"/>
    <p:sldId id="442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7" d="100"/>
          <a:sy n="87" d="100"/>
        </p:scale>
        <p:origin x="52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CF3BE7-2218-4734-B3A6-CBD4FEF21DE9}" type="datetimeFigureOut">
              <a:rPr lang="en-US" smtClean="0"/>
              <a:t>5/7/2025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7E58C2-7ADF-47CC-899C-A257AF95A979}" type="slidenum">
              <a:rPr lang="en-US" smtClean="0"/>
              <a:t>‹#›</a:t>
            </a:fld>
            <a:endParaRPr lang="en-US"/>
          </a:p>
        </p:txBody>
      </p:sp>
    </p:spTree>
    <p:extLst>
      <p:ext uri="{BB962C8B-B14F-4D97-AF65-F5344CB8AC3E}">
        <p14:creationId xmlns:p14="http://schemas.microsoft.com/office/powerpoint/2010/main" val="111831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8c30849765_0_1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9" name="Google Shape;419;g8c30849765_0_1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143534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Google Shape;529;g8c847b2e0e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0" name="Google Shape;530;g8c847b2e0e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521825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Thầy</a:t>
            </a:r>
            <a:r>
              <a:rPr lang="en-US" baseline="0" dirty="0"/>
              <a:t> </a:t>
            </a:r>
            <a:r>
              <a:rPr lang="en-US" baseline="0" dirty="0" err="1"/>
              <a:t>cô</a:t>
            </a:r>
            <a:r>
              <a:rPr lang="en-US" baseline="0" dirty="0"/>
              <a:t> </a:t>
            </a:r>
            <a:r>
              <a:rPr lang="en-US" baseline="0" dirty="0" err="1"/>
              <a:t>nhân</a:t>
            </a:r>
            <a:r>
              <a:rPr lang="en-US" baseline="0" dirty="0"/>
              <a:t> </a:t>
            </a:r>
            <a:r>
              <a:rPr lang="en-US" baseline="0" dirty="0" err="1"/>
              <a:t>vào</a:t>
            </a:r>
            <a:r>
              <a:rPr lang="en-US" baseline="0" dirty="0"/>
              <a:t> </a:t>
            </a:r>
            <a:r>
              <a:rPr lang="en-US" baseline="0" dirty="0" err="1"/>
              <a:t>chiếc</a:t>
            </a:r>
            <a:r>
              <a:rPr lang="en-US" baseline="0" dirty="0"/>
              <a:t> </a:t>
            </a:r>
            <a:r>
              <a:rPr lang="en-US" baseline="0" dirty="0" err="1"/>
              <a:t>nấm</a:t>
            </a:r>
            <a:r>
              <a:rPr lang="en-US" baseline="0" dirty="0"/>
              <a:t> </a:t>
            </a:r>
            <a:r>
              <a:rPr lang="en-US" baseline="0" dirty="0" err="1"/>
              <a:t>đê</a:t>
            </a:r>
            <a:r>
              <a:rPr lang="en-US" baseline="0" dirty="0"/>
              <a:t>̉ quay </a:t>
            </a:r>
            <a:r>
              <a:rPr lang="en-US" baseline="0" dirty="0" err="1"/>
              <a:t>lại</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8C8EFA-96ED-4A18-B46D-8BDC030E3AF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463115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Thầy</a:t>
            </a:r>
            <a:r>
              <a:rPr lang="en-US" baseline="0" dirty="0"/>
              <a:t> </a:t>
            </a:r>
            <a:r>
              <a:rPr lang="en-US" baseline="0" dirty="0" err="1"/>
              <a:t>cô</a:t>
            </a:r>
            <a:r>
              <a:rPr lang="en-US" baseline="0" dirty="0"/>
              <a:t> </a:t>
            </a:r>
            <a:r>
              <a:rPr lang="en-US" baseline="0" dirty="0" err="1"/>
              <a:t>nhân</a:t>
            </a:r>
            <a:r>
              <a:rPr lang="en-US" baseline="0" dirty="0"/>
              <a:t> </a:t>
            </a:r>
            <a:r>
              <a:rPr lang="en-US" baseline="0" dirty="0" err="1"/>
              <a:t>vào</a:t>
            </a:r>
            <a:r>
              <a:rPr lang="en-US" baseline="0" dirty="0"/>
              <a:t> </a:t>
            </a:r>
            <a:r>
              <a:rPr lang="en-US" baseline="0" dirty="0" err="1"/>
              <a:t>chiếc</a:t>
            </a:r>
            <a:r>
              <a:rPr lang="en-US" baseline="0" dirty="0"/>
              <a:t> </a:t>
            </a:r>
            <a:r>
              <a:rPr lang="en-US" baseline="0" dirty="0" err="1"/>
              <a:t>nấm</a:t>
            </a:r>
            <a:r>
              <a:rPr lang="en-US" baseline="0" dirty="0"/>
              <a:t> </a:t>
            </a:r>
            <a:r>
              <a:rPr lang="en-US" baseline="0" dirty="0" err="1"/>
              <a:t>đê</a:t>
            </a:r>
            <a:r>
              <a:rPr lang="en-US" baseline="0" dirty="0"/>
              <a:t>̉ quay </a:t>
            </a:r>
            <a:r>
              <a:rPr lang="en-US" baseline="0" dirty="0" err="1"/>
              <a:t>lại</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8C8EFA-96ED-4A18-B46D-8BDC030E3AF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373462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Thầy</a:t>
            </a:r>
            <a:r>
              <a:rPr lang="en-US" baseline="0" dirty="0"/>
              <a:t> </a:t>
            </a:r>
            <a:r>
              <a:rPr lang="en-US" baseline="0" dirty="0" err="1"/>
              <a:t>cô</a:t>
            </a:r>
            <a:r>
              <a:rPr lang="en-US" baseline="0" dirty="0"/>
              <a:t> </a:t>
            </a:r>
            <a:r>
              <a:rPr lang="en-US" baseline="0" dirty="0" err="1"/>
              <a:t>nhân</a:t>
            </a:r>
            <a:r>
              <a:rPr lang="en-US" baseline="0" dirty="0"/>
              <a:t> </a:t>
            </a:r>
            <a:r>
              <a:rPr lang="en-US" baseline="0" dirty="0" err="1"/>
              <a:t>vào</a:t>
            </a:r>
            <a:r>
              <a:rPr lang="en-US" baseline="0" dirty="0"/>
              <a:t> </a:t>
            </a:r>
            <a:r>
              <a:rPr lang="en-US" baseline="0" dirty="0" err="1"/>
              <a:t>chiếc</a:t>
            </a:r>
            <a:r>
              <a:rPr lang="en-US" baseline="0" dirty="0"/>
              <a:t> </a:t>
            </a:r>
            <a:r>
              <a:rPr lang="en-US" baseline="0" dirty="0" err="1"/>
              <a:t>nấm</a:t>
            </a:r>
            <a:r>
              <a:rPr lang="en-US" baseline="0" dirty="0"/>
              <a:t> </a:t>
            </a:r>
            <a:r>
              <a:rPr lang="en-US" baseline="0" dirty="0" err="1"/>
              <a:t>đê</a:t>
            </a:r>
            <a:r>
              <a:rPr lang="en-US" baseline="0" dirty="0"/>
              <a:t>̉ quay </a:t>
            </a:r>
            <a:r>
              <a:rPr lang="en-US" baseline="0" dirty="0" err="1"/>
              <a:t>lại</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8C8EFA-96ED-4A18-B46D-8BDC030E3AF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447823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9CD8D7-0808-49F1-B7EF-B1B58E366B29}"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37045274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1"/>
        <p:cNvGrpSpPr/>
        <p:nvPr/>
      </p:nvGrpSpPr>
      <p:grpSpPr>
        <a:xfrm>
          <a:off x="0" y="0"/>
          <a:ext cx="0" cy="0"/>
          <a:chOff x="0" y="0"/>
          <a:chExt cx="0" cy="0"/>
        </a:xfrm>
      </p:grpSpPr>
      <p:sp>
        <p:nvSpPr>
          <p:cNvPr id="1272" name="Google Shape;1272;ga0c76b13b8_0_9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3" name="Google Shape;1273;ga0c76b13b8_0_9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931762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1"/>
        <p:cNvGrpSpPr/>
        <p:nvPr/>
      </p:nvGrpSpPr>
      <p:grpSpPr>
        <a:xfrm>
          <a:off x="0" y="0"/>
          <a:ext cx="0" cy="0"/>
          <a:chOff x="0" y="0"/>
          <a:chExt cx="0" cy="0"/>
        </a:xfrm>
      </p:grpSpPr>
      <p:sp>
        <p:nvSpPr>
          <p:cNvPr id="1272" name="Google Shape;1272;ga0c76b13b8_0_9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3" name="Google Shape;1273;ga0c76b13b8_0_9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79761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1"/>
        <p:cNvGrpSpPr/>
        <p:nvPr/>
      </p:nvGrpSpPr>
      <p:grpSpPr>
        <a:xfrm>
          <a:off x="0" y="0"/>
          <a:ext cx="0" cy="0"/>
          <a:chOff x="0" y="0"/>
          <a:chExt cx="0" cy="0"/>
        </a:xfrm>
      </p:grpSpPr>
      <p:sp>
        <p:nvSpPr>
          <p:cNvPr id="1272" name="Google Shape;1272;ga0c76b13b8_0_9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3" name="Google Shape;1273;ga0c76b13b8_0_9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63563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1"/>
        <p:cNvGrpSpPr/>
        <p:nvPr/>
      </p:nvGrpSpPr>
      <p:grpSpPr>
        <a:xfrm>
          <a:off x="0" y="0"/>
          <a:ext cx="0" cy="0"/>
          <a:chOff x="0" y="0"/>
          <a:chExt cx="0" cy="0"/>
        </a:xfrm>
      </p:grpSpPr>
      <p:sp>
        <p:nvSpPr>
          <p:cNvPr id="1272" name="Google Shape;1272;ga0c76b13b8_0_9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3" name="Google Shape;1273;ga0c76b13b8_0_9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120674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1"/>
        <p:cNvGrpSpPr/>
        <p:nvPr/>
      </p:nvGrpSpPr>
      <p:grpSpPr>
        <a:xfrm>
          <a:off x="0" y="0"/>
          <a:ext cx="0" cy="0"/>
          <a:chOff x="0" y="0"/>
          <a:chExt cx="0" cy="0"/>
        </a:xfrm>
      </p:grpSpPr>
      <p:sp>
        <p:nvSpPr>
          <p:cNvPr id="1272" name="Google Shape;1272;ga0c76b13b8_0_9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3" name="Google Shape;1273;ga0c76b13b8_0_9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693975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1"/>
        <p:cNvGrpSpPr/>
        <p:nvPr/>
      </p:nvGrpSpPr>
      <p:grpSpPr>
        <a:xfrm>
          <a:off x="0" y="0"/>
          <a:ext cx="0" cy="0"/>
          <a:chOff x="0" y="0"/>
          <a:chExt cx="0" cy="0"/>
        </a:xfrm>
      </p:grpSpPr>
      <p:sp>
        <p:nvSpPr>
          <p:cNvPr id="1272" name="Google Shape;1272;ga0c76b13b8_0_9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3" name="Google Shape;1273;ga0c76b13b8_0_9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278355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1"/>
        <p:cNvGrpSpPr/>
        <p:nvPr/>
      </p:nvGrpSpPr>
      <p:grpSpPr>
        <a:xfrm>
          <a:off x="0" y="0"/>
          <a:ext cx="0" cy="0"/>
          <a:chOff x="0" y="0"/>
          <a:chExt cx="0" cy="0"/>
        </a:xfrm>
      </p:grpSpPr>
      <p:sp>
        <p:nvSpPr>
          <p:cNvPr id="1272" name="Google Shape;1272;ga0c76b13b8_0_9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3" name="Google Shape;1273;ga0c76b13b8_0_9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97468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FBCFA92-4A2A-4955-9877-FE71804986E4}"/>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77CC105D-BE4D-49D5-AB3C-91BA4925953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2F6FEC97-1389-42A0-89B5-4F932A4A7E26}"/>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CDC1D9-034D-494F-808F-2EA6504B546F}"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2025/5/7</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5" name="页脚占位符 4">
            <a:extLst>
              <a:ext uri="{FF2B5EF4-FFF2-40B4-BE49-F238E27FC236}">
                <a16:creationId xmlns:a16="http://schemas.microsoft.com/office/drawing/2014/main" id="{409FAB89-670F-4C9C-BE31-703288A2A80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6" name="灯片编号占位符 5">
            <a:extLst>
              <a:ext uri="{FF2B5EF4-FFF2-40B4-BE49-F238E27FC236}">
                <a16:creationId xmlns:a16="http://schemas.microsoft.com/office/drawing/2014/main" id="{AAEB3DB9-1814-4EC3-89C6-F00C9328AE8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2316D-4692-4B10-B03E-30ED298E005C}"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3917889270"/>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AB07DA-7619-4B1C-B921-1F1228AB7F79}"/>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E46DF692-DFC4-4AD7-A3F6-100210ACF9FA}"/>
              </a:ext>
            </a:extLst>
          </p:cNvPr>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AAF64C9-C166-401C-88A4-844ED903E80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CDC1D9-034D-494F-808F-2EA6504B546F}"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2025/5/7</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5" name="页脚占位符 4">
            <a:extLst>
              <a:ext uri="{FF2B5EF4-FFF2-40B4-BE49-F238E27FC236}">
                <a16:creationId xmlns:a16="http://schemas.microsoft.com/office/drawing/2014/main" id="{D3021AD0-C1DE-4F39-BC18-5F9710E61BE4}"/>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6" name="灯片编号占位符 5">
            <a:extLst>
              <a:ext uri="{FF2B5EF4-FFF2-40B4-BE49-F238E27FC236}">
                <a16:creationId xmlns:a16="http://schemas.microsoft.com/office/drawing/2014/main" id="{F11A0C21-B48D-48AA-832F-49C8217A46D7}"/>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2316D-4692-4B10-B03E-30ED298E005C}"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3143955817"/>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07F4143-72CA-4018-B33D-C53E2554C6BD}"/>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18B5C304-D762-4C0C-8B61-4B2070581BDF}"/>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0D045017-8FE4-4B4F-B6D7-932ADBDAEDF9}"/>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CDC1D9-034D-494F-808F-2EA6504B546F}"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2025/5/7</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5" name="页脚占位符 4">
            <a:extLst>
              <a:ext uri="{FF2B5EF4-FFF2-40B4-BE49-F238E27FC236}">
                <a16:creationId xmlns:a16="http://schemas.microsoft.com/office/drawing/2014/main" id="{D937FE39-9B61-445E-970F-5630BACD1FDC}"/>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6" name="灯片编号占位符 5">
            <a:extLst>
              <a:ext uri="{FF2B5EF4-FFF2-40B4-BE49-F238E27FC236}">
                <a16:creationId xmlns:a16="http://schemas.microsoft.com/office/drawing/2014/main" id="{D05F8463-EF49-440C-855E-B35299589A1E}"/>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2316D-4692-4B10-B03E-30ED298E005C}"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998911532"/>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71935FBE-BCF0-437C-8C0B-27ED77907587}"/>
              </a:ext>
            </a:extLst>
          </p:cNvPr>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84BBAEBC-6555-4116-BB13-B8F2B1AC5224}"/>
              </a:ext>
            </a:extLst>
          </p:cNvPr>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A617240D-3FFD-4B37-B41A-DE2DC29C7D40}"/>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CDC1D9-034D-494F-808F-2EA6504B546F}"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2025/5/7</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6" name="页脚占位符 5">
            <a:extLst>
              <a:ext uri="{FF2B5EF4-FFF2-40B4-BE49-F238E27FC236}">
                <a16:creationId xmlns:a16="http://schemas.microsoft.com/office/drawing/2014/main" id="{303C2A9F-C11B-44DE-AC3F-6D7007D97CC8}"/>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7" name="灯片编号占位符 6">
            <a:extLst>
              <a:ext uri="{FF2B5EF4-FFF2-40B4-BE49-F238E27FC236}">
                <a16:creationId xmlns:a16="http://schemas.microsoft.com/office/drawing/2014/main" id="{8EFCB1D1-879D-4994-B141-5600ED1A9CBC}"/>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2316D-4692-4B10-B03E-30ED298E005C}"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2573531376"/>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A8FEE04-58E4-4760-9847-E9872B23A418}"/>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C9E2CC12-404D-4EDB-BCCD-1EC42500AA3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4F4E1FFA-5F35-43E0-AC13-7518008F3FE2}"/>
              </a:ext>
            </a:extLst>
          </p:cNvPr>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407C7421-4483-4563-9AFE-61EFA61019CB}"/>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954A0E69-E43D-4340-A4F5-B8D1885E560E}"/>
              </a:ext>
            </a:extLst>
          </p:cNvPr>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091A4C16-115F-4BAF-A7C6-0D35AADE198D}"/>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CDC1D9-034D-494F-808F-2EA6504B546F}"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2025/5/7</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8" name="页脚占位符 7">
            <a:extLst>
              <a:ext uri="{FF2B5EF4-FFF2-40B4-BE49-F238E27FC236}">
                <a16:creationId xmlns:a16="http://schemas.microsoft.com/office/drawing/2014/main" id="{4F8A4299-5DF9-42D3-9B39-6E0CC80978CE}"/>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9" name="灯片编号占位符 8">
            <a:extLst>
              <a:ext uri="{FF2B5EF4-FFF2-40B4-BE49-F238E27FC236}">
                <a16:creationId xmlns:a16="http://schemas.microsoft.com/office/drawing/2014/main" id="{D881C771-9347-4097-B961-6A14517F4F0E}"/>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2316D-4692-4B10-B03E-30ED298E005C}"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4229866775"/>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AF9FCC0-3AAC-4C46-B138-158D57233ACA}"/>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8B4364BB-3573-4087-8070-E8E03F1FFF6E}"/>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CDC1D9-034D-494F-808F-2EA6504B546F}"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2025/5/7</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4" name="页脚占位符 3">
            <a:extLst>
              <a:ext uri="{FF2B5EF4-FFF2-40B4-BE49-F238E27FC236}">
                <a16:creationId xmlns:a16="http://schemas.microsoft.com/office/drawing/2014/main" id="{4373BA40-C4D5-4E71-B9FA-63CA17F70E07}"/>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5" name="灯片编号占位符 4">
            <a:extLst>
              <a:ext uri="{FF2B5EF4-FFF2-40B4-BE49-F238E27FC236}">
                <a16:creationId xmlns:a16="http://schemas.microsoft.com/office/drawing/2014/main" id="{FFD05B9A-50A9-4A72-8A14-8943EF36413C}"/>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2316D-4692-4B10-B03E-30ED298E005C}"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2915798584"/>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A49377C1-05FB-402C-AD10-FE68211C71D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CDC1D9-034D-494F-808F-2EA6504B546F}"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2025/5/7</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3" name="页脚占位符 2">
            <a:extLst>
              <a:ext uri="{FF2B5EF4-FFF2-40B4-BE49-F238E27FC236}">
                <a16:creationId xmlns:a16="http://schemas.microsoft.com/office/drawing/2014/main" id="{3C3AB296-824A-4BBA-9EF9-02A792B683C2}"/>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4" name="灯片编号占位符 3">
            <a:extLst>
              <a:ext uri="{FF2B5EF4-FFF2-40B4-BE49-F238E27FC236}">
                <a16:creationId xmlns:a16="http://schemas.microsoft.com/office/drawing/2014/main" id="{439DD524-F5B2-4F22-A9A8-A7B1E6B772DD}"/>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2316D-4692-4B10-B03E-30ED298E005C}"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2448538693"/>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F0F86F6-6C07-4831-8D20-C1B4C814283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72429556-2AF2-4684-A3A3-A1224F8CBAF3}"/>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6C587A15-6ED0-41C3-A506-34EF583829A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2CA4D7D4-47E8-4E05-936E-B2D7F316B60A}"/>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CDC1D9-034D-494F-808F-2EA6504B546F}"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2025/5/7</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6" name="页脚占位符 5">
            <a:extLst>
              <a:ext uri="{FF2B5EF4-FFF2-40B4-BE49-F238E27FC236}">
                <a16:creationId xmlns:a16="http://schemas.microsoft.com/office/drawing/2014/main" id="{3F620E06-6DF6-4C99-8CF2-4501BB589320}"/>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7" name="灯片编号占位符 6">
            <a:extLst>
              <a:ext uri="{FF2B5EF4-FFF2-40B4-BE49-F238E27FC236}">
                <a16:creationId xmlns:a16="http://schemas.microsoft.com/office/drawing/2014/main" id="{BE6D4E1F-A5C6-4FC6-9D46-A64234A9DEF8}"/>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2316D-4692-4B10-B03E-30ED298E005C}"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2175562699"/>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C19341F-BC20-4D75-B5DC-1F7C17988DC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B7166158-BA18-4E92-917A-11C3B01B1EA7}"/>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70744C76-7DCC-4010-B3E6-1F24869DAB3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8B0F18D1-D802-4ACC-9F07-48DC1292A88B}"/>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CDC1D9-034D-494F-808F-2EA6504B546F}"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2025/5/7</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6" name="页脚占位符 5">
            <a:extLst>
              <a:ext uri="{FF2B5EF4-FFF2-40B4-BE49-F238E27FC236}">
                <a16:creationId xmlns:a16="http://schemas.microsoft.com/office/drawing/2014/main" id="{AB6BC1E0-E999-4F40-B5DC-E3C2D6C78D07}"/>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7" name="灯片编号占位符 6">
            <a:extLst>
              <a:ext uri="{FF2B5EF4-FFF2-40B4-BE49-F238E27FC236}">
                <a16:creationId xmlns:a16="http://schemas.microsoft.com/office/drawing/2014/main" id="{661F03CD-48F1-40DE-B84A-EBA44C3B24AD}"/>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2316D-4692-4B10-B03E-30ED298E005C}"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938848850"/>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934EAC8-4BA7-400C-AF05-FB44C4B8B9E3}"/>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8561D317-6887-478C-9C22-A8893A42DC7F}"/>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E52E2C8-0BC2-4428-B87F-CAE62D24CD1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CDC1D9-034D-494F-808F-2EA6504B546F}"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2025/5/7</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5" name="页脚占位符 4">
            <a:extLst>
              <a:ext uri="{FF2B5EF4-FFF2-40B4-BE49-F238E27FC236}">
                <a16:creationId xmlns:a16="http://schemas.microsoft.com/office/drawing/2014/main" id="{BF36DA95-492B-4B58-BC8B-C4A9E66E5DF9}"/>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6" name="灯片编号占位符 5">
            <a:extLst>
              <a:ext uri="{FF2B5EF4-FFF2-40B4-BE49-F238E27FC236}">
                <a16:creationId xmlns:a16="http://schemas.microsoft.com/office/drawing/2014/main" id="{E7A2E644-4611-4026-8D9F-E5FB5E158A54}"/>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2316D-4692-4B10-B03E-30ED298E005C}"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3888066491"/>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7195D849-4067-46BC-BDBF-7DAE9D4DECBE}"/>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2D152E9A-DEF2-4F98-8BE3-544845A1AD95}"/>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810C62B-3612-444E-BF93-B496D3C360AD}"/>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CDC1D9-034D-494F-808F-2EA6504B546F}"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2025/5/7</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5" name="页脚占位符 4">
            <a:extLst>
              <a:ext uri="{FF2B5EF4-FFF2-40B4-BE49-F238E27FC236}">
                <a16:creationId xmlns:a16="http://schemas.microsoft.com/office/drawing/2014/main" id="{F96CF058-403E-4A87-A8D1-1B4558B7957E}"/>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6" name="灯片编号占位符 5">
            <a:extLst>
              <a:ext uri="{FF2B5EF4-FFF2-40B4-BE49-F238E27FC236}">
                <a16:creationId xmlns:a16="http://schemas.microsoft.com/office/drawing/2014/main" id="{B3B2CF62-0FD9-4C35-95A8-7BCD271C26AE}"/>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2316D-4692-4B10-B03E-30ED298E005C}"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966560700"/>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userDrawn="1">
  <p:cSld name="Title slide">
    <p:spTree>
      <p:nvGrpSpPr>
        <p:cNvPr id="1" name="Shape 8"/>
        <p:cNvGrpSpPr/>
        <p:nvPr/>
      </p:nvGrpSpPr>
      <p:grpSpPr>
        <a:xfrm>
          <a:off x="0" y="0"/>
          <a:ext cx="0" cy="0"/>
          <a:chOff x="0" y="0"/>
          <a:chExt cx="0" cy="0"/>
        </a:xfrm>
      </p:grpSpPr>
    </p:spTree>
    <p:extLst>
      <p:ext uri="{BB962C8B-B14F-4D97-AF65-F5344CB8AC3E}">
        <p14:creationId xmlns:p14="http://schemas.microsoft.com/office/powerpoint/2010/main" val="31257876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lt1"/>
        </a:solidFill>
        <a:effectLst/>
      </p:bgPr>
    </p:bg>
    <p:spTree>
      <p:nvGrpSpPr>
        <p:cNvPr id="1" name="Shape 107"/>
        <p:cNvGrpSpPr/>
        <p:nvPr/>
      </p:nvGrpSpPr>
      <p:grpSpPr>
        <a:xfrm>
          <a:off x="0" y="0"/>
          <a:ext cx="0" cy="0"/>
          <a:chOff x="0" y="0"/>
          <a:chExt cx="0" cy="0"/>
        </a:xfrm>
      </p:grpSpPr>
      <p:sp>
        <p:nvSpPr>
          <p:cNvPr id="108" name="Google Shape;108;p4"/>
          <p:cNvSpPr/>
          <p:nvPr/>
        </p:nvSpPr>
        <p:spPr>
          <a:xfrm rot="10800000">
            <a:off x="-203187" y="2126252"/>
            <a:ext cx="12649187" cy="4871449"/>
          </a:xfrm>
          <a:custGeom>
            <a:avLst/>
            <a:gdLst/>
            <a:ahLst/>
            <a:cxnLst/>
            <a:rect l="l" t="t" r="r" b="b"/>
            <a:pathLst>
              <a:path w="112241" h="40653" extrusionOk="0">
                <a:moveTo>
                  <a:pt x="9" y="482"/>
                </a:moveTo>
                <a:cubicBezTo>
                  <a:pt x="6" y="482"/>
                  <a:pt x="3" y="482"/>
                  <a:pt x="1" y="482"/>
                </a:cubicBezTo>
                <a:cubicBezTo>
                  <a:pt x="1" y="482"/>
                  <a:pt x="4" y="482"/>
                  <a:pt x="9" y="482"/>
                </a:cubicBezTo>
                <a:close/>
                <a:moveTo>
                  <a:pt x="84716" y="1"/>
                </a:moveTo>
                <a:cubicBezTo>
                  <a:pt x="52481" y="1"/>
                  <a:pt x="765" y="475"/>
                  <a:pt x="9" y="482"/>
                </a:cubicBezTo>
                <a:lnTo>
                  <a:pt x="9" y="482"/>
                </a:lnTo>
                <a:cubicBezTo>
                  <a:pt x="61" y="482"/>
                  <a:pt x="113" y="481"/>
                  <a:pt x="165" y="481"/>
                </a:cubicBezTo>
                <a:cubicBezTo>
                  <a:pt x="10817" y="481"/>
                  <a:pt x="19426" y="9643"/>
                  <a:pt x="25182" y="17579"/>
                </a:cubicBezTo>
                <a:cubicBezTo>
                  <a:pt x="29623" y="23711"/>
                  <a:pt x="33767" y="30271"/>
                  <a:pt x="39851" y="34784"/>
                </a:cubicBezTo>
                <a:cubicBezTo>
                  <a:pt x="45062" y="38640"/>
                  <a:pt x="51556" y="40652"/>
                  <a:pt x="58034" y="40652"/>
                </a:cubicBezTo>
                <a:cubicBezTo>
                  <a:pt x="61798" y="40652"/>
                  <a:pt x="65557" y="39973"/>
                  <a:pt x="69057" y="38582"/>
                </a:cubicBezTo>
                <a:cubicBezTo>
                  <a:pt x="75165" y="36141"/>
                  <a:pt x="80344" y="31760"/>
                  <a:pt x="84594" y="26747"/>
                </a:cubicBezTo>
                <a:cubicBezTo>
                  <a:pt x="91738" y="18294"/>
                  <a:pt x="97025" y="2197"/>
                  <a:pt x="109598" y="482"/>
                </a:cubicBezTo>
                <a:cubicBezTo>
                  <a:pt x="112241" y="121"/>
                  <a:pt x="100948" y="1"/>
                  <a:pt x="84716"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09" name="Google Shape;109;p4"/>
          <p:cNvSpPr/>
          <p:nvPr/>
        </p:nvSpPr>
        <p:spPr>
          <a:xfrm rot="8549447">
            <a:off x="1091822" y="5271252"/>
            <a:ext cx="296761" cy="280824"/>
          </a:xfrm>
          <a:custGeom>
            <a:avLst/>
            <a:gdLst/>
            <a:ahLst/>
            <a:cxnLst/>
            <a:rect l="l" t="t" r="r" b="b"/>
            <a:pathLst>
              <a:path w="3240" h="3066" extrusionOk="0">
                <a:moveTo>
                  <a:pt x="1769" y="1"/>
                </a:moveTo>
                <a:cubicBezTo>
                  <a:pt x="1611" y="1"/>
                  <a:pt x="1453" y="105"/>
                  <a:pt x="1453" y="313"/>
                </a:cubicBezTo>
                <a:lnTo>
                  <a:pt x="1429" y="1075"/>
                </a:lnTo>
                <a:cubicBezTo>
                  <a:pt x="1036" y="1099"/>
                  <a:pt x="644" y="1135"/>
                  <a:pt x="263" y="1171"/>
                </a:cubicBezTo>
                <a:cubicBezTo>
                  <a:pt x="1" y="1171"/>
                  <a:pt x="1" y="1563"/>
                  <a:pt x="263" y="1563"/>
                </a:cubicBezTo>
                <a:cubicBezTo>
                  <a:pt x="632" y="1599"/>
                  <a:pt x="1025" y="1635"/>
                  <a:pt x="1406" y="1659"/>
                </a:cubicBezTo>
                <a:cubicBezTo>
                  <a:pt x="1382" y="1992"/>
                  <a:pt x="1322" y="2385"/>
                  <a:pt x="1429" y="2683"/>
                </a:cubicBezTo>
                <a:cubicBezTo>
                  <a:pt x="1513" y="2893"/>
                  <a:pt x="1771" y="3066"/>
                  <a:pt x="1985" y="3066"/>
                </a:cubicBezTo>
                <a:cubicBezTo>
                  <a:pt x="2135" y="3066"/>
                  <a:pt x="2264" y="2981"/>
                  <a:pt x="2298" y="2766"/>
                </a:cubicBezTo>
                <a:cubicBezTo>
                  <a:pt x="2322" y="2623"/>
                  <a:pt x="2263" y="2492"/>
                  <a:pt x="2132" y="2444"/>
                </a:cubicBezTo>
                <a:cubicBezTo>
                  <a:pt x="2120" y="2325"/>
                  <a:pt x="2120" y="2206"/>
                  <a:pt x="2120" y="2087"/>
                </a:cubicBezTo>
                <a:lnTo>
                  <a:pt x="2108" y="1694"/>
                </a:lnTo>
                <a:cubicBezTo>
                  <a:pt x="2346" y="1694"/>
                  <a:pt x="2584" y="1694"/>
                  <a:pt x="2822" y="1682"/>
                </a:cubicBezTo>
                <a:cubicBezTo>
                  <a:pt x="3239" y="1682"/>
                  <a:pt x="3239" y="1051"/>
                  <a:pt x="2822" y="1051"/>
                </a:cubicBezTo>
                <a:cubicBezTo>
                  <a:pt x="2584" y="1040"/>
                  <a:pt x="2334" y="1040"/>
                  <a:pt x="2096" y="1040"/>
                </a:cubicBezTo>
                <a:lnTo>
                  <a:pt x="2084" y="313"/>
                </a:lnTo>
                <a:cubicBezTo>
                  <a:pt x="2084" y="105"/>
                  <a:pt x="1926" y="1"/>
                  <a:pt x="1769"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10" name="Google Shape;110;p4"/>
          <p:cNvSpPr/>
          <p:nvPr/>
        </p:nvSpPr>
        <p:spPr>
          <a:xfrm rot="-7207332">
            <a:off x="10927925" y="780723"/>
            <a:ext cx="308583" cy="292008"/>
          </a:xfrm>
          <a:custGeom>
            <a:avLst/>
            <a:gdLst/>
            <a:ahLst/>
            <a:cxnLst/>
            <a:rect l="l" t="t" r="r" b="b"/>
            <a:pathLst>
              <a:path w="3240" h="3066" extrusionOk="0">
                <a:moveTo>
                  <a:pt x="1769" y="1"/>
                </a:moveTo>
                <a:cubicBezTo>
                  <a:pt x="1611" y="1"/>
                  <a:pt x="1453" y="105"/>
                  <a:pt x="1453" y="313"/>
                </a:cubicBezTo>
                <a:lnTo>
                  <a:pt x="1429" y="1075"/>
                </a:lnTo>
                <a:cubicBezTo>
                  <a:pt x="1036" y="1099"/>
                  <a:pt x="644" y="1135"/>
                  <a:pt x="263" y="1171"/>
                </a:cubicBezTo>
                <a:cubicBezTo>
                  <a:pt x="1" y="1171"/>
                  <a:pt x="1" y="1563"/>
                  <a:pt x="263" y="1563"/>
                </a:cubicBezTo>
                <a:cubicBezTo>
                  <a:pt x="632" y="1599"/>
                  <a:pt x="1025" y="1635"/>
                  <a:pt x="1406" y="1659"/>
                </a:cubicBezTo>
                <a:cubicBezTo>
                  <a:pt x="1382" y="1992"/>
                  <a:pt x="1322" y="2385"/>
                  <a:pt x="1429" y="2683"/>
                </a:cubicBezTo>
                <a:cubicBezTo>
                  <a:pt x="1513" y="2893"/>
                  <a:pt x="1771" y="3066"/>
                  <a:pt x="1985" y="3066"/>
                </a:cubicBezTo>
                <a:cubicBezTo>
                  <a:pt x="2135" y="3066"/>
                  <a:pt x="2264" y="2981"/>
                  <a:pt x="2298" y="2766"/>
                </a:cubicBezTo>
                <a:cubicBezTo>
                  <a:pt x="2322" y="2623"/>
                  <a:pt x="2263" y="2492"/>
                  <a:pt x="2132" y="2444"/>
                </a:cubicBezTo>
                <a:cubicBezTo>
                  <a:pt x="2120" y="2325"/>
                  <a:pt x="2120" y="2206"/>
                  <a:pt x="2120" y="2087"/>
                </a:cubicBezTo>
                <a:lnTo>
                  <a:pt x="2108" y="1694"/>
                </a:lnTo>
                <a:cubicBezTo>
                  <a:pt x="2346" y="1694"/>
                  <a:pt x="2584" y="1694"/>
                  <a:pt x="2822" y="1682"/>
                </a:cubicBezTo>
                <a:cubicBezTo>
                  <a:pt x="3239" y="1682"/>
                  <a:pt x="3239" y="1051"/>
                  <a:pt x="2822" y="1051"/>
                </a:cubicBezTo>
                <a:cubicBezTo>
                  <a:pt x="2584" y="1040"/>
                  <a:pt x="2334" y="1040"/>
                  <a:pt x="2096" y="1040"/>
                </a:cubicBezTo>
                <a:lnTo>
                  <a:pt x="2084" y="313"/>
                </a:lnTo>
                <a:cubicBezTo>
                  <a:pt x="2084" y="105"/>
                  <a:pt x="1926" y="1"/>
                  <a:pt x="1769"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11" name="Google Shape;111;p4"/>
          <p:cNvSpPr/>
          <p:nvPr/>
        </p:nvSpPr>
        <p:spPr>
          <a:xfrm rot="-3647476">
            <a:off x="10140486" y="6037211"/>
            <a:ext cx="296761" cy="280824"/>
          </a:xfrm>
          <a:custGeom>
            <a:avLst/>
            <a:gdLst/>
            <a:ahLst/>
            <a:cxnLst/>
            <a:rect l="l" t="t" r="r" b="b"/>
            <a:pathLst>
              <a:path w="3240" h="3066" extrusionOk="0">
                <a:moveTo>
                  <a:pt x="1769" y="1"/>
                </a:moveTo>
                <a:cubicBezTo>
                  <a:pt x="1611" y="1"/>
                  <a:pt x="1453" y="105"/>
                  <a:pt x="1453" y="313"/>
                </a:cubicBezTo>
                <a:lnTo>
                  <a:pt x="1429" y="1075"/>
                </a:lnTo>
                <a:cubicBezTo>
                  <a:pt x="1036" y="1099"/>
                  <a:pt x="644" y="1135"/>
                  <a:pt x="263" y="1171"/>
                </a:cubicBezTo>
                <a:cubicBezTo>
                  <a:pt x="1" y="1171"/>
                  <a:pt x="1" y="1563"/>
                  <a:pt x="263" y="1563"/>
                </a:cubicBezTo>
                <a:cubicBezTo>
                  <a:pt x="632" y="1599"/>
                  <a:pt x="1025" y="1635"/>
                  <a:pt x="1406" y="1659"/>
                </a:cubicBezTo>
                <a:cubicBezTo>
                  <a:pt x="1382" y="1992"/>
                  <a:pt x="1322" y="2385"/>
                  <a:pt x="1429" y="2683"/>
                </a:cubicBezTo>
                <a:cubicBezTo>
                  <a:pt x="1513" y="2893"/>
                  <a:pt x="1771" y="3066"/>
                  <a:pt x="1985" y="3066"/>
                </a:cubicBezTo>
                <a:cubicBezTo>
                  <a:pt x="2135" y="3066"/>
                  <a:pt x="2264" y="2981"/>
                  <a:pt x="2298" y="2766"/>
                </a:cubicBezTo>
                <a:cubicBezTo>
                  <a:pt x="2322" y="2623"/>
                  <a:pt x="2263" y="2492"/>
                  <a:pt x="2132" y="2444"/>
                </a:cubicBezTo>
                <a:cubicBezTo>
                  <a:pt x="2120" y="2325"/>
                  <a:pt x="2120" y="2206"/>
                  <a:pt x="2120" y="2087"/>
                </a:cubicBezTo>
                <a:lnTo>
                  <a:pt x="2108" y="1694"/>
                </a:lnTo>
                <a:cubicBezTo>
                  <a:pt x="2346" y="1694"/>
                  <a:pt x="2584" y="1694"/>
                  <a:pt x="2822" y="1682"/>
                </a:cubicBezTo>
                <a:cubicBezTo>
                  <a:pt x="3239" y="1682"/>
                  <a:pt x="3239" y="1051"/>
                  <a:pt x="2822" y="1051"/>
                </a:cubicBezTo>
                <a:cubicBezTo>
                  <a:pt x="2584" y="1040"/>
                  <a:pt x="2334" y="1040"/>
                  <a:pt x="2096" y="1040"/>
                </a:cubicBezTo>
                <a:lnTo>
                  <a:pt x="2084" y="313"/>
                </a:lnTo>
                <a:cubicBezTo>
                  <a:pt x="2084" y="105"/>
                  <a:pt x="1926" y="1"/>
                  <a:pt x="1769"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12" name="Google Shape;112;p4"/>
          <p:cNvSpPr/>
          <p:nvPr/>
        </p:nvSpPr>
        <p:spPr>
          <a:xfrm rot="2195570">
            <a:off x="9938596" y="6263435"/>
            <a:ext cx="211281" cy="199935"/>
          </a:xfrm>
          <a:custGeom>
            <a:avLst/>
            <a:gdLst/>
            <a:ahLst/>
            <a:cxnLst/>
            <a:rect l="l" t="t" r="r" b="b"/>
            <a:pathLst>
              <a:path w="3240" h="3066" extrusionOk="0">
                <a:moveTo>
                  <a:pt x="1769" y="1"/>
                </a:moveTo>
                <a:cubicBezTo>
                  <a:pt x="1611" y="1"/>
                  <a:pt x="1453" y="105"/>
                  <a:pt x="1453" y="313"/>
                </a:cubicBezTo>
                <a:lnTo>
                  <a:pt x="1429" y="1075"/>
                </a:lnTo>
                <a:cubicBezTo>
                  <a:pt x="1036" y="1099"/>
                  <a:pt x="644" y="1135"/>
                  <a:pt x="263" y="1171"/>
                </a:cubicBezTo>
                <a:cubicBezTo>
                  <a:pt x="1" y="1171"/>
                  <a:pt x="1" y="1563"/>
                  <a:pt x="263" y="1563"/>
                </a:cubicBezTo>
                <a:cubicBezTo>
                  <a:pt x="632" y="1599"/>
                  <a:pt x="1025" y="1635"/>
                  <a:pt x="1406" y="1659"/>
                </a:cubicBezTo>
                <a:cubicBezTo>
                  <a:pt x="1382" y="1992"/>
                  <a:pt x="1322" y="2385"/>
                  <a:pt x="1429" y="2683"/>
                </a:cubicBezTo>
                <a:cubicBezTo>
                  <a:pt x="1513" y="2893"/>
                  <a:pt x="1771" y="3066"/>
                  <a:pt x="1985" y="3066"/>
                </a:cubicBezTo>
                <a:cubicBezTo>
                  <a:pt x="2135" y="3066"/>
                  <a:pt x="2264" y="2981"/>
                  <a:pt x="2298" y="2766"/>
                </a:cubicBezTo>
                <a:cubicBezTo>
                  <a:pt x="2322" y="2623"/>
                  <a:pt x="2263" y="2492"/>
                  <a:pt x="2132" y="2444"/>
                </a:cubicBezTo>
                <a:cubicBezTo>
                  <a:pt x="2120" y="2325"/>
                  <a:pt x="2120" y="2206"/>
                  <a:pt x="2120" y="2087"/>
                </a:cubicBezTo>
                <a:lnTo>
                  <a:pt x="2108" y="1694"/>
                </a:lnTo>
                <a:cubicBezTo>
                  <a:pt x="2346" y="1694"/>
                  <a:pt x="2584" y="1694"/>
                  <a:pt x="2822" y="1682"/>
                </a:cubicBezTo>
                <a:cubicBezTo>
                  <a:pt x="3239" y="1682"/>
                  <a:pt x="3239" y="1051"/>
                  <a:pt x="2822" y="1051"/>
                </a:cubicBezTo>
                <a:cubicBezTo>
                  <a:pt x="2584" y="1040"/>
                  <a:pt x="2334" y="1040"/>
                  <a:pt x="2096" y="1040"/>
                </a:cubicBezTo>
                <a:lnTo>
                  <a:pt x="2084" y="313"/>
                </a:lnTo>
                <a:cubicBezTo>
                  <a:pt x="2084" y="105"/>
                  <a:pt x="1926" y="1"/>
                  <a:pt x="1769"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13" name="Google Shape;113;p4"/>
          <p:cNvSpPr txBox="1">
            <a:spLocks noGrp="1"/>
          </p:cNvSpPr>
          <p:nvPr>
            <p:ph type="title"/>
          </p:nvPr>
        </p:nvSpPr>
        <p:spPr>
          <a:xfrm>
            <a:off x="6096000" y="2448000"/>
            <a:ext cx="5135600" cy="10920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64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14" name="Google Shape;114;p4"/>
          <p:cNvSpPr txBox="1">
            <a:spLocks noGrp="1"/>
          </p:cNvSpPr>
          <p:nvPr>
            <p:ph type="title" idx="2" hasCustomPrompt="1"/>
          </p:nvPr>
        </p:nvSpPr>
        <p:spPr>
          <a:xfrm>
            <a:off x="2147133" y="2556000"/>
            <a:ext cx="2766800" cy="1746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2000"/>
              <a:buNone/>
              <a:defRPr sz="16000">
                <a:solidFill>
                  <a:schemeClr val="accent1"/>
                </a:solidFill>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115" name="Google Shape;115;p4"/>
          <p:cNvSpPr txBox="1">
            <a:spLocks noGrp="1"/>
          </p:cNvSpPr>
          <p:nvPr>
            <p:ph type="subTitle" idx="1"/>
          </p:nvPr>
        </p:nvSpPr>
        <p:spPr>
          <a:xfrm>
            <a:off x="6096000" y="3540000"/>
            <a:ext cx="5042000" cy="870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500"/>
              <a:buNone/>
              <a:defRPr sz="2133"/>
            </a:lvl1pPr>
            <a:lvl2pPr lvl="1">
              <a:spcBef>
                <a:spcPts val="2133"/>
              </a:spcBef>
              <a:spcAft>
                <a:spcPts val="0"/>
              </a:spcAft>
              <a:buSzPts val="1500"/>
              <a:buNone/>
              <a:defRPr/>
            </a:lvl2pPr>
            <a:lvl3pPr lvl="2">
              <a:spcBef>
                <a:spcPts val="2133"/>
              </a:spcBef>
              <a:spcAft>
                <a:spcPts val="0"/>
              </a:spcAft>
              <a:buSzPts val="1500"/>
              <a:buNone/>
              <a:defRPr/>
            </a:lvl3pPr>
            <a:lvl4pPr lvl="3">
              <a:spcBef>
                <a:spcPts val="2133"/>
              </a:spcBef>
              <a:spcAft>
                <a:spcPts val="0"/>
              </a:spcAft>
              <a:buSzPts val="1500"/>
              <a:buNone/>
              <a:defRPr/>
            </a:lvl4pPr>
            <a:lvl5pPr lvl="4">
              <a:spcBef>
                <a:spcPts val="2133"/>
              </a:spcBef>
              <a:spcAft>
                <a:spcPts val="0"/>
              </a:spcAft>
              <a:buSzPts val="1500"/>
              <a:buNone/>
              <a:defRPr/>
            </a:lvl5pPr>
            <a:lvl6pPr lvl="5">
              <a:spcBef>
                <a:spcPts val="2133"/>
              </a:spcBef>
              <a:spcAft>
                <a:spcPts val="0"/>
              </a:spcAft>
              <a:buSzPts val="15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grpSp>
        <p:nvGrpSpPr>
          <p:cNvPr id="116" name="Google Shape;116;p4"/>
          <p:cNvGrpSpPr/>
          <p:nvPr/>
        </p:nvGrpSpPr>
        <p:grpSpPr>
          <a:xfrm>
            <a:off x="12" y="-306790"/>
            <a:ext cx="12296443" cy="2277265"/>
            <a:chOff x="9" y="-230093"/>
            <a:chExt cx="9222332" cy="1707949"/>
          </a:xfrm>
        </p:grpSpPr>
        <p:grpSp>
          <p:nvGrpSpPr>
            <p:cNvPr id="117" name="Google Shape;117;p4"/>
            <p:cNvGrpSpPr/>
            <p:nvPr/>
          </p:nvGrpSpPr>
          <p:grpSpPr>
            <a:xfrm rot="-4110747">
              <a:off x="225859" y="835922"/>
              <a:ext cx="514564" cy="482509"/>
              <a:chOff x="1808966" y="570473"/>
              <a:chExt cx="514562" cy="482508"/>
            </a:xfrm>
          </p:grpSpPr>
          <p:sp>
            <p:nvSpPr>
              <p:cNvPr id="118" name="Google Shape;118;p4"/>
              <p:cNvSpPr/>
              <p:nvPr/>
            </p:nvSpPr>
            <p:spPr>
              <a:xfrm rot="1336399">
                <a:off x="1860484" y="635298"/>
                <a:ext cx="411526" cy="352857"/>
              </a:xfrm>
              <a:custGeom>
                <a:avLst/>
                <a:gdLst/>
                <a:ahLst/>
                <a:cxnLst/>
                <a:rect l="l" t="t" r="r" b="b"/>
                <a:pathLst>
                  <a:path w="18027" h="15457" extrusionOk="0">
                    <a:moveTo>
                      <a:pt x="6484" y="0"/>
                    </a:moveTo>
                    <a:cubicBezTo>
                      <a:pt x="6270" y="0"/>
                      <a:pt x="6046" y="42"/>
                      <a:pt x="5811" y="132"/>
                    </a:cubicBezTo>
                    <a:cubicBezTo>
                      <a:pt x="3465" y="1025"/>
                      <a:pt x="6502" y="6990"/>
                      <a:pt x="6406" y="7216"/>
                    </a:cubicBezTo>
                    <a:cubicBezTo>
                      <a:pt x="6299" y="7442"/>
                      <a:pt x="1" y="8906"/>
                      <a:pt x="1191" y="11514"/>
                    </a:cubicBezTo>
                    <a:cubicBezTo>
                      <a:pt x="1500" y="12194"/>
                      <a:pt x="2065" y="12444"/>
                      <a:pt x="2736" y="12444"/>
                    </a:cubicBezTo>
                    <a:cubicBezTo>
                      <a:pt x="4599" y="12444"/>
                      <a:pt x="7287" y="10521"/>
                      <a:pt x="7644" y="10521"/>
                    </a:cubicBezTo>
                    <a:cubicBezTo>
                      <a:pt x="7654" y="10521"/>
                      <a:pt x="7662" y="10523"/>
                      <a:pt x="7668" y="10526"/>
                    </a:cubicBezTo>
                    <a:cubicBezTo>
                      <a:pt x="7946" y="10654"/>
                      <a:pt x="9383" y="15457"/>
                      <a:pt x="11790" y="15457"/>
                    </a:cubicBezTo>
                    <a:cubicBezTo>
                      <a:pt x="12066" y="15457"/>
                      <a:pt x="12355" y="15393"/>
                      <a:pt x="12657" y="15252"/>
                    </a:cubicBezTo>
                    <a:cubicBezTo>
                      <a:pt x="15586" y="13871"/>
                      <a:pt x="11550" y="9014"/>
                      <a:pt x="11633" y="8775"/>
                    </a:cubicBezTo>
                    <a:cubicBezTo>
                      <a:pt x="11717" y="8549"/>
                      <a:pt x="18027" y="6620"/>
                      <a:pt x="16812" y="4358"/>
                    </a:cubicBezTo>
                    <a:cubicBezTo>
                      <a:pt x="16512" y="3790"/>
                      <a:pt x="15959" y="3579"/>
                      <a:pt x="15293" y="3579"/>
                    </a:cubicBezTo>
                    <a:cubicBezTo>
                      <a:pt x="13348" y="3579"/>
                      <a:pt x="10443" y="5387"/>
                      <a:pt x="10096" y="5387"/>
                    </a:cubicBezTo>
                    <a:cubicBezTo>
                      <a:pt x="10087" y="5387"/>
                      <a:pt x="10079" y="5385"/>
                      <a:pt x="10073" y="5382"/>
                    </a:cubicBezTo>
                    <a:cubicBezTo>
                      <a:pt x="9920" y="5284"/>
                      <a:pt x="8893" y="0"/>
                      <a:pt x="6484" y="0"/>
                    </a:cubicBezTo>
                    <a:close/>
                  </a:path>
                </a:pathLst>
              </a:custGeom>
              <a:solidFill>
                <a:srgbClr val="EE45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19" name="Google Shape;119;p4"/>
              <p:cNvSpPr/>
              <p:nvPr/>
            </p:nvSpPr>
            <p:spPr>
              <a:xfrm rot="1336399">
                <a:off x="2057921" y="772127"/>
                <a:ext cx="31549" cy="27120"/>
              </a:xfrm>
              <a:custGeom>
                <a:avLst/>
                <a:gdLst/>
                <a:ahLst/>
                <a:cxnLst/>
                <a:rect l="l" t="t" r="r" b="b"/>
                <a:pathLst>
                  <a:path w="1382" h="1188" extrusionOk="0">
                    <a:moveTo>
                      <a:pt x="707" y="1"/>
                    </a:moveTo>
                    <a:cubicBezTo>
                      <a:pt x="639" y="1"/>
                      <a:pt x="569" y="11"/>
                      <a:pt x="500" y="34"/>
                    </a:cubicBezTo>
                    <a:cubicBezTo>
                      <a:pt x="179" y="153"/>
                      <a:pt x="0" y="487"/>
                      <a:pt x="107" y="796"/>
                    </a:cubicBezTo>
                    <a:cubicBezTo>
                      <a:pt x="192" y="1040"/>
                      <a:pt x="423" y="1187"/>
                      <a:pt x="674" y="1187"/>
                    </a:cubicBezTo>
                    <a:cubicBezTo>
                      <a:pt x="743" y="1187"/>
                      <a:pt x="813" y="1177"/>
                      <a:pt x="881" y="1154"/>
                    </a:cubicBezTo>
                    <a:cubicBezTo>
                      <a:pt x="1203" y="1035"/>
                      <a:pt x="1381" y="701"/>
                      <a:pt x="1274" y="392"/>
                    </a:cubicBezTo>
                    <a:cubicBezTo>
                      <a:pt x="1190" y="148"/>
                      <a:pt x="959" y="1"/>
                      <a:pt x="707" y="1"/>
                    </a:cubicBezTo>
                    <a:close/>
                  </a:path>
                </a:pathLst>
              </a:custGeom>
              <a:solidFill>
                <a:srgbClr val="BF36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20" name="Google Shape;120;p4"/>
              <p:cNvSpPr/>
              <p:nvPr/>
            </p:nvSpPr>
            <p:spPr>
              <a:xfrm rot="1336399">
                <a:off x="2049945" y="660067"/>
                <a:ext cx="52756" cy="95011"/>
              </a:xfrm>
              <a:custGeom>
                <a:avLst/>
                <a:gdLst/>
                <a:ahLst/>
                <a:cxnLst/>
                <a:rect l="l" t="t" r="r" b="b"/>
                <a:pathLst>
                  <a:path w="2311" h="4162" extrusionOk="0">
                    <a:moveTo>
                      <a:pt x="591" y="0"/>
                    </a:moveTo>
                    <a:cubicBezTo>
                      <a:pt x="556" y="0"/>
                      <a:pt x="521" y="6"/>
                      <a:pt x="488" y="17"/>
                    </a:cubicBezTo>
                    <a:cubicBezTo>
                      <a:pt x="48" y="159"/>
                      <a:pt x="0" y="1195"/>
                      <a:pt x="369" y="2338"/>
                    </a:cubicBezTo>
                    <a:cubicBezTo>
                      <a:pt x="712" y="3389"/>
                      <a:pt x="1291" y="4162"/>
                      <a:pt x="1725" y="4162"/>
                    </a:cubicBezTo>
                    <a:cubicBezTo>
                      <a:pt x="1758" y="4162"/>
                      <a:pt x="1791" y="4157"/>
                      <a:pt x="1822" y="4148"/>
                    </a:cubicBezTo>
                    <a:cubicBezTo>
                      <a:pt x="2251" y="4005"/>
                      <a:pt x="2310" y="2969"/>
                      <a:pt x="1941" y="1826"/>
                    </a:cubicBezTo>
                    <a:cubicBezTo>
                      <a:pt x="1600" y="771"/>
                      <a:pt x="1016" y="0"/>
                      <a:pt x="591" y="0"/>
                    </a:cubicBezTo>
                    <a:close/>
                  </a:path>
                </a:pathLst>
              </a:custGeom>
              <a:solidFill>
                <a:srgbClr val="BF36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grpSp>
        <p:grpSp>
          <p:nvGrpSpPr>
            <p:cNvPr id="121" name="Google Shape;121;p4"/>
            <p:cNvGrpSpPr/>
            <p:nvPr/>
          </p:nvGrpSpPr>
          <p:grpSpPr>
            <a:xfrm>
              <a:off x="8431055" y="995377"/>
              <a:ext cx="367699" cy="482479"/>
              <a:chOff x="2295201" y="456788"/>
              <a:chExt cx="624170" cy="819010"/>
            </a:xfrm>
          </p:grpSpPr>
          <p:sp>
            <p:nvSpPr>
              <p:cNvPr id="122" name="Google Shape;122;p4"/>
              <p:cNvSpPr/>
              <p:nvPr/>
            </p:nvSpPr>
            <p:spPr>
              <a:xfrm rot="-265425">
                <a:off x="2324324" y="477457"/>
                <a:ext cx="565924" cy="777671"/>
              </a:xfrm>
              <a:custGeom>
                <a:avLst/>
                <a:gdLst/>
                <a:ahLst/>
                <a:cxnLst/>
                <a:rect l="l" t="t" r="r" b="b"/>
                <a:pathLst>
                  <a:path w="15183" h="20864" extrusionOk="0">
                    <a:moveTo>
                      <a:pt x="5535" y="1"/>
                    </a:moveTo>
                    <a:cubicBezTo>
                      <a:pt x="2828" y="1"/>
                      <a:pt x="1" y="8910"/>
                      <a:pt x="1788" y="10310"/>
                    </a:cubicBezTo>
                    <a:cubicBezTo>
                      <a:pt x="3657" y="11786"/>
                      <a:pt x="7289" y="11953"/>
                      <a:pt x="7289" y="11953"/>
                    </a:cubicBezTo>
                    <a:cubicBezTo>
                      <a:pt x="7289" y="11953"/>
                      <a:pt x="4372" y="19656"/>
                      <a:pt x="7015" y="20752"/>
                    </a:cubicBezTo>
                    <a:cubicBezTo>
                      <a:pt x="7196" y="20827"/>
                      <a:pt x="7372" y="20863"/>
                      <a:pt x="7545" y="20863"/>
                    </a:cubicBezTo>
                    <a:cubicBezTo>
                      <a:pt x="9884" y="20863"/>
                      <a:pt x="11503" y="14240"/>
                      <a:pt x="13277" y="8774"/>
                    </a:cubicBezTo>
                    <a:cubicBezTo>
                      <a:pt x="15182" y="2916"/>
                      <a:pt x="13754" y="2857"/>
                      <a:pt x="12384" y="2511"/>
                    </a:cubicBezTo>
                    <a:cubicBezTo>
                      <a:pt x="12343" y="2501"/>
                      <a:pt x="12302" y="2497"/>
                      <a:pt x="12260" y="2497"/>
                    </a:cubicBezTo>
                    <a:cubicBezTo>
                      <a:pt x="10905" y="2497"/>
                      <a:pt x="9152" y="7564"/>
                      <a:pt x="8979" y="8465"/>
                    </a:cubicBezTo>
                    <a:cubicBezTo>
                      <a:pt x="8979" y="8465"/>
                      <a:pt x="8979" y="8465"/>
                      <a:pt x="8979" y="8465"/>
                    </a:cubicBezTo>
                    <a:cubicBezTo>
                      <a:pt x="8977" y="8465"/>
                      <a:pt x="7518" y="7226"/>
                      <a:pt x="5729" y="7131"/>
                    </a:cubicBezTo>
                    <a:cubicBezTo>
                      <a:pt x="5729" y="7131"/>
                      <a:pt x="8729" y="952"/>
                      <a:pt x="5907" y="59"/>
                    </a:cubicBezTo>
                    <a:cubicBezTo>
                      <a:pt x="5784" y="19"/>
                      <a:pt x="5660" y="1"/>
                      <a:pt x="5535" y="1"/>
                    </a:cubicBezTo>
                    <a:close/>
                  </a:path>
                </a:pathLst>
              </a:custGeom>
              <a:solidFill>
                <a:srgbClr val="73C3B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23" name="Google Shape;123;p4"/>
              <p:cNvSpPr/>
              <p:nvPr/>
            </p:nvSpPr>
            <p:spPr>
              <a:xfrm rot="-265425">
                <a:off x="2377983" y="520434"/>
                <a:ext cx="134856" cy="237506"/>
              </a:xfrm>
              <a:custGeom>
                <a:avLst/>
                <a:gdLst/>
                <a:ahLst/>
                <a:cxnLst/>
                <a:rect l="l" t="t" r="r" b="b"/>
                <a:pathLst>
                  <a:path w="3618" h="6372" extrusionOk="0">
                    <a:moveTo>
                      <a:pt x="2894" y="1"/>
                    </a:moveTo>
                    <a:cubicBezTo>
                      <a:pt x="2158" y="1"/>
                      <a:pt x="0" y="6168"/>
                      <a:pt x="759" y="6366"/>
                    </a:cubicBezTo>
                    <a:cubicBezTo>
                      <a:pt x="771" y="6370"/>
                      <a:pt x="784" y="6371"/>
                      <a:pt x="797" y="6371"/>
                    </a:cubicBezTo>
                    <a:cubicBezTo>
                      <a:pt x="1610" y="6371"/>
                      <a:pt x="3617" y="266"/>
                      <a:pt x="2938" y="9"/>
                    </a:cubicBezTo>
                    <a:cubicBezTo>
                      <a:pt x="2924" y="3"/>
                      <a:pt x="2909" y="1"/>
                      <a:pt x="2894" y="1"/>
                    </a:cubicBezTo>
                    <a:close/>
                  </a:path>
                </a:pathLst>
              </a:custGeom>
              <a:solidFill>
                <a:srgbClr val="36A28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24" name="Google Shape;124;p4"/>
              <p:cNvSpPr/>
              <p:nvPr/>
            </p:nvSpPr>
            <p:spPr>
              <a:xfrm rot="-265425">
                <a:off x="2567619" y="589139"/>
                <a:ext cx="233444" cy="606400"/>
              </a:xfrm>
              <a:custGeom>
                <a:avLst/>
                <a:gdLst/>
                <a:ahLst/>
                <a:cxnLst/>
                <a:rect l="l" t="t" r="r" b="b"/>
                <a:pathLst>
                  <a:path w="6263" h="16269" extrusionOk="0">
                    <a:moveTo>
                      <a:pt x="5623" y="0"/>
                    </a:moveTo>
                    <a:cubicBezTo>
                      <a:pt x="5237" y="0"/>
                      <a:pt x="2897" y="5871"/>
                      <a:pt x="1845" y="8883"/>
                    </a:cubicBezTo>
                    <a:cubicBezTo>
                      <a:pt x="786" y="11919"/>
                      <a:pt x="0" y="16087"/>
                      <a:pt x="417" y="16265"/>
                    </a:cubicBezTo>
                    <a:cubicBezTo>
                      <a:pt x="422" y="16267"/>
                      <a:pt x="427" y="16268"/>
                      <a:pt x="433" y="16268"/>
                    </a:cubicBezTo>
                    <a:cubicBezTo>
                      <a:pt x="883" y="16268"/>
                      <a:pt x="2882" y="9144"/>
                      <a:pt x="3941" y="6097"/>
                    </a:cubicBezTo>
                    <a:cubicBezTo>
                      <a:pt x="5024" y="3014"/>
                      <a:pt x="6263" y="168"/>
                      <a:pt x="5632" y="1"/>
                    </a:cubicBezTo>
                    <a:cubicBezTo>
                      <a:pt x="5629" y="1"/>
                      <a:pt x="5626" y="0"/>
                      <a:pt x="5623" y="0"/>
                    </a:cubicBezTo>
                    <a:close/>
                  </a:path>
                </a:pathLst>
              </a:custGeom>
              <a:solidFill>
                <a:srgbClr val="36A28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25" name="Google Shape;125;p4"/>
              <p:cNvSpPr/>
              <p:nvPr/>
            </p:nvSpPr>
            <p:spPr>
              <a:xfrm rot="-265425">
                <a:off x="2398304" y="791182"/>
                <a:ext cx="33323" cy="33322"/>
              </a:xfrm>
              <a:custGeom>
                <a:avLst/>
                <a:gdLst/>
                <a:ahLst/>
                <a:cxnLst/>
                <a:rect l="l" t="t" r="r" b="b"/>
                <a:pathLst>
                  <a:path w="894" h="894" extrusionOk="0">
                    <a:moveTo>
                      <a:pt x="453" y="1"/>
                    </a:moveTo>
                    <a:cubicBezTo>
                      <a:pt x="203" y="1"/>
                      <a:pt x="0" y="203"/>
                      <a:pt x="0" y="442"/>
                    </a:cubicBezTo>
                    <a:cubicBezTo>
                      <a:pt x="0" y="692"/>
                      <a:pt x="203" y="894"/>
                      <a:pt x="453" y="894"/>
                    </a:cubicBezTo>
                    <a:cubicBezTo>
                      <a:pt x="703" y="894"/>
                      <a:pt x="893" y="692"/>
                      <a:pt x="893" y="442"/>
                    </a:cubicBezTo>
                    <a:cubicBezTo>
                      <a:pt x="893" y="203"/>
                      <a:pt x="703" y="1"/>
                      <a:pt x="453" y="1"/>
                    </a:cubicBezTo>
                    <a:close/>
                  </a:path>
                </a:pathLst>
              </a:custGeom>
              <a:solidFill>
                <a:srgbClr val="36A28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grpSp>
        <p:grpSp>
          <p:nvGrpSpPr>
            <p:cNvPr id="126" name="Google Shape;126;p4"/>
            <p:cNvGrpSpPr/>
            <p:nvPr/>
          </p:nvGrpSpPr>
          <p:grpSpPr>
            <a:xfrm rot="312326">
              <a:off x="27316" y="107713"/>
              <a:ext cx="537653" cy="545141"/>
              <a:chOff x="881650" y="1773075"/>
              <a:chExt cx="407175" cy="416350"/>
            </a:xfrm>
          </p:grpSpPr>
          <p:sp>
            <p:nvSpPr>
              <p:cNvPr id="127" name="Google Shape;127;p4"/>
              <p:cNvSpPr/>
              <p:nvPr/>
            </p:nvSpPr>
            <p:spPr>
              <a:xfrm>
                <a:off x="881650" y="1773075"/>
                <a:ext cx="407175" cy="416350"/>
              </a:xfrm>
              <a:custGeom>
                <a:avLst/>
                <a:gdLst/>
                <a:ahLst/>
                <a:cxnLst/>
                <a:rect l="l" t="t" r="r" b="b"/>
                <a:pathLst>
                  <a:path w="16287" h="16654" extrusionOk="0">
                    <a:moveTo>
                      <a:pt x="6602" y="1"/>
                    </a:moveTo>
                    <a:cubicBezTo>
                      <a:pt x="4440" y="1"/>
                      <a:pt x="2474" y="1200"/>
                      <a:pt x="1536" y="2842"/>
                    </a:cubicBezTo>
                    <a:cubicBezTo>
                      <a:pt x="0" y="5533"/>
                      <a:pt x="310" y="8021"/>
                      <a:pt x="1917" y="8473"/>
                    </a:cubicBezTo>
                    <a:cubicBezTo>
                      <a:pt x="2144" y="8536"/>
                      <a:pt x="2350" y="8566"/>
                      <a:pt x="2539" y="8566"/>
                    </a:cubicBezTo>
                    <a:cubicBezTo>
                      <a:pt x="4027" y="8566"/>
                      <a:pt x="4420" y="6743"/>
                      <a:pt x="4906" y="5211"/>
                    </a:cubicBezTo>
                    <a:cubicBezTo>
                      <a:pt x="5274" y="4041"/>
                      <a:pt x="5978" y="3410"/>
                      <a:pt x="6827" y="3410"/>
                    </a:cubicBezTo>
                    <a:cubicBezTo>
                      <a:pt x="7239" y="3410"/>
                      <a:pt x="7685" y="3558"/>
                      <a:pt x="8144" y="3866"/>
                    </a:cubicBezTo>
                    <a:cubicBezTo>
                      <a:pt x="9549" y="4818"/>
                      <a:pt x="8168" y="8938"/>
                      <a:pt x="7013" y="11057"/>
                    </a:cubicBezTo>
                    <a:cubicBezTo>
                      <a:pt x="5858" y="13165"/>
                      <a:pt x="5037" y="16605"/>
                      <a:pt x="7894" y="16653"/>
                    </a:cubicBezTo>
                    <a:cubicBezTo>
                      <a:pt x="7908" y="16653"/>
                      <a:pt x="7922" y="16653"/>
                      <a:pt x="7936" y="16653"/>
                    </a:cubicBezTo>
                    <a:cubicBezTo>
                      <a:pt x="10817" y="16653"/>
                      <a:pt x="16286" y="11800"/>
                      <a:pt x="15883" y="10378"/>
                    </a:cubicBezTo>
                    <a:cubicBezTo>
                      <a:pt x="15623" y="9451"/>
                      <a:pt x="14750" y="9032"/>
                      <a:pt x="13847" y="9032"/>
                    </a:cubicBezTo>
                    <a:cubicBezTo>
                      <a:pt x="13348" y="9032"/>
                      <a:pt x="12839" y="9160"/>
                      <a:pt x="12419" y="9402"/>
                    </a:cubicBezTo>
                    <a:cubicBezTo>
                      <a:pt x="11668" y="9855"/>
                      <a:pt x="11014" y="10438"/>
                      <a:pt x="10490" y="11140"/>
                    </a:cubicBezTo>
                    <a:cubicBezTo>
                      <a:pt x="10490" y="11140"/>
                      <a:pt x="14157" y="4675"/>
                      <a:pt x="10764" y="1663"/>
                    </a:cubicBezTo>
                    <a:cubicBezTo>
                      <a:pt x="9441" y="489"/>
                      <a:pt x="7982" y="1"/>
                      <a:pt x="6602"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28" name="Google Shape;128;p4"/>
              <p:cNvSpPr/>
              <p:nvPr/>
            </p:nvSpPr>
            <p:spPr>
              <a:xfrm>
                <a:off x="906350" y="1802325"/>
                <a:ext cx="105400" cy="129100"/>
              </a:xfrm>
              <a:custGeom>
                <a:avLst/>
                <a:gdLst/>
                <a:ahLst/>
                <a:cxnLst/>
                <a:rect l="l" t="t" r="r" b="b"/>
                <a:pathLst>
                  <a:path w="4216" h="5164" extrusionOk="0">
                    <a:moveTo>
                      <a:pt x="3680" y="0"/>
                    </a:moveTo>
                    <a:cubicBezTo>
                      <a:pt x="3129" y="0"/>
                      <a:pt x="1983" y="685"/>
                      <a:pt x="1286" y="1779"/>
                    </a:cubicBezTo>
                    <a:cubicBezTo>
                      <a:pt x="429" y="3112"/>
                      <a:pt x="1" y="4887"/>
                      <a:pt x="715" y="5148"/>
                    </a:cubicBezTo>
                    <a:cubicBezTo>
                      <a:pt x="742" y="5159"/>
                      <a:pt x="768" y="5163"/>
                      <a:pt x="794" y="5163"/>
                    </a:cubicBezTo>
                    <a:cubicBezTo>
                      <a:pt x="1353" y="5163"/>
                      <a:pt x="1689" y="2929"/>
                      <a:pt x="2406" y="2053"/>
                    </a:cubicBezTo>
                    <a:cubicBezTo>
                      <a:pt x="3156" y="1124"/>
                      <a:pt x="4215" y="529"/>
                      <a:pt x="3953" y="112"/>
                    </a:cubicBezTo>
                    <a:cubicBezTo>
                      <a:pt x="3902" y="36"/>
                      <a:pt x="3807" y="0"/>
                      <a:pt x="3680"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29" name="Google Shape;129;p4"/>
              <p:cNvSpPr/>
              <p:nvPr/>
            </p:nvSpPr>
            <p:spPr>
              <a:xfrm>
                <a:off x="1023625" y="1789050"/>
                <a:ext cx="20575" cy="20550"/>
              </a:xfrm>
              <a:custGeom>
                <a:avLst/>
                <a:gdLst/>
                <a:ahLst/>
                <a:cxnLst/>
                <a:rect l="l" t="t" r="r" b="b"/>
                <a:pathLst>
                  <a:path w="823" h="822" extrusionOk="0">
                    <a:moveTo>
                      <a:pt x="405" y="0"/>
                    </a:moveTo>
                    <a:cubicBezTo>
                      <a:pt x="179" y="0"/>
                      <a:pt x="1" y="191"/>
                      <a:pt x="1" y="417"/>
                    </a:cubicBezTo>
                    <a:cubicBezTo>
                      <a:pt x="1" y="643"/>
                      <a:pt x="179" y="822"/>
                      <a:pt x="405" y="822"/>
                    </a:cubicBezTo>
                    <a:cubicBezTo>
                      <a:pt x="632" y="822"/>
                      <a:pt x="822" y="643"/>
                      <a:pt x="822" y="417"/>
                    </a:cubicBezTo>
                    <a:cubicBezTo>
                      <a:pt x="822" y="191"/>
                      <a:pt x="632" y="0"/>
                      <a:pt x="405"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grpSp>
        <p:grpSp>
          <p:nvGrpSpPr>
            <p:cNvPr id="130" name="Google Shape;130;p4"/>
            <p:cNvGrpSpPr/>
            <p:nvPr/>
          </p:nvGrpSpPr>
          <p:grpSpPr>
            <a:xfrm rot="-705166">
              <a:off x="764605" y="339823"/>
              <a:ext cx="436681" cy="381309"/>
              <a:chOff x="2743525" y="601801"/>
              <a:chExt cx="333510" cy="291221"/>
            </a:xfrm>
          </p:grpSpPr>
          <p:sp>
            <p:nvSpPr>
              <p:cNvPr id="131" name="Google Shape;131;p4"/>
              <p:cNvSpPr/>
              <p:nvPr/>
            </p:nvSpPr>
            <p:spPr>
              <a:xfrm>
                <a:off x="2743525" y="601801"/>
                <a:ext cx="333510" cy="118908"/>
              </a:xfrm>
              <a:custGeom>
                <a:avLst/>
                <a:gdLst/>
                <a:ahLst/>
                <a:cxnLst/>
                <a:rect l="l" t="t" r="r" b="b"/>
                <a:pathLst>
                  <a:path w="14610" h="5209" extrusionOk="0">
                    <a:moveTo>
                      <a:pt x="11552" y="1"/>
                    </a:moveTo>
                    <a:cubicBezTo>
                      <a:pt x="8221" y="1"/>
                      <a:pt x="4891" y="370"/>
                      <a:pt x="1560" y="517"/>
                    </a:cubicBezTo>
                    <a:cubicBezTo>
                      <a:pt x="1" y="587"/>
                      <a:pt x="200" y="5208"/>
                      <a:pt x="1739" y="5208"/>
                    </a:cubicBezTo>
                    <a:cubicBezTo>
                      <a:pt x="1751" y="5208"/>
                      <a:pt x="1763" y="5208"/>
                      <a:pt x="1775" y="5208"/>
                    </a:cubicBezTo>
                    <a:lnTo>
                      <a:pt x="7406" y="4958"/>
                    </a:lnTo>
                    <a:lnTo>
                      <a:pt x="11395" y="4791"/>
                    </a:lnTo>
                    <a:cubicBezTo>
                      <a:pt x="11462" y="4788"/>
                      <a:pt x="11534" y="4786"/>
                      <a:pt x="11607" y="4786"/>
                    </a:cubicBezTo>
                    <a:cubicBezTo>
                      <a:pt x="11843" y="4786"/>
                      <a:pt x="12107" y="4799"/>
                      <a:pt x="12374" y="4799"/>
                    </a:cubicBezTo>
                    <a:cubicBezTo>
                      <a:pt x="12924" y="4799"/>
                      <a:pt x="13487" y="4745"/>
                      <a:pt x="13836" y="4410"/>
                    </a:cubicBezTo>
                    <a:cubicBezTo>
                      <a:pt x="14610" y="3696"/>
                      <a:pt x="14395" y="1767"/>
                      <a:pt x="14002" y="898"/>
                    </a:cubicBezTo>
                    <a:cubicBezTo>
                      <a:pt x="13741" y="302"/>
                      <a:pt x="13431" y="112"/>
                      <a:pt x="12990" y="40"/>
                    </a:cubicBezTo>
                    <a:cubicBezTo>
                      <a:pt x="12705" y="17"/>
                      <a:pt x="12419" y="5"/>
                      <a:pt x="12133" y="5"/>
                    </a:cubicBezTo>
                    <a:cubicBezTo>
                      <a:pt x="11939" y="2"/>
                      <a:pt x="11746" y="1"/>
                      <a:pt x="1155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32" name="Google Shape;132;p4"/>
              <p:cNvSpPr/>
              <p:nvPr/>
            </p:nvSpPr>
            <p:spPr>
              <a:xfrm>
                <a:off x="2746241" y="774181"/>
                <a:ext cx="329698" cy="118840"/>
              </a:xfrm>
              <a:custGeom>
                <a:avLst/>
                <a:gdLst/>
                <a:ahLst/>
                <a:cxnLst/>
                <a:rect l="l" t="t" r="r" b="b"/>
                <a:pathLst>
                  <a:path w="14443" h="5206" extrusionOk="0">
                    <a:moveTo>
                      <a:pt x="13042" y="1"/>
                    </a:moveTo>
                    <a:cubicBezTo>
                      <a:pt x="13025" y="1"/>
                      <a:pt x="13008" y="1"/>
                      <a:pt x="12991" y="2"/>
                    </a:cubicBezTo>
                    <a:lnTo>
                      <a:pt x="11800" y="50"/>
                    </a:lnTo>
                    <a:lnTo>
                      <a:pt x="1561" y="514"/>
                    </a:lnTo>
                    <a:cubicBezTo>
                      <a:pt x="1" y="585"/>
                      <a:pt x="188" y="5206"/>
                      <a:pt x="1739" y="5206"/>
                    </a:cubicBezTo>
                    <a:cubicBezTo>
                      <a:pt x="1751" y="5206"/>
                      <a:pt x="1763" y="5206"/>
                      <a:pt x="1775" y="5205"/>
                    </a:cubicBezTo>
                    <a:lnTo>
                      <a:pt x="7406" y="4955"/>
                    </a:lnTo>
                    <a:cubicBezTo>
                      <a:pt x="8788" y="4896"/>
                      <a:pt x="10300" y="4824"/>
                      <a:pt x="11717" y="4765"/>
                    </a:cubicBezTo>
                    <a:cubicBezTo>
                      <a:pt x="12693" y="4717"/>
                      <a:pt x="13729" y="4824"/>
                      <a:pt x="14110" y="3717"/>
                    </a:cubicBezTo>
                    <a:cubicBezTo>
                      <a:pt x="14416" y="2882"/>
                      <a:pt x="14442" y="1"/>
                      <a:pt x="1304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33" name="Google Shape;133;p4"/>
              <p:cNvSpPr/>
              <p:nvPr/>
            </p:nvSpPr>
            <p:spPr>
              <a:xfrm>
                <a:off x="2744552" y="616023"/>
                <a:ext cx="328145" cy="104961"/>
              </a:xfrm>
              <a:custGeom>
                <a:avLst/>
                <a:gdLst/>
                <a:ahLst/>
                <a:cxnLst/>
                <a:rect l="l" t="t" r="r" b="b"/>
                <a:pathLst>
                  <a:path w="14375" h="4598" extrusionOk="0">
                    <a:moveTo>
                      <a:pt x="1182" y="1"/>
                    </a:moveTo>
                    <a:cubicBezTo>
                      <a:pt x="0" y="674"/>
                      <a:pt x="273" y="4597"/>
                      <a:pt x="1698" y="4597"/>
                    </a:cubicBezTo>
                    <a:cubicBezTo>
                      <a:pt x="1708" y="4597"/>
                      <a:pt x="1719" y="4597"/>
                      <a:pt x="1730" y="4597"/>
                    </a:cubicBezTo>
                    <a:lnTo>
                      <a:pt x="7361" y="4347"/>
                    </a:lnTo>
                    <a:lnTo>
                      <a:pt x="11350" y="4168"/>
                    </a:lnTo>
                    <a:cubicBezTo>
                      <a:pt x="11417" y="4165"/>
                      <a:pt x="11489" y="4163"/>
                      <a:pt x="11562" y="4163"/>
                    </a:cubicBezTo>
                    <a:cubicBezTo>
                      <a:pt x="11798" y="4163"/>
                      <a:pt x="12062" y="4176"/>
                      <a:pt x="12329" y="4176"/>
                    </a:cubicBezTo>
                    <a:cubicBezTo>
                      <a:pt x="12879" y="4176"/>
                      <a:pt x="13442" y="4122"/>
                      <a:pt x="13791" y="3787"/>
                    </a:cubicBezTo>
                    <a:cubicBezTo>
                      <a:pt x="14291" y="3334"/>
                      <a:pt x="14374" y="2382"/>
                      <a:pt x="14279" y="1525"/>
                    </a:cubicBezTo>
                    <a:lnTo>
                      <a:pt x="14279" y="1525"/>
                    </a:lnTo>
                    <a:cubicBezTo>
                      <a:pt x="11338" y="2525"/>
                      <a:pt x="8123" y="2668"/>
                      <a:pt x="4992" y="2668"/>
                    </a:cubicBezTo>
                    <a:cubicBezTo>
                      <a:pt x="4016" y="2668"/>
                      <a:pt x="2980" y="2632"/>
                      <a:pt x="2146" y="2120"/>
                    </a:cubicBezTo>
                    <a:cubicBezTo>
                      <a:pt x="1444" y="1680"/>
                      <a:pt x="980" y="763"/>
                      <a:pt x="1182"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34" name="Google Shape;134;p4"/>
              <p:cNvSpPr/>
              <p:nvPr/>
            </p:nvSpPr>
            <p:spPr>
              <a:xfrm>
                <a:off x="2746196" y="786440"/>
                <a:ext cx="325680" cy="106582"/>
              </a:xfrm>
              <a:custGeom>
                <a:avLst/>
                <a:gdLst/>
                <a:ahLst/>
                <a:cxnLst/>
                <a:rect l="l" t="t" r="r" b="b"/>
                <a:pathLst>
                  <a:path w="14267" h="4669" extrusionOk="0">
                    <a:moveTo>
                      <a:pt x="1372" y="1"/>
                    </a:moveTo>
                    <a:lnTo>
                      <a:pt x="1372" y="1"/>
                    </a:lnTo>
                    <a:cubicBezTo>
                      <a:pt x="0" y="403"/>
                      <a:pt x="238" y="4669"/>
                      <a:pt x="1722" y="4669"/>
                    </a:cubicBezTo>
                    <a:cubicBezTo>
                      <a:pt x="1732" y="4669"/>
                      <a:pt x="1743" y="4669"/>
                      <a:pt x="1753" y="4668"/>
                    </a:cubicBezTo>
                    <a:lnTo>
                      <a:pt x="7397" y="4418"/>
                    </a:lnTo>
                    <a:cubicBezTo>
                      <a:pt x="8778" y="4359"/>
                      <a:pt x="10290" y="4287"/>
                      <a:pt x="11719" y="4228"/>
                    </a:cubicBezTo>
                    <a:cubicBezTo>
                      <a:pt x="12695" y="4192"/>
                      <a:pt x="13731" y="4299"/>
                      <a:pt x="14112" y="3192"/>
                    </a:cubicBezTo>
                    <a:cubicBezTo>
                      <a:pt x="14207" y="2858"/>
                      <a:pt x="14255" y="2525"/>
                      <a:pt x="14266" y="2192"/>
                    </a:cubicBezTo>
                    <a:lnTo>
                      <a:pt x="14266" y="2192"/>
                    </a:lnTo>
                    <a:cubicBezTo>
                      <a:pt x="12488" y="2567"/>
                      <a:pt x="10682" y="2755"/>
                      <a:pt x="8874" y="2755"/>
                    </a:cubicBezTo>
                    <a:cubicBezTo>
                      <a:pt x="7753" y="2755"/>
                      <a:pt x="6632" y="2683"/>
                      <a:pt x="5515" y="2537"/>
                    </a:cubicBezTo>
                    <a:cubicBezTo>
                      <a:pt x="4587" y="2418"/>
                      <a:pt x="3646" y="2239"/>
                      <a:pt x="2836" y="1763"/>
                    </a:cubicBezTo>
                    <a:cubicBezTo>
                      <a:pt x="2158" y="1370"/>
                      <a:pt x="1586" y="739"/>
                      <a:pt x="1372"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grpSp>
        <p:grpSp>
          <p:nvGrpSpPr>
            <p:cNvPr id="135" name="Google Shape;135;p4"/>
            <p:cNvGrpSpPr/>
            <p:nvPr/>
          </p:nvGrpSpPr>
          <p:grpSpPr>
            <a:xfrm rot="1251702">
              <a:off x="7652250" y="-143698"/>
              <a:ext cx="612129" cy="587789"/>
              <a:chOff x="1761950" y="1669000"/>
              <a:chExt cx="482700" cy="529100"/>
            </a:xfrm>
          </p:grpSpPr>
          <p:sp>
            <p:nvSpPr>
              <p:cNvPr id="136" name="Google Shape;136;p4"/>
              <p:cNvSpPr/>
              <p:nvPr/>
            </p:nvSpPr>
            <p:spPr>
              <a:xfrm>
                <a:off x="1761950" y="1669000"/>
                <a:ext cx="482700" cy="529100"/>
              </a:xfrm>
              <a:custGeom>
                <a:avLst/>
                <a:gdLst/>
                <a:ahLst/>
                <a:cxnLst/>
                <a:rect l="l" t="t" r="r" b="b"/>
                <a:pathLst>
                  <a:path w="19308" h="21164" extrusionOk="0">
                    <a:moveTo>
                      <a:pt x="8652" y="3590"/>
                    </a:moveTo>
                    <a:cubicBezTo>
                      <a:pt x="9200" y="3590"/>
                      <a:pt x="9762" y="3731"/>
                      <a:pt x="10282" y="4028"/>
                    </a:cubicBezTo>
                    <a:cubicBezTo>
                      <a:pt x="11794" y="4897"/>
                      <a:pt x="12366" y="6767"/>
                      <a:pt x="11532" y="8207"/>
                    </a:cubicBezTo>
                    <a:cubicBezTo>
                      <a:pt x="10983" y="9165"/>
                      <a:pt x="9973" y="9693"/>
                      <a:pt x="8916" y="9693"/>
                    </a:cubicBezTo>
                    <a:cubicBezTo>
                      <a:pt x="8369" y="9693"/>
                      <a:pt x="7809" y="9551"/>
                      <a:pt x="7294" y="9255"/>
                    </a:cubicBezTo>
                    <a:cubicBezTo>
                      <a:pt x="5770" y="8386"/>
                      <a:pt x="5210" y="6517"/>
                      <a:pt x="6043" y="5064"/>
                    </a:cubicBezTo>
                    <a:cubicBezTo>
                      <a:pt x="6592" y="4115"/>
                      <a:pt x="7595" y="3590"/>
                      <a:pt x="8652" y="3590"/>
                    </a:cubicBezTo>
                    <a:close/>
                    <a:moveTo>
                      <a:pt x="8921" y="0"/>
                    </a:moveTo>
                    <a:cubicBezTo>
                      <a:pt x="3425" y="0"/>
                      <a:pt x="1" y="7231"/>
                      <a:pt x="3460" y="11124"/>
                    </a:cubicBezTo>
                    <a:cubicBezTo>
                      <a:pt x="4980" y="12835"/>
                      <a:pt x="6651" y="13348"/>
                      <a:pt x="8108" y="13348"/>
                    </a:cubicBezTo>
                    <a:cubicBezTo>
                      <a:pt x="10292" y="13348"/>
                      <a:pt x="11996" y="12196"/>
                      <a:pt x="11997" y="12196"/>
                    </a:cubicBezTo>
                    <a:lnTo>
                      <a:pt x="11997" y="12196"/>
                    </a:lnTo>
                    <a:cubicBezTo>
                      <a:pt x="11997" y="12196"/>
                      <a:pt x="10818" y="15958"/>
                      <a:pt x="7520" y="16423"/>
                    </a:cubicBezTo>
                    <a:cubicBezTo>
                      <a:pt x="4210" y="16899"/>
                      <a:pt x="1912" y="17518"/>
                      <a:pt x="2305" y="19173"/>
                    </a:cubicBezTo>
                    <a:cubicBezTo>
                      <a:pt x="2626" y="20508"/>
                      <a:pt x="3836" y="21163"/>
                      <a:pt x="5444" y="21163"/>
                    </a:cubicBezTo>
                    <a:cubicBezTo>
                      <a:pt x="8423" y="21163"/>
                      <a:pt x="12767" y="18912"/>
                      <a:pt x="15342" y="14565"/>
                    </a:cubicBezTo>
                    <a:cubicBezTo>
                      <a:pt x="19307" y="7874"/>
                      <a:pt x="17033" y="1873"/>
                      <a:pt x="10592" y="218"/>
                    </a:cubicBezTo>
                    <a:cubicBezTo>
                      <a:pt x="10018" y="69"/>
                      <a:pt x="9460" y="0"/>
                      <a:pt x="892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37" name="Google Shape;137;p4"/>
              <p:cNvSpPr/>
              <p:nvPr/>
            </p:nvSpPr>
            <p:spPr>
              <a:xfrm>
                <a:off x="2046075" y="2061100"/>
                <a:ext cx="36350" cy="36050"/>
              </a:xfrm>
              <a:custGeom>
                <a:avLst/>
                <a:gdLst/>
                <a:ahLst/>
                <a:cxnLst/>
                <a:rect l="l" t="t" r="r" b="b"/>
                <a:pathLst>
                  <a:path w="1454" h="1442" extrusionOk="0">
                    <a:moveTo>
                      <a:pt x="727" y="0"/>
                    </a:moveTo>
                    <a:cubicBezTo>
                      <a:pt x="322" y="0"/>
                      <a:pt x="1" y="322"/>
                      <a:pt x="1" y="727"/>
                    </a:cubicBezTo>
                    <a:cubicBezTo>
                      <a:pt x="1" y="1120"/>
                      <a:pt x="322" y="1441"/>
                      <a:pt x="727" y="1441"/>
                    </a:cubicBezTo>
                    <a:cubicBezTo>
                      <a:pt x="1132" y="1441"/>
                      <a:pt x="1453" y="1120"/>
                      <a:pt x="1453" y="727"/>
                    </a:cubicBezTo>
                    <a:cubicBezTo>
                      <a:pt x="1453" y="322"/>
                      <a:pt x="1132" y="0"/>
                      <a:pt x="727"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38" name="Google Shape;138;p4"/>
              <p:cNvSpPr/>
              <p:nvPr/>
            </p:nvSpPr>
            <p:spPr>
              <a:xfrm>
                <a:off x="1866425" y="2108000"/>
                <a:ext cx="179675" cy="64750"/>
              </a:xfrm>
              <a:custGeom>
                <a:avLst/>
                <a:gdLst/>
                <a:ahLst/>
                <a:cxnLst/>
                <a:rect l="l" t="t" r="r" b="b"/>
                <a:pathLst>
                  <a:path w="7187" h="2590" extrusionOk="0">
                    <a:moveTo>
                      <a:pt x="6473" y="0"/>
                    </a:moveTo>
                    <a:cubicBezTo>
                      <a:pt x="5731" y="0"/>
                      <a:pt x="4264" y="1127"/>
                      <a:pt x="2950" y="1127"/>
                    </a:cubicBezTo>
                    <a:cubicBezTo>
                      <a:pt x="2917" y="1127"/>
                      <a:pt x="2885" y="1126"/>
                      <a:pt x="2853" y="1125"/>
                    </a:cubicBezTo>
                    <a:cubicBezTo>
                      <a:pt x="2772" y="1122"/>
                      <a:pt x="2693" y="1120"/>
                      <a:pt x="2615" y="1120"/>
                    </a:cubicBezTo>
                    <a:cubicBezTo>
                      <a:pt x="1103" y="1120"/>
                      <a:pt x="0" y="1654"/>
                      <a:pt x="555" y="2220"/>
                    </a:cubicBezTo>
                    <a:cubicBezTo>
                      <a:pt x="816" y="2482"/>
                      <a:pt x="1430" y="2589"/>
                      <a:pt x="2132" y="2589"/>
                    </a:cubicBezTo>
                    <a:cubicBezTo>
                      <a:pt x="3028" y="2589"/>
                      <a:pt x="4069" y="2414"/>
                      <a:pt x="4710" y="2161"/>
                    </a:cubicBezTo>
                    <a:cubicBezTo>
                      <a:pt x="5853" y="1708"/>
                      <a:pt x="7187" y="756"/>
                      <a:pt x="6853" y="196"/>
                    </a:cubicBezTo>
                    <a:cubicBezTo>
                      <a:pt x="6770" y="57"/>
                      <a:pt x="6640" y="0"/>
                      <a:pt x="6473" y="0"/>
                    </a:cubicBezTo>
                    <a:close/>
                  </a:path>
                </a:pathLst>
              </a:custGeom>
              <a:solidFill>
                <a:srgbClr val="8F588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grpSp>
        <p:grpSp>
          <p:nvGrpSpPr>
            <p:cNvPr id="139" name="Google Shape;139;p4"/>
            <p:cNvGrpSpPr/>
            <p:nvPr/>
          </p:nvGrpSpPr>
          <p:grpSpPr>
            <a:xfrm rot="4572509">
              <a:off x="8551189" y="72890"/>
              <a:ext cx="651112" cy="559644"/>
              <a:chOff x="5413039" y="3695766"/>
              <a:chExt cx="458683" cy="430121"/>
            </a:xfrm>
          </p:grpSpPr>
          <p:sp>
            <p:nvSpPr>
              <p:cNvPr id="140" name="Google Shape;140;p4"/>
              <p:cNvSpPr/>
              <p:nvPr/>
            </p:nvSpPr>
            <p:spPr>
              <a:xfrm>
                <a:off x="5413039" y="3720424"/>
                <a:ext cx="441374" cy="403818"/>
              </a:xfrm>
              <a:custGeom>
                <a:avLst/>
                <a:gdLst/>
                <a:ahLst/>
                <a:cxnLst/>
                <a:rect l="l" t="t" r="r" b="b"/>
                <a:pathLst>
                  <a:path w="13962" h="12774" extrusionOk="0">
                    <a:moveTo>
                      <a:pt x="11855" y="1"/>
                    </a:moveTo>
                    <a:cubicBezTo>
                      <a:pt x="11483" y="1"/>
                      <a:pt x="11125" y="143"/>
                      <a:pt x="10783" y="362"/>
                    </a:cubicBezTo>
                    <a:cubicBezTo>
                      <a:pt x="10080" y="803"/>
                      <a:pt x="9473" y="1577"/>
                      <a:pt x="9020" y="2053"/>
                    </a:cubicBezTo>
                    <a:cubicBezTo>
                      <a:pt x="7961" y="3172"/>
                      <a:pt x="6937" y="4327"/>
                      <a:pt x="5865" y="5410"/>
                    </a:cubicBezTo>
                    <a:lnTo>
                      <a:pt x="1031" y="10244"/>
                    </a:lnTo>
                    <a:cubicBezTo>
                      <a:pt x="0" y="11285"/>
                      <a:pt x="1012" y="12773"/>
                      <a:pt x="2146" y="12773"/>
                    </a:cubicBezTo>
                    <a:cubicBezTo>
                      <a:pt x="2478" y="12773"/>
                      <a:pt x="2822" y="12645"/>
                      <a:pt x="3127" y="12340"/>
                    </a:cubicBezTo>
                    <a:lnTo>
                      <a:pt x="7961" y="7506"/>
                    </a:lnTo>
                    <a:cubicBezTo>
                      <a:pt x="9437" y="6018"/>
                      <a:pt x="10890" y="4529"/>
                      <a:pt x="12378" y="3065"/>
                    </a:cubicBezTo>
                    <a:cubicBezTo>
                      <a:pt x="13259" y="2196"/>
                      <a:pt x="13962" y="434"/>
                      <a:pt x="12140" y="29"/>
                    </a:cubicBezTo>
                    <a:cubicBezTo>
                      <a:pt x="12044" y="10"/>
                      <a:pt x="11949" y="1"/>
                      <a:pt x="11855" y="1"/>
                    </a:cubicBezTo>
                    <a:close/>
                  </a:path>
                </a:pathLst>
              </a:custGeom>
              <a:solidFill>
                <a:srgbClr val="EE45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41" name="Google Shape;141;p4"/>
              <p:cNvSpPr/>
              <p:nvPr/>
            </p:nvSpPr>
            <p:spPr>
              <a:xfrm>
                <a:off x="5421542" y="3695766"/>
                <a:ext cx="202130" cy="185818"/>
              </a:xfrm>
              <a:custGeom>
                <a:avLst/>
                <a:gdLst/>
                <a:ahLst/>
                <a:cxnLst/>
                <a:rect l="l" t="t" r="r" b="b"/>
                <a:pathLst>
                  <a:path w="6394" h="5878" extrusionOk="0">
                    <a:moveTo>
                      <a:pt x="3377" y="1386"/>
                    </a:moveTo>
                    <a:cubicBezTo>
                      <a:pt x="3636" y="1386"/>
                      <a:pt x="3893" y="1451"/>
                      <a:pt x="4120" y="1595"/>
                    </a:cubicBezTo>
                    <a:cubicBezTo>
                      <a:pt x="4882" y="2023"/>
                      <a:pt x="5156" y="2988"/>
                      <a:pt x="4715" y="3750"/>
                    </a:cubicBezTo>
                    <a:lnTo>
                      <a:pt x="4727" y="3750"/>
                    </a:lnTo>
                    <a:cubicBezTo>
                      <a:pt x="4424" y="4252"/>
                      <a:pt x="3897" y="4530"/>
                      <a:pt x="3356" y="4530"/>
                    </a:cubicBezTo>
                    <a:cubicBezTo>
                      <a:pt x="3089" y="4530"/>
                      <a:pt x="2820" y="4463"/>
                      <a:pt x="2572" y="4321"/>
                    </a:cubicBezTo>
                    <a:cubicBezTo>
                      <a:pt x="1822" y="3881"/>
                      <a:pt x="1560" y="2940"/>
                      <a:pt x="1977" y="2178"/>
                    </a:cubicBezTo>
                    <a:cubicBezTo>
                      <a:pt x="2253" y="1690"/>
                      <a:pt x="2818" y="1386"/>
                      <a:pt x="3377" y="1386"/>
                    </a:cubicBezTo>
                    <a:close/>
                    <a:moveTo>
                      <a:pt x="3408" y="1"/>
                    </a:moveTo>
                    <a:cubicBezTo>
                      <a:pt x="2358" y="1"/>
                      <a:pt x="1294" y="569"/>
                      <a:pt x="774" y="1488"/>
                    </a:cubicBezTo>
                    <a:cubicBezTo>
                      <a:pt x="0" y="2904"/>
                      <a:pt x="500" y="4678"/>
                      <a:pt x="1905" y="5488"/>
                    </a:cubicBezTo>
                    <a:cubicBezTo>
                      <a:pt x="2370" y="5752"/>
                      <a:pt x="2877" y="5878"/>
                      <a:pt x="3377" y="5878"/>
                    </a:cubicBezTo>
                    <a:cubicBezTo>
                      <a:pt x="4387" y="5878"/>
                      <a:pt x="5368" y="5364"/>
                      <a:pt x="5918" y="4440"/>
                    </a:cubicBezTo>
                    <a:cubicBezTo>
                      <a:pt x="6299" y="3762"/>
                      <a:pt x="6394" y="2964"/>
                      <a:pt x="6215" y="2226"/>
                    </a:cubicBezTo>
                    <a:cubicBezTo>
                      <a:pt x="5989" y="1452"/>
                      <a:pt x="5489" y="797"/>
                      <a:pt x="4810" y="392"/>
                    </a:cubicBezTo>
                    <a:cubicBezTo>
                      <a:pt x="4383" y="124"/>
                      <a:pt x="3897" y="1"/>
                      <a:pt x="3408" y="1"/>
                    </a:cubicBezTo>
                    <a:close/>
                  </a:path>
                </a:pathLst>
              </a:custGeom>
              <a:solidFill>
                <a:srgbClr val="EE45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42" name="Google Shape;142;p4"/>
              <p:cNvSpPr/>
              <p:nvPr/>
            </p:nvSpPr>
            <p:spPr>
              <a:xfrm>
                <a:off x="5668043" y="3938552"/>
                <a:ext cx="203679" cy="187336"/>
              </a:xfrm>
              <a:custGeom>
                <a:avLst/>
                <a:gdLst/>
                <a:ahLst/>
                <a:cxnLst/>
                <a:rect l="l" t="t" r="r" b="b"/>
                <a:pathLst>
                  <a:path w="6443" h="5926" extrusionOk="0">
                    <a:moveTo>
                      <a:pt x="3429" y="1385"/>
                    </a:moveTo>
                    <a:cubicBezTo>
                      <a:pt x="3690" y="1385"/>
                      <a:pt x="3950" y="1451"/>
                      <a:pt x="4180" y="1594"/>
                    </a:cubicBezTo>
                    <a:cubicBezTo>
                      <a:pt x="4930" y="2023"/>
                      <a:pt x="5204" y="2987"/>
                      <a:pt x="4775" y="3749"/>
                    </a:cubicBezTo>
                    <a:lnTo>
                      <a:pt x="4763" y="3749"/>
                    </a:lnTo>
                    <a:cubicBezTo>
                      <a:pt x="4459" y="4210"/>
                      <a:pt x="3959" y="4461"/>
                      <a:pt x="3446" y="4461"/>
                    </a:cubicBezTo>
                    <a:cubicBezTo>
                      <a:pt x="3178" y="4461"/>
                      <a:pt x="2906" y="4392"/>
                      <a:pt x="2656" y="4249"/>
                    </a:cubicBezTo>
                    <a:cubicBezTo>
                      <a:pt x="1930" y="3833"/>
                      <a:pt x="1656" y="2928"/>
                      <a:pt x="2025" y="2178"/>
                    </a:cubicBezTo>
                    <a:cubicBezTo>
                      <a:pt x="2301" y="1690"/>
                      <a:pt x="2867" y="1385"/>
                      <a:pt x="3429" y="1385"/>
                    </a:cubicBezTo>
                    <a:close/>
                    <a:moveTo>
                      <a:pt x="3450" y="0"/>
                    </a:moveTo>
                    <a:cubicBezTo>
                      <a:pt x="2401" y="0"/>
                      <a:pt x="1334" y="569"/>
                      <a:pt x="822" y="1487"/>
                    </a:cubicBezTo>
                    <a:cubicBezTo>
                      <a:pt x="1" y="2904"/>
                      <a:pt x="501" y="4714"/>
                      <a:pt x="1918" y="5535"/>
                    </a:cubicBezTo>
                    <a:cubicBezTo>
                      <a:pt x="2381" y="5800"/>
                      <a:pt x="2887" y="5926"/>
                      <a:pt x="3386" y="5926"/>
                    </a:cubicBezTo>
                    <a:cubicBezTo>
                      <a:pt x="4413" y="5926"/>
                      <a:pt x="5413" y="5393"/>
                      <a:pt x="5966" y="4440"/>
                    </a:cubicBezTo>
                    <a:cubicBezTo>
                      <a:pt x="6335" y="3761"/>
                      <a:pt x="6442" y="2963"/>
                      <a:pt x="6252" y="2225"/>
                    </a:cubicBezTo>
                    <a:cubicBezTo>
                      <a:pt x="6037" y="1451"/>
                      <a:pt x="5537" y="796"/>
                      <a:pt x="4847" y="392"/>
                    </a:cubicBezTo>
                    <a:cubicBezTo>
                      <a:pt x="4423" y="123"/>
                      <a:pt x="3939" y="0"/>
                      <a:pt x="3450" y="0"/>
                    </a:cubicBezTo>
                    <a:close/>
                  </a:path>
                </a:pathLst>
              </a:custGeom>
              <a:solidFill>
                <a:srgbClr val="EE45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43" name="Google Shape;143;p4"/>
              <p:cNvSpPr/>
              <p:nvPr/>
            </p:nvSpPr>
            <p:spPr>
              <a:xfrm>
                <a:off x="5415884" y="3734871"/>
                <a:ext cx="203648" cy="149717"/>
              </a:xfrm>
              <a:custGeom>
                <a:avLst/>
                <a:gdLst/>
                <a:ahLst/>
                <a:cxnLst/>
                <a:rect l="l" t="t" r="r" b="b"/>
                <a:pathLst>
                  <a:path w="6442" h="4736" extrusionOk="0">
                    <a:moveTo>
                      <a:pt x="1108" y="0"/>
                    </a:moveTo>
                    <a:cubicBezTo>
                      <a:pt x="1060" y="84"/>
                      <a:pt x="1001" y="167"/>
                      <a:pt x="953" y="251"/>
                    </a:cubicBezTo>
                    <a:cubicBezTo>
                      <a:pt x="1" y="1858"/>
                      <a:pt x="751" y="3941"/>
                      <a:pt x="2513" y="4561"/>
                    </a:cubicBezTo>
                    <a:cubicBezTo>
                      <a:pt x="2845" y="4680"/>
                      <a:pt x="3182" y="4735"/>
                      <a:pt x="3512" y="4735"/>
                    </a:cubicBezTo>
                    <a:cubicBezTo>
                      <a:pt x="4932" y="4735"/>
                      <a:pt x="6220" y="3701"/>
                      <a:pt x="6442" y="2203"/>
                    </a:cubicBezTo>
                    <a:lnTo>
                      <a:pt x="6442" y="2203"/>
                    </a:lnTo>
                    <a:cubicBezTo>
                      <a:pt x="5930" y="2406"/>
                      <a:pt x="5394" y="2537"/>
                      <a:pt x="4858" y="2596"/>
                    </a:cubicBezTo>
                    <a:cubicBezTo>
                      <a:pt x="4529" y="3092"/>
                      <a:pt x="4041" y="3310"/>
                      <a:pt x="3558" y="3310"/>
                    </a:cubicBezTo>
                    <a:cubicBezTo>
                      <a:pt x="2694" y="3310"/>
                      <a:pt x="1846" y="2614"/>
                      <a:pt x="1953" y="1560"/>
                    </a:cubicBezTo>
                    <a:cubicBezTo>
                      <a:pt x="1525" y="1132"/>
                      <a:pt x="1239" y="596"/>
                      <a:pt x="1108" y="0"/>
                    </a:cubicBezTo>
                    <a:close/>
                  </a:path>
                </a:pathLst>
              </a:custGeom>
              <a:solidFill>
                <a:srgbClr val="BF36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44" name="Google Shape;144;p4"/>
              <p:cNvSpPr/>
              <p:nvPr/>
            </p:nvSpPr>
            <p:spPr>
              <a:xfrm>
                <a:off x="5413039" y="3751816"/>
                <a:ext cx="422944" cy="372427"/>
              </a:xfrm>
              <a:custGeom>
                <a:avLst/>
                <a:gdLst/>
                <a:ahLst/>
                <a:cxnLst/>
                <a:rect l="l" t="t" r="r" b="b"/>
                <a:pathLst>
                  <a:path w="13379" h="11781" extrusionOk="0">
                    <a:moveTo>
                      <a:pt x="13259" y="0"/>
                    </a:moveTo>
                    <a:lnTo>
                      <a:pt x="13259" y="0"/>
                    </a:lnTo>
                    <a:cubicBezTo>
                      <a:pt x="10592" y="2405"/>
                      <a:pt x="7830" y="4691"/>
                      <a:pt x="4948" y="6858"/>
                    </a:cubicBezTo>
                    <a:cubicBezTo>
                      <a:pt x="4294" y="7358"/>
                      <a:pt x="3615" y="7858"/>
                      <a:pt x="2829" y="8132"/>
                    </a:cubicBezTo>
                    <a:cubicBezTo>
                      <a:pt x="2555" y="8227"/>
                      <a:pt x="2258" y="8287"/>
                      <a:pt x="1972" y="8311"/>
                    </a:cubicBezTo>
                    <a:lnTo>
                      <a:pt x="1031" y="9251"/>
                    </a:lnTo>
                    <a:cubicBezTo>
                      <a:pt x="0" y="10292"/>
                      <a:pt x="1012" y="11780"/>
                      <a:pt x="2146" y="11780"/>
                    </a:cubicBezTo>
                    <a:cubicBezTo>
                      <a:pt x="2478" y="11780"/>
                      <a:pt x="2822" y="11652"/>
                      <a:pt x="3127" y="11347"/>
                    </a:cubicBezTo>
                    <a:lnTo>
                      <a:pt x="7961" y="6513"/>
                    </a:lnTo>
                    <a:cubicBezTo>
                      <a:pt x="9437" y="5025"/>
                      <a:pt x="10890" y="3536"/>
                      <a:pt x="12378" y="2072"/>
                    </a:cubicBezTo>
                    <a:cubicBezTo>
                      <a:pt x="12914" y="1536"/>
                      <a:pt x="13378" y="679"/>
                      <a:pt x="13259" y="0"/>
                    </a:cubicBezTo>
                    <a:close/>
                  </a:path>
                </a:pathLst>
              </a:custGeom>
              <a:solidFill>
                <a:srgbClr val="BF36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45" name="Google Shape;145;p4"/>
              <p:cNvSpPr/>
              <p:nvPr/>
            </p:nvSpPr>
            <p:spPr>
              <a:xfrm>
                <a:off x="5670319" y="3993811"/>
                <a:ext cx="198748" cy="130781"/>
              </a:xfrm>
              <a:custGeom>
                <a:avLst/>
                <a:gdLst/>
                <a:ahLst/>
                <a:cxnLst/>
                <a:rect l="l" t="t" r="r" b="b"/>
                <a:pathLst>
                  <a:path w="6287" h="4137" extrusionOk="0">
                    <a:moveTo>
                      <a:pt x="619" y="1"/>
                    </a:moveTo>
                    <a:lnTo>
                      <a:pt x="619" y="1"/>
                    </a:lnTo>
                    <a:cubicBezTo>
                      <a:pt x="0" y="1442"/>
                      <a:pt x="608" y="3108"/>
                      <a:pt x="2001" y="3811"/>
                    </a:cubicBezTo>
                    <a:cubicBezTo>
                      <a:pt x="2430" y="4031"/>
                      <a:pt x="2890" y="4136"/>
                      <a:pt x="3343" y="4136"/>
                    </a:cubicBezTo>
                    <a:cubicBezTo>
                      <a:pt x="4358" y="4136"/>
                      <a:pt x="5342" y="3610"/>
                      <a:pt x="5894" y="2680"/>
                    </a:cubicBezTo>
                    <a:cubicBezTo>
                      <a:pt x="6156" y="2204"/>
                      <a:pt x="6287" y="1680"/>
                      <a:pt x="6275" y="1144"/>
                    </a:cubicBezTo>
                    <a:lnTo>
                      <a:pt x="6275" y="1144"/>
                    </a:lnTo>
                    <a:cubicBezTo>
                      <a:pt x="5811" y="1311"/>
                      <a:pt x="5346" y="1454"/>
                      <a:pt x="4858" y="1537"/>
                    </a:cubicBezTo>
                    <a:cubicBezTo>
                      <a:pt x="4834" y="1704"/>
                      <a:pt x="4775" y="1858"/>
                      <a:pt x="4691" y="2001"/>
                    </a:cubicBezTo>
                    <a:cubicBezTo>
                      <a:pt x="4375" y="2554"/>
                      <a:pt x="3859" y="2798"/>
                      <a:pt x="3347" y="2798"/>
                    </a:cubicBezTo>
                    <a:cubicBezTo>
                      <a:pt x="2492" y="2798"/>
                      <a:pt x="1646" y="2118"/>
                      <a:pt x="1751" y="1061"/>
                    </a:cubicBezTo>
                    <a:cubicBezTo>
                      <a:pt x="1298" y="799"/>
                      <a:pt x="905" y="441"/>
                      <a:pt x="619" y="1"/>
                    </a:cubicBezTo>
                    <a:close/>
                  </a:path>
                </a:pathLst>
              </a:custGeom>
              <a:solidFill>
                <a:srgbClr val="BF361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grpSp>
      </p:grpSp>
    </p:spTree>
    <p:extLst>
      <p:ext uri="{BB962C8B-B14F-4D97-AF65-F5344CB8AC3E}">
        <p14:creationId xmlns:p14="http://schemas.microsoft.com/office/powerpoint/2010/main" val="34092565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lt1"/>
        </a:solidFill>
        <a:effectLst/>
      </p:bgPr>
    </p:bg>
    <p:spTree>
      <p:nvGrpSpPr>
        <p:cNvPr id="1" name="Shape 177"/>
        <p:cNvGrpSpPr/>
        <p:nvPr/>
      </p:nvGrpSpPr>
      <p:grpSpPr>
        <a:xfrm>
          <a:off x="0" y="0"/>
          <a:ext cx="0" cy="0"/>
          <a:chOff x="0" y="0"/>
          <a:chExt cx="0" cy="0"/>
        </a:xfrm>
      </p:grpSpPr>
      <p:sp>
        <p:nvSpPr>
          <p:cNvPr id="178" name="Google Shape;178;p9"/>
          <p:cNvSpPr txBox="1">
            <a:spLocks noGrp="1"/>
          </p:cNvSpPr>
          <p:nvPr>
            <p:ph type="title"/>
          </p:nvPr>
        </p:nvSpPr>
        <p:spPr>
          <a:xfrm>
            <a:off x="1959400" y="1557400"/>
            <a:ext cx="8273200" cy="37432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9333"/>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179" name="Google Shape;179;p9"/>
          <p:cNvSpPr/>
          <p:nvPr/>
        </p:nvSpPr>
        <p:spPr>
          <a:xfrm rot="10800000" flipH="1">
            <a:off x="-36625" y="-18373"/>
            <a:ext cx="2705156" cy="2108260"/>
          </a:xfrm>
          <a:custGeom>
            <a:avLst/>
            <a:gdLst/>
            <a:ahLst/>
            <a:cxnLst/>
            <a:rect l="l" t="t" r="r" b="b"/>
            <a:pathLst>
              <a:path w="39363" h="46052" extrusionOk="0">
                <a:moveTo>
                  <a:pt x="795" y="1"/>
                </a:moveTo>
                <a:cubicBezTo>
                  <a:pt x="713" y="1"/>
                  <a:pt x="630" y="28"/>
                  <a:pt x="560" y="78"/>
                </a:cubicBezTo>
                <a:cubicBezTo>
                  <a:pt x="0" y="555"/>
                  <a:pt x="274" y="3007"/>
                  <a:pt x="274" y="3722"/>
                </a:cubicBezTo>
                <a:lnTo>
                  <a:pt x="274" y="45941"/>
                </a:lnTo>
                <a:lnTo>
                  <a:pt x="334" y="45941"/>
                </a:lnTo>
                <a:lnTo>
                  <a:pt x="17407" y="45917"/>
                </a:lnTo>
                <a:lnTo>
                  <a:pt x="29647" y="45905"/>
                </a:lnTo>
                <a:cubicBezTo>
                  <a:pt x="29685" y="45905"/>
                  <a:pt x="29722" y="45905"/>
                  <a:pt x="29760" y="45905"/>
                </a:cubicBezTo>
                <a:cubicBezTo>
                  <a:pt x="31414" y="45905"/>
                  <a:pt x="33224" y="46051"/>
                  <a:pt x="34997" y="46051"/>
                </a:cubicBezTo>
                <a:cubicBezTo>
                  <a:pt x="36273" y="46051"/>
                  <a:pt x="37530" y="45976"/>
                  <a:pt x="38696" y="45715"/>
                </a:cubicBezTo>
                <a:cubicBezTo>
                  <a:pt x="39362" y="45572"/>
                  <a:pt x="38696" y="40143"/>
                  <a:pt x="38600" y="39559"/>
                </a:cubicBezTo>
                <a:cubicBezTo>
                  <a:pt x="38255" y="37166"/>
                  <a:pt x="37457" y="34725"/>
                  <a:pt x="35457" y="33213"/>
                </a:cubicBezTo>
                <a:cubicBezTo>
                  <a:pt x="33540" y="31773"/>
                  <a:pt x="31028" y="31523"/>
                  <a:pt x="28659" y="31166"/>
                </a:cubicBezTo>
                <a:cubicBezTo>
                  <a:pt x="26051" y="30761"/>
                  <a:pt x="23444" y="30153"/>
                  <a:pt x="21110" y="28939"/>
                </a:cubicBezTo>
                <a:cubicBezTo>
                  <a:pt x="18777" y="27713"/>
                  <a:pt x="16717" y="25843"/>
                  <a:pt x="15681" y="23403"/>
                </a:cubicBezTo>
                <a:cubicBezTo>
                  <a:pt x="14645" y="20950"/>
                  <a:pt x="14728" y="18188"/>
                  <a:pt x="14264" y="15580"/>
                </a:cubicBezTo>
                <a:cubicBezTo>
                  <a:pt x="12966" y="8222"/>
                  <a:pt x="7418" y="3257"/>
                  <a:pt x="1001" y="66"/>
                </a:cubicBezTo>
                <a:cubicBezTo>
                  <a:pt x="939" y="22"/>
                  <a:pt x="867" y="1"/>
                  <a:pt x="795"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80" name="Google Shape;180;p9"/>
          <p:cNvSpPr/>
          <p:nvPr/>
        </p:nvSpPr>
        <p:spPr>
          <a:xfrm flipH="1">
            <a:off x="9523459" y="4768053"/>
            <a:ext cx="2705156" cy="2108260"/>
          </a:xfrm>
          <a:custGeom>
            <a:avLst/>
            <a:gdLst/>
            <a:ahLst/>
            <a:cxnLst/>
            <a:rect l="l" t="t" r="r" b="b"/>
            <a:pathLst>
              <a:path w="39363" h="46052" extrusionOk="0">
                <a:moveTo>
                  <a:pt x="795" y="1"/>
                </a:moveTo>
                <a:cubicBezTo>
                  <a:pt x="713" y="1"/>
                  <a:pt x="630" y="28"/>
                  <a:pt x="560" y="78"/>
                </a:cubicBezTo>
                <a:cubicBezTo>
                  <a:pt x="0" y="555"/>
                  <a:pt x="274" y="3007"/>
                  <a:pt x="274" y="3722"/>
                </a:cubicBezTo>
                <a:lnTo>
                  <a:pt x="274" y="45941"/>
                </a:lnTo>
                <a:lnTo>
                  <a:pt x="334" y="45941"/>
                </a:lnTo>
                <a:lnTo>
                  <a:pt x="17407" y="45917"/>
                </a:lnTo>
                <a:lnTo>
                  <a:pt x="29647" y="45905"/>
                </a:lnTo>
                <a:cubicBezTo>
                  <a:pt x="29685" y="45905"/>
                  <a:pt x="29722" y="45905"/>
                  <a:pt x="29760" y="45905"/>
                </a:cubicBezTo>
                <a:cubicBezTo>
                  <a:pt x="31414" y="45905"/>
                  <a:pt x="33224" y="46051"/>
                  <a:pt x="34997" y="46051"/>
                </a:cubicBezTo>
                <a:cubicBezTo>
                  <a:pt x="36273" y="46051"/>
                  <a:pt x="37530" y="45976"/>
                  <a:pt x="38696" y="45715"/>
                </a:cubicBezTo>
                <a:cubicBezTo>
                  <a:pt x="39362" y="45572"/>
                  <a:pt x="38696" y="40143"/>
                  <a:pt x="38600" y="39559"/>
                </a:cubicBezTo>
                <a:cubicBezTo>
                  <a:pt x="38255" y="37166"/>
                  <a:pt x="37457" y="34725"/>
                  <a:pt x="35457" y="33213"/>
                </a:cubicBezTo>
                <a:cubicBezTo>
                  <a:pt x="33540" y="31773"/>
                  <a:pt x="31028" y="31523"/>
                  <a:pt x="28659" y="31166"/>
                </a:cubicBezTo>
                <a:cubicBezTo>
                  <a:pt x="26051" y="30761"/>
                  <a:pt x="23444" y="30153"/>
                  <a:pt x="21110" y="28939"/>
                </a:cubicBezTo>
                <a:cubicBezTo>
                  <a:pt x="18777" y="27713"/>
                  <a:pt x="16717" y="25843"/>
                  <a:pt x="15681" y="23403"/>
                </a:cubicBezTo>
                <a:cubicBezTo>
                  <a:pt x="14645" y="20950"/>
                  <a:pt x="14728" y="18188"/>
                  <a:pt x="14264" y="15580"/>
                </a:cubicBezTo>
                <a:cubicBezTo>
                  <a:pt x="12966" y="8222"/>
                  <a:pt x="7418" y="3257"/>
                  <a:pt x="1001" y="66"/>
                </a:cubicBezTo>
                <a:cubicBezTo>
                  <a:pt x="939" y="22"/>
                  <a:pt x="867" y="1"/>
                  <a:pt x="795"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81" name="Google Shape;181;p9"/>
          <p:cNvSpPr/>
          <p:nvPr/>
        </p:nvSpPr>
        <p:spPr>
          <a:xfrm rot="-4460431">
            <a:off x="11025989" y="832836"/>
            <a:ext cx="412043" cy="389915"/>
          </a:xfrm>
          <a:custGeom>
            <a:avLst/>
            <a:gdLst/>
            <a:ahLst/>
            <a:cxnLst/>
            <a:rect l="l" t="t" r="r" b="b"/>
            <a:pathLst>
              <a:path w="3240" h="3066" extrusionOk="0">
                <a:moveTo>
                  <a:pt x="1769" y="1"/>
                </a:moveTo>
                <a:cubicBezTo>
                  <a:pt x="1611" y="1"/>
                  <a:pt x="1453" y="105"/>
                  <a:pt x="1453" y="313"/>
                </a:cubicBezTo>
                <a:lnTo>
                  <a:pt x="1429" y="1075"/>
                </a:lnTo>
                <a:cubicBezTo>
                  <a:pt x="1036" y="1099"/>
                  <a:pt x="644" y="1135"/>
                  <a:pt x="263" y="1171"/>
                </a:cubicBezTo>
                <a:cubicBezTo>
                  <a:pt x="1" y="1171"/>
                  <a:pt x="1" y="1563"/>
                  <a:pt x="263" y="1563"/>
                </a:cubicBezTo>
                <a:cubicBezTo>
                  <a:pt x="632" y="1599"/>
                  <a:pt x="1025" y="1635"/>
                  <a:pt x="1406" y="1659"/>
                </a:cubicBezTo>
                <a:cubicBezTo>
                  <a:pt x="1382" y="1992"/>
                  <a:pt x="1322" y="2385"/>
                  <a:pt x="1429" y="2683"/>
                </a:cubicBezTo>
                <a:cubicBezTo>
                  <a:pt x="1513" y="2893"/>
                  <a:pt x="1771" y="3066"/>
                  <a:pt x="1985" y="3066"/>
                </a:cubicBezTo>
                <a:cubicBezTo>
                  <a:pt x="2135" y="3066"/>
                  <a:pt x="2264" y="2981"/>
                  <a:pt x="2298" y="2766"/>
                </a:cubicBezTo>
                <a:cubicBezTo>
                  <a:pt x="2322" y="2623"/>
                  <a:pt x="2263" y="2492"/>
                  <a:pt x="2132" y="2444"/>
                </a:cubicBezTo>
                <a:cubicBezTo>
                  <a:pt x="2120" y="2325"/>
                  <a:pt x="2120" y="2206"/>
                  <a:pt x="2120" y="2087"/>
                </a:cubicBezTo>
                <a:lnTo>
                  <a:pt x="2108" y="1694"/>
                </a:lnTo>
                <a:cubicBezTo>
                  <a:pt x="2346" y="1694"/>
                  <a:pt x="2584" y="1694"/>
                  <a:pt x="2822" y="1682"/>
                </a:cubicBezTo>
                <a:cubicBezTo>
                  <a:pt x="3239" y="1682"/>
                  <a:pt x="3239" y="1051"/>
                  <a:pt x="2822" y="1051"/>
                </a:cubicBezTo>
                <a:cubicBezTo>
                  <a:pt x="2584" y="1040"/>
                  <a:pt x="2334" y="1040"/>
                  <a:pt x="2096" y="1040"/>
                </a:cubicBezTo>
                <a:lnTo>
                  <a:pt x="2084" y="313"/>
                </a:lnTo>
                <a:cubicBezTo>
                  <a:pt x="2084" y="105"/>
                  <a:pt x="1926" y="1"/>
                  <a:pt x="1769"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82" name="Google Shape;182;p9"/>
          <p:cNvSpPr/>
          <p:nvPr/>
        </p:nvSpPr>
        <p:spPr>
          <a:xfrm rot="1382476">
            <a:off x="214866" y="6298633"/>
            <a:ext cx="293348" cy="277595"/>
          </a:xfrm>
          <a:custGeom>
            <a:avLst/>
            <a:gdLst/>
            <a:ahLst/>
            <a:cxnLst/>
            <a:rect l="l" t="t" r="r" b="b"/>
            <a:pathLst>
              <a:path w="3240" h="3066" extrusionOk="0">
                <a:moveTo>
                  <a:pt x="1769" y="1"/>
                </a:moveTo>
                <a:cubicBezTo>
                  <a:pt x="1611" y="1"/>
                  <a:pt x="1453" y="105"/>
                  <a:pt x="1453" y="313"/>
                </a:cubicBezTo>
                <a:lnTo>
                  <a:pt x="1429" y="1075"/>
                </a:lnTo>
                <a:cubicBezTo>
                  <a:pt x="1036" y="1099"/>
                  <a:pt x="644" y="1135"/>
                  <a:pt x="263" y="1171"/>
                </a:cubicBezTo>
                <a:cubicBezTo>
                  <a:pt x="1" y="1171"/>
                  <a:pt x="1" y="1563"/>
                  <a:pt x="263" y="1563"/>
                </a:cubicBezTo>
                <a:cubicBezTo>
                  <a:pt x="632" y="1599"/>
                  <a:pt x="1025" y="1635"/>
                  <a:pt x="1406" y="1659"/>
                </a:cubicBezTo>
                <a:cubicBezTo>
                  <a:pt x="1382" y="1992"/>
                  <a:pt x="1322" y="2385"/>
                  <a:pt x="1429" y="2683"/>
                </a:cubicBezTo>
                <a:cubicBezTo>
                  <a:pt x="1513" y="2893"/>
                  <a:pt x="1771" y="3066"/>
                  <a:pt x="1985" y="3066"/>
                </a:cubicBezTo>
                <a:cubicBezTo>
                  <a:pt x="2135" y="3066"/>
                  <a:pt x="2264" y="2981"/>
                  <a:pt x="2298" y="2766"/>
                </a:cubicBezTo>
                <a:cubicBezTo>
                  <a:pt x="2322" y="2623"/>
                  <a:pt x="2263" y="2492"/>
                  <a:pt x="2132" y="2444"/>
                </a:cubicBezTo>
                <a:cubicBezTo>
                  <a:pt x="2120" y="2325"/>
                  <a:pt x="2120" y="2206"/>
                  <a:pt x="2120" y="2087"/>
                </a:cubicBezTo>
                <a:lnTo>
                  <a:pt x="2108" y="1694"/>
                </a:lnTo>
                <a:cubicBezTo>
                  <a:pt x="2346" y="1694"/>
                  <a:pt x="2584" y="1694"/>
                  <a:pt x="2822" y="1682"/>
                </a:cubicBezTo>
                <a:cubicBezTo>
                  <a:pt x="3239" y="1682"/>
                  <a:pt x="3239" y="1051"/>
                  <a:pt x="2822" y="1051"/>
                </a:cubicBezTo>
                <a:cubicBezTo>
                  <a:pt x="2584" y="1040"/>
                  <a:pt x="2334" y="1040"/>
                  <a:pt x="2096" y="1040"/>
                </a:cubicBezTo>
                <a:lnTo>
                  <a:pt x="2084" y="313"/>
                </a:lnTo>
                <a:cubicBezTo>
                  <a:pt x="2084" y="105"/>
                  <a:pt x="1926" y="1"/>
                  <a:pt x="1769"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83" name="Google Shape;183;p9"/>
          <p:cNvSpPr/>
          <p:nvPr/>
        </p:nvSpPr>
        <p:spPr>
          <a:xfrm rot="-1528383" flipH="1">
            <a:off x="-258844" y="5322821"/>
            <a:ext cx="612765" cy="607280"/>
          </a:xfrm>
          <a:custGeom>
            <a:avLst/>
            <a:gdLst/>
            <a:ahLst/>
            <a:cxnLst/>
            <a:rect l="l" t="t" r="r" b="b"/>
            <a:pathLst>
              <a:path w="16086" h="15942" extrusionOk="0">
                <a:moveTo>
                  <a:pt x="8438" y="1"/>
                </a:moveTo>
                <a:cubicBezTo>
                  <a:pt x="7314" y="1"/>
                  <a:pt x="5811" y="74"/>
                  <a:pt x="5204" y="756"/>
                </a:cubicBezTo>
                <a:cubicBezTo>
                  <a:pt x="4454" y="1590"/>
                  <a:pt x="4775" y="3781"/>
                  <a:pt x="4787" y="4816"/>
                </a:cubicBezTo>
                <a:cubicBezTo>
                  <a:pt x="4787" y="4983"/>
                  <a:pt x="4799" y="5162"/>
                  <a:pt x="4799" y="5328"/>
                </a:cubicBezTo>
                <a:cubicBezTo>
                  <a:pt x="3632" y="5531"/>
                  <a:pt x="2477" y="5781"/>
                  <a:pt x="1346" y="6078"/>
                </a:cubicBezTo>
                <a:cubicBezTo>
                  <a:pt x="929" y="6186"/>
                  <a:pt x="489" y="6317"/>
                  <a:pt x="251" y="6674"/>
                </a:cubicBezTo>
                <a:cubicBezTo>
                  <a:pt x="60" y="6936"/>
                  <a:pt x="36" y="7293"/>
                  <a:pt x="24" y="7614"/>
                </a:cubicBezTo>
                <a:cubicBezTo>
                  <a:pt x="1" y="8638"/>
                  <a:pt x="155" y="9805"/>
                  <a:pt x="977" y="10400"/>
                </a:cubicBezTo>
                <a:cubicBezTo>
                  <a:pt x="1429" y="10734"/>
                  <a:pt x="2001" y="10829"/>
                  <a:pt x="2560" y="10901"/>
                </a:cubicBezTo>
                <a:cubicBezTo>
                  <a:pt x="3489" y="11031"/>
                  <a:pt x="4418" y="11115"/>
                  <a:pt x="5347" y="11174"/>
                </a:cubicBezTo>
                <a:cubicBezTo>
                  <a:pt x="5549" y="12341"/>
                  <a:pt x="5799" y="13484"/>
                  <a:pt x="6097" y="14627"/>
                </a:cubicBezTo>
                <a:cubicBezTo>
                  <a:pt x="6204" y="15032"/>
                  <a:pt x="6335" y="15473"/>
                  <a:pt x="6692" y="15711"/>
                </a:cubicBezTo>
                <a:cubicBezTo>
                  <a:pt x="6954" y="15901"/>
                  <a:pt x="7311" y="15925"/>
                  <a:pt x="7644" y="15937"/>
                </a:cubicBezTo>
                <a:cubicBezTo>
                  <a:pt x="7726" y="15940"/>
                  <a:pt x="7809" y="15941"/>
                  <a:pt x="7893" y="15941"/>
                </a:cubicBezTo>
                <a:cubicBezTo>
                  <a:pt x="8842" y="15941"/>
                  <a:pt x="9871" y="15739"/>
                  <a:pt x="10419" y="14984"/>
                </a:cubicBezTo>
                <a:cubicBezTo>
                  <a:pt x="10752" y="14532"/>
                  <a:pt x="10847" y="13960"/>
                  <a:pt x="10919" y="13413"/>
                </a:cubicBezTo>
                <a:cubicBezTo>
                  <a:pt x="11026" y="12639"/>
                  <a:pt x="11109" y="11865"/>
                  <a:pt x="11169" y="11091"/>
                </a:cubicBezTo>
                <a:cubicBezTo>
                  <a:pt x="11716" y="11043"/>
                  <a:pt x="12264" y="10984"/>
                  <a:pt x="12824" y="10901"/>
                </a:cubicBezTo>
                <a:cubicBezTo>
                  <a:pt x="13681" y="10793"/>
                  <a:pt x="14562" y="10639"/>
                  <a:pt x="15348" y="10246"/>
                </a:cubicBezTo>
                <a:cubicBezTo>
                  <a:pt x="15538" y="10174"/>
                  <a:pt x="15705" y="10043"/>
                  <a:pt x="15836" y="9877"/>
                </a:cubicBezTo>
                <a:cubicBezTo>
                  <a:pt x="15931" y="9674"/>
                  <a:pt x="15979" y="9448"/>
                  <a:pt x="15955" y="9222"/>
                </a:cubicBezTo>
                <a:cubicBezTo>
                  <a:pt x="15955" y="8198"/>
                  <a:pt x="16086" y="5959"/>
                  <a:pt x="15217" y="5186"/>
                </a:cubicBezTo>
                <a:cubicBezTo>
                  <a:pt x="14769" y="4788"/>
                  <a:pt x="13948" y="4695"/>
                  <a:pt x="13120" y="4695"/>
                </a:cubicBezTo>
                <a:cubicBezTo>
                  <a:pt x="12385" y="4695"/>
                  <a:pt x="11644" y="4769"/>
                  <a:pt x="11157" y="4769"/>
                </a:cubicBezTo>
                <a:lnTo>
                  <a:pt x="11109" y="4769"/>
                </a:lnTo>
                <a:cubicBezTo>
                  <a:pt x="11062" y="4233"/>
                  <a:pt x="11002" y="3685"/>
                  <a:pt x="10931" y="3150"/>
                </a:cubicBezTo>
                <a:cubicBezTo>
                  <a:pt x="10812" y="2280"/>
                  <a:pt x="10657" y="1411"/>
                  <a:pt x="10276" y="625"/>
                </a:cubicBezTo>
                <a:cubicBezTo>
                  <a:pt x="10192" y="423"/>
                  <a:pt x="10061" y="256"/>
                  <a:pt x="9895" y="137"/>
                </a:cubicBezTo>
                <a:cubicBezTo>
                  <a:pt x="9713" y="52"/>
                  <a:pt x="9512" y="5"/>
                  <a:pt x="9317" y="5"/>
                </a:cubicBezTo>
                <a:cubicBezTo>
                  <a:pt x="9295" y="5"/>
                  <a:pt x="9273" y="5"/>
                  <a:pt x="9252" y="6"/>
                </a:cubicBezTo>
                <a:cubicBezTo>
                  <a:pt x="9026" y="6"/>
                  <a:pt x="8747" y="1"/>
                  <a:pt x="8438"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84" name="Google Shape;184;p9"/>
          <p:cNvSpPr/>
          <p:nvPr/>
        </p:nvSpPr>
        <p:spPr>
          <a:xfrm rot="-1528383" flipH="1">
            <a:off x="-199432" y="5551353"/>
            <a:ext cx="605071" cy="365656"/>
          </a:xfrm>
          <a:custGeom>
            <a:avLst/>
            <a:gdLst/>
            <a:ahLst/>
            <a:cxnLst/>
            <a:rect l="l" t="t" r="r" b="b"/>
            <a:pathLst>
              <a:path w="15884" h="9599" extrusionOk="0">
                <a:moveTo>
                  <a:pt x="620" y="0"/>
                </a:moveTo>
                <a:cubicBezTo>
                  <a:pt x="477" y="72"/>
                  <a:pt x="346" y="191"/>
                  <a:pt x="251" y="322"/>
                </a:cubicBezTo>
                <a:cubicBezTo>
                  <a:pt x="60" y="596"/>
                  <a:pt x="36" y="941"/>
                  <a:pt x="24" y="1274"/>
                </a:cubicBezTo>
                <a:cubicBezTo>
                  <a:pt x="1" y="2298"/>
                  <a:pt x="155" y="3453"/>
                  <a:pt x="977" y="4060"/>
                </a:cubicBezTo>
                <a:cubicBezTo>
                  <a:pt x="1429" y="4382"/>
                  <a:pt x="2001" y="4477"/>
                  <a:pt x="2560" y="4560"/>
                </a:cubicBezTo>
                <a:cubicBezTo>
                  <a:pt x="3477" y="4679"/>
                  <a:pt x="4418" y="4775"/>
                  <a:pt x="5347" y="4834"/>
                </a:cubicBezTo>
                <a:cubicBezTo>
                  <a:pt x="5549" y="5989"/>
                  <a:pt x="5799" y="7144"/>
                  <a:pt x="6097" y="8275"/>
                </a:cubicBezTo>
                <a:cubicBezTo>
                  <a:pt x="6204" y="8692"/>
                  <a:pt x="6335" y="9121"/>
                  <a:pt x="6692" y="9371"/>
                </a:cubicBezTo>
                <a:cubicBezTo>
                  <a:pt x="6954" y="9549"/>
                  <a:pt x="7311" y="9585"/>
                  <a:pt x="7644" y="9597"/>
                </a:cubicBezTo>
                <a:cubicBezTo>
                  <a:pt x="7707" y="9598"/>
                  <a:pt x="7769" y="9599"/>
                  <a:pt x="7832" y="9599"/>
                </a:cubicBezTo>
                <a:cubicBezTo>
                  <a:pt x="8798" y="9599"/>
                  <a:pt x="9860" y="9415"/>
                  <a:pt x="10419" y="8632"/>
                </a:cubicBezTo>
                <a:cubicBezTo>
                  <a:pt x="10752" y="8192"/>
                  <a:pt x="10847" y="7608"/>
                  <a:pt x="10919" y="7061"/>
                </a:cubicBezTo>
                <a:cubicBezTo>
                  <a:pt x="11026" y="6299"/>
                  <a:pt x="11109" y="5525"/>
                  <a:pt x="11169" y="4751"/>
                </a:cubicBezTo>
                <a:cubicBezTo>
                  <a:pt x="11716" y="4691"/>
                  <a:pt x="12264" y="4632"/>
                  <a:pt x="12824" y="4560"/>
                </a:cubicBezTo>
                <a:cubicBezTo>
                  <a:pt x="13681" y="4441"/>
                  <a:pt x="14562" y="4287"/>
                  <a:pt x="15348" y="3906"/>
                </a:cubicBezTo>
                <a:cubicBezTo>
                  <a:pt x="15538" y="3822"/>
                  <a:pt x="15705" y="3691"/>
                  <a:pt x="15824" y="3525"/>
                </a:cubicBezTo>
                <a:cubicBezTo>
                  <a:pt x="15848" y="3489"/>
                  <a:pt x="15872" y="3453"/>
                  <a:pt x="15884" y="3406"/>
                </a:cubicBezTo>
                <a:cubicBezTo>
                  <a:pt x="15419" y="3370"/>
                  <a:pt x="14955" y="3322"/>
                  <a:pt x="14502" y="3286"/>
                </a:cubicBezTo>
                <a:cubicBezTo>
                  <a:pt x="11788" y="3072"/>
                  <a:pt x="9026" y="3144"/>
                  <a:pt x="6347" y="2620"/>
                </a:cubicBezTo>
                <a:cubicBezTo>
                  <a:pt x="4263" y="2227"/>
                  <a:pt x="2179" y="1393"/>
                  <a:pt x="620" y="0"/>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grpSp>
        <p:nvGrpSpPr>
          <p:cNvPr id="185" name="Google Shape;185;p9"/>
          <p:cNvGrpSpPr/>
          <p:nvPr/>
        </p:nvGrpSpPr>
        <p:grpSpPr>
          <a:xfrm rot="-1528249" flipH="1">
            <a:off x="293909" y="6684101"/>
            <a:ext cx="770953" cy="275507"/>
            <a:chOff x="4296650" y="2245925"/>
            <a:chExt cx="365250" cy="130525"/>
          </a:xfrm>
        </p:grpSpPr>
        <p:sp>
          <p:nvSpPr>
            <p:cNvPr id="186" name="Google Shape;186;p9"/>
            <p:cNvSpPr/>
            <p:nvPr/>
          </p:nvSpPr>
          <p:spPr>
            <a:xfrm>
              <a:off x="4296650" y="2245925"/>
              <a:ext cx="365250" cy="130225"/>
            </a:xfrm>
            <a:custGeom>
              <a:avLst/>
              <a:gdLst/>
              <a:ahLst/>
              <a:cxnLst/>
              <a:rect l="l" t="t" r="r" b="b"/>
              <a:pathLst>
                <a:path w="14610" h="5209" extrusionOk="0">
                  <a:moveTo>
                    <a:pt x="11552" y="1"/>
                  </a:moveTo>
                  <a:cubicBezTo>
                    <a:pt x="8221" y="1"/>
                    <a:pt x="4891" y="370"/>
                    <a:pt x="1560" y="517"/>
                  </a:cubicBezTo>
                  <a:cubicBezTo>
                    <a:pt x="1" y="587"/>
                    <a:pt x="200" y="5208"/>
                    <a:pt x="1739" y="5208"/>
                  </a:cubicBezTo>
                  <a:cubicBezTo>
                    <a:pt x="1751" y="5208"/>
                    <a:pt x="1763" y="5208"/>
                    <a:pt x="1775" y="5208"/>
                  </a:cubicBezTo>
                  <a:lnTo>
                    <a:pt x="7406" y="4958"/>
                  </a:lnTo>
                  <a:lnTo>
                    <a:pt x="11395" y="4791"/>
                  </a:lnTo>
                  <a:cubicBezTo>
                    <a:pt x="11462" y="4788"/>
                    <a:pt x="11534" y="4786"/>
                    <a:pt x="11607" y="4786"/>
                  </a:cubicBezTo>
                  <a:cubicBezTo>
                    <a:pt x="11843" y="4786"/>
                    <a:pt x="12107" y="4799"/>
                    <a:pt x="12374" y="4799"/>
                  </a:cubicBezTo>
                  <a:cubicBezTo>
                    <a:pt x="12924" y="4799"/>
                    <a:pt x="13487" y="4745"/>
                    <a:pt x="13836" y="4410"/>
                  </a:cubicBezTo>
                  <a:cubicBezTo>
                    <a:pt x="14610" y="3696"/>
                    <a:pt x="14395" y="1767"/>
                    <a:pt x="14002" y="898"/>
                  </a:cubicBezTo>
                  <a:cubicBezTo>
                    <a:pt x="13741" y="302"/>
                    <a:pt x="13431" y="112"/>
                    <a:pt x="12990" y="40"/>
                  </a:cubicBezTo>
                  <a:cubicBezTo>
                    <a:pt x="12705" y="17"/>
                    <a:pt x="12419" y="5"/>
                    <a:pt x="12133" y="5"/>
                  </a:cubicBezTo>
                  <a:cubicBezTo>
                    <a:pt x="11939" y="2"/>
                    <a:pt x="11746" y="1"/>
                    <a:pt x="11552" y="1"/>
                  </a:cubicBezTo>
                  <a:close/>
                </a:path>
              </a:pathLst>
            </a:custGeom>
            <a:solidFill>
              <a:srgbClr val="73C3B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87" name="Google Shape;187;p9"/>
            <p:cNvSpPr/>
            <p:nvPr/>
          </p:nvSpPr>
          <p:spPr>
            <a:xfrm>
              <a:off x="4297775" y="2261500"/>
              <a:ext cx="359375" cy="114950"/>
            </a:xfrm>
            <a:custGeom>
              <a:avLst/>
              <a:gdLst/>
              <a:ahLst/>
              <a:cxnLst/>
              <a:rect l="l" t="t" r="r" b="b"/>
              <a:pathLst>
                <a:path w="14375" h="4598" extrusionOk="0">
                  <a:moveTo>
                    <a:pt x="1182" y="1"/>
                  </a:moveTo>
                  <a:cubicBezTo>
                    <a:pt x="0" y="674"/>
                    <a:pt x="273" y="4597"/>
                    <a:pt x="1698" y="4597"/>
                  </a:cubicBezTo>
                  <a:cubicBezTo>
                    <a:pt x="1708" y="4597"/>
                    <a:pt x="1719" y="4597"/>
                    <a:pt x="1730" y="4597"/>
                  </a:cubicBezTo>
                  <a:lnTo>
                    <a:pt x="7361" y="4347"/>
                  </a:lnTo>
                  <a:lnTo>
                    <a:pt x="11350" y="4168"/>
                  </a:lnTo>
                  <a:cubicBezTo>
                    <a:pt x="11417" y="4165"/>
                    <a:pt x="11489" y="4163"/>
                    <a:pt x="11562" y="4163"/>
                  </a:cubicBezTo>
                  <a:cubicBezTo>
                    <a:pt x="11798" y="4163"/>
                    <a:pt x="12062" y="4176"/>
                    <a:pt x="12329" y="4176"/>
                  </a:cubicBezTo>
                  <a:cubicBezTo>
                    <a:pt x="12879" y="4176"/>
                    <a:pt x="13442" y="4122"/>
                    <a:pt x="13791" y="3787"/>
                  </a:cubicBezTo>
                  <a:cubicBezTo>
                    <a:pt x="14291" y="3334"/>
                    <a:pt x="14374" y="2382"/>
                    <a:pt x="14279" y="1525"/>
                  </a:cubicBezTo>
                  <a:lnTo>
                    <a:pt x="14279" y="1525"/>
                  </a:lnTo>
                  <a:cubicBezTo>
                    <a:pt x="11338" y="2525"/>
                    <a:pt x="8123" y="2668"/>
                    <a:pt x="4992" y="2668"/>
                  </a:cubicBezTo>
                  <a:cubicBezTo>
                    <a:pt x="4016" y="2668"/>
                    <a:pt x="2980" y="2632"/>
                    <a:pt x="2146" y="2120"/>
                  </a:cubicBezTo>
                  <a:cubicBezTo>
                    <a:pt x="1444" y="1680"/>
                    <a:pt x="980" y="763"/>
                    <a:pt x="1182" y="1"/>
                  </a:cubicBezTo>
                  <a:close/>
                </a:path>
              </a:pathLst>
            </a:custGeom>
            <a:solidFill>
              <a:srgbClr val="36A28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grpSp>
      <p:grpSp>
        <p:nvGrpSpPr>
          <p:cNvPr id="188" name="Google Shape;188;p9"/>
          <p:cNvGrpSpPr/>
          <p:nvPr/>
        </p:nvGrpSpPr>
        <p:grpSpPr>
          <a:xfrm rot="-9319476" flipH="1">
            <a:off x="325651" y="5100092"/>
            <a:ext cx="1144301" cy="1177403"/>
            <a:chOff x="6335847" y="-303270"/>
            <a:chExt cx="994972" cy="1036821"/>
          </a:xfrm>
        </p:grpSpPr>
        <p:sp>
          <p:nvSpPr>
            <p:cNvPr id="189" name="Google Shape;189;p9"/>
            <p:cNvSpPr/>
            <p:nvPr/>
          </p:nvSpPr>
          <p:spPr>
            <a:xfrm rot="1798800" flipH="1">
              <a:off x="6490026" y="-185306"/>
              <a:ext cx="686615" cy="800893"/>
            </a:xfrm>
            <a:custGeom>
              <a:avLst/>
              <a:gdLst/>
              <a:ahLst/>
              <a:cxnLst/>
              <a:rect l="l" t="t" r="r" b="b"/>
              <a:pathLst>
                <a:path w="16889" h="19701" extrusionOk="0">
                  <a:moveTo>
                    <a:pt x="11961" y="0"/>
                  </a:moveTo>
                  <a:cubicBezTo>
                    <a:pt x="11730" y="0"/>
                    <a:pt x="11515" y="28"/>
                    <a:pt x="11324" y="89"/>
                  </a:cubicBezTo>
                  <a:cubicBezTo>
                    <a:pt x="10228" y="434"/>
                    <a:pt x="9728" y="1779"/>
                    <a:pt x="9062" y="2601"/>
                  </a:cubicBezTo>
                  <a:lnTo>
                    <a:pt x="6180" y="6149"/>
                  </a:lnTo>
                  <a:lnTo>
                    <a:pt x="3299" y="9697"/>
                  </a:lnTo>
                  <a:lnTo>
                    <a:pt x="1858" y="11471"/>
                  </a:lnTo>
                  <a:cubicBezTo>
                    <a:pt x="1084" y="12435"/>
                    <a:pt x="1" y="13221"/>
                    <a:pt x="96" y="14602"/>
                  </a:cubicBezTo>
                  <a:lnTo>
                    <a:pt x="430" y="19293"/>
                  </a:lnTo>
                  <a:cubicBezTo>
                    <a:pt x="418" y="19401"/>
                    <a:pt x="453" y="19508"/>
                    <a:pt x="513" y="19591"/>
                  </a:cubicBezTo>
                  <a:cubicBezTo>
                    <a:pt x="572" y="19670"/>
                    <a:pt x="659" y="19700"/>
                    <a:pt x="755" y="19700"/>
                  </a:cubicBezTo>
                  <a:cubicBezTo>
                    <a:pt x="889" y="19700"/>
                    <a:pt x="1043" y="19642"/>
                    <a:pt x="1168" y="19579"/>
                  </a:cubicBezTo>
                  <a:cubicBezTo>
                    <a:pt x="2513" y="18877"/>
                    <a:pt x="4061" y="18281"/>
                    <a:pt x="5299" y="17400"/>
                  </a:cubicBezTo>
                  <a:cubicBezTo>
                    <a:pt x="6216" y="16746"/>
                    <a:pt x="6799" y="15662"/>
                    <a:pt x="7442" y="14757"/>
                  </a:cubicBezTo>
                  <a:cubicBezTo>
                    <a:pt x="8431" y="13388"/>
                    <a:pt x="9443" y="12043"/>
                    <a:pt x="10467" y="10709"/>
                  </a:cubicBezTo>
                  <a:cubicBezTo>
                    <a:pt x="10776" y="10304"/>
                    <a:pt x="11133" y="9935"/>
                    <a:pt x="11467" y="9554"/>
                  </a:cubicBezTo>
                  <a:cubicBezTo>
                    <a:pt x="12348" y="8578"/>
                    <a:pt x="13217" y="7590"/>
                    <a:pt x="14062" y="6590"/>
                  </a:cubicBezTo>
                  <a:cubicBezTo>
                    <a:pt x="14729" y="5804"/>
                    <a:pt x="15753" y="4851"/>
                    <a:pt x="16134" y="3875"/>
                  </a:cubicBezTo>
                  <a:cubicBezTo>
                    <a:pt x="16888" y="1952"/>
                    <a:pt x="13878" y="0"/>
                    <a:pt x="11961" y="0"/>
                  </a:cubicBezTo>
                  <a:close/>
                </a:path>
              </a:pathLst>
            </a:custGeom>
            <a:solidFill>
              <a:srgbClr val="B872A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90" name="Google Shape;190;p9"/>
            <p:cNvSpPr/>
            <p:nvPr/>
          </p:nvSpPr>
          <p:spPr>
            <a:xfrm rot="1798800" flipH="1">
              <a:off x="6491670" y="-123851"/>
              <a:ext cx="653482" cy="735809"/>
            </a:xfrm>
            <a:custGeom>
              <a:avLst/>
              <a:gdLst/>
              <a:ahLst/>
              <a:cxnLst/>
              <a:rect l="l" t="t" r="r" b="b"/>
              <a:pathLst>
                <a:path w="16074" h="18100" extrusionOk="0">
                  <a:moveTo>
                    <a:pt x="15097" y="1"/>
                  </a:moveTo>
                  <a:cubicBezTo>
                    <a:pt x="14978" y="167"/>
                    <a:pt x="14859" y="334"/>
                    <a:pt x="14740" y="489"/>
                  </a:cubicBezTo>
                  <a:cubicBezTo>
                    <a:pt x="10942" y="5442"/>
                    <a:pt x="6608" y="9954"/>
                    <a:pt x="1810" y="13943"/>
                  </a:cubicBezTo>
                  <a:lnTo>
                    <a:pt x="0" y="16836"/>
                  </a:lnTo>
                  <a:cubicBezTo>
                    <a:pt x="12" y="17122"/>
                    <a:pt x="36" y="17408"/>
                    <a:pt x="60" y="17693"/>
                  </a:cubicBezTo>
                  <a:cubicBezTo>
                    <a:pt x="48" y="17801"/>
                    <a:pt x="83" y="17896"/>
                    <a:pt x="143" y="17991"/>
                  </a:cubicBezTo>
                  <a:cubicBezTo>
                    <a:pt x="202" y="18069"/>
                    <a:pt x="286" y="18099"/>
                    <a:pt x="381" y="18099"/>
                  </a:cubicBezTo>
                  <a:cubicBezTo>
                    <a:pt x="516" y="18099"/>
                    <a:pt x="671" y="18037"/>
                    <a:pt x="798" y="17967"/>
                  </a:cubicBezTo>
                  <a:cubicBezTo>
                    <a:pt x="2143" y="17277"/>
                    <a:pt x="3691" y="16681"/>
                    <a:pt x="4929" y="15800"/>
                  </a:cubicBezTo>
                  <a:cubicBezTo>
                    <a:pt x="5858" y="15146"/>
                    <a:pt x="6429" y="14062"/>
                    <a:pt x="7084" y="13157"/>
                  </a:cubicBezTo>
                  <a:cubicBezTo>
                    <a:pt x="8061" y="11788"/>
                    <a:pt x="9073" y="10431"/>
                    <a:pt x="10097" y="9097"/>
                  </a:cubicBezTo>
                  <a:cubicBezTo>
                    <a:pt x="10406" y="8704"/>
                    <a:pt x="10763" y="8323"/>
                    <a:pt x="11109" y="7954"/>
                  </a:cubicBezTo>
                  <a:cubicBezTo>
                    <a:pt x="11978" y="6966"/>
                    <a:pt x="12847" y="5990"/>
                    <a:pt x="13692" y="4978"/>
                  </a:cubicBezTo>
                  <a:cubicBezTo>
                    <a:pt x="14359" y="4192"/>
                    <a:pt x="15383" y="3251"/>
                    <a:pt x="15764" y="2275"/>
                  </a:cubicBezTo>
                  <a:cubicBezTo>
                    <a:pt x="16073" y="1477"/>
                    <a:pt x="15740" y="668"/>
                    <a:pt x="15097" y="1"/>
                  </a:cubicBezTo>
                  <a:close/>
                </a:path>
              </a:pathLst>
            </a:custGeom>
            <a:solidFill>
              <a:srgbClr val="8F588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91" name="Google Shape;191;p9"/>
            <p:cNvSpPr/>
            <p:nvPr/>
          </p:nvSpPr>
          <p:spPr>
            <a:xfrm rot="1798800" flipH="1">
              <a:off x="6775047" y="437011"/>
              <a:ext cx="232504" cy="254200"/>
            </a:xfrm>
            <a:custGeom>
              <a:avLst/>
              <a:gdLst/>
              <a:ahLst/>
              <a:cxnLst/>
              <a:rect l="l" t="t" r="r" b="b"/>
              <a:pathLst>
                <a:path w="5719" h="6253" extrusionOk="0">
                  <a:moveTo>
                    <a:pt x="282" y="0"/>
                  </a:moveTo>
                  <a:cubicBezTo>
                    <a:pt x="268" y="0"/>
                    <a:pt x="253" y="0"/>
                    <a:pt x="239" y="0"/>
                  </a:cubicBezTo>
                  <a:cubicBezTo>
                    <a:pt x="167" y="96"/>
                    <a:pt x="120" y="203"/>
                    <a:pt x="84" y="322"/>
                  </a:cubicBezTo>
                  <a:cubicBezTo>
                    <a:pt x="12" y="596"/>
                    <a:pt x="0" y="882"/>
                    <a:pt x="36" y="1155"/>
                  </a:cubicBezTo>
                  <a:lnTo>
                    <a:pt x="370" y="5846"/>
                  </a:lnTo>
                  <a:cubicBezTo>
                    <a:pt x="358" y="5954"/>
                    <a:pt x="393" y="6049"/>
                    <a:pt x="453" y="6144"/>
                  </a:cubicBezTo>
                  <a:cubicBezTo>
                    <a:pt x="512" y="6222"/>
                    <a:pt x="596" y="6252"/>
                    <a:pt x="691" y="6252"/>
                  </a:cubicBezTo>
                  <a:cubicBezTo>
                    <a:pt x="826" y="6252"/>
                    <a:pt x="981" y="6190"/>
                    <a:pt x="1108" y="6120"/>
                  </a:cubicBezTo>
                  <a:cubicBezTo>
                    <a:pt x="2453" y="5430"/>
                    <a:pt x="4001" y="4834"/>
                    <a:pt x="5239" y="3953"/>
                  </a:cubicBezTo>
                  <a:cubicBezTo>
                    <a:pt x="5382" y="3846"/>
                    <a:pt x="5513" y="3739"/>
                    <a:pt x="5632" y="3620"/>
                  </a:cubicBezTo>
                  <a:cubicBezTo>
                    <a:pt x="5718" y="2737"/>
                    <a:pt x="5015" y="1999"/>
                    <a:pt x="4166" y="1999"/>
                  </a:cubicBezTo>
                  <a:cubicBezTo>
                    <a:pt x="4076" y="1999"/>
                    <a:pt x="3986" y="2008"/>
                    <a:pt x="3894" y="2025"/>
                  </a:cubicBezTo>
                  <a:cubicBezTo>
                    <a:pt x="4022" y="1257"/>
                    <a:pt x="3411" y="679"/>
                    <a:pt x="2761" y="679"/>
                  </a:cubicBezTo>
                  <a:cubicBezTo>
                    <a:pt x="2503" y="679"/>
                    <a:pt x="2239" y="770"/>
                    <a:pt x="2013" y="977"/>
                  </a:cubicBezTo>
                  <a:cubicBezTo>
                    <a:pt x="1744" y="299"/>
                    <a:pt x="1029" y="0"/>
                    <a:pt x="282" y="0"/>
                  </a:cubicBezTo>
                  <a:close/>
                </a:path>
              </a:pathLst>
            </a:custGeom>
            <a:solidFill>
              <a:srgbClr val="FFC71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92" name="Google Shape;192;p9"/>
            <p:cNvSpPr/>
            <p:nvPr/>
          </p:nvSpPr>
          <p:spPr>
            <a:xfrm rot="1798800" flipH="1">
              <a:off x="6843636" y="589819"/>
              <a:ext cx="115256" cy="117729"/>
            </a:xfrm>
            <a:custGeom>
              <a:avLst/>
              <a:gdLst/>
              <a:ahLst/>
              <a:cxnLst/>
              <a:rect l="l" t="t" r="r" b="b"/>
              <a:pathLst>
                <a:path w="2835" h="2896" extrusionOk="0">
                  <a:moveTo>
                    <a:pt x="1" y="0"/>
                  </a:moveTo>
                  <a:cubicBezTo>
                    <a:pt x="49" y="833"/>
                    <a:pt x="108" y="1655"/>
                    <a:pt x="168" y="2488"/>
                  </a:cubicBezTo>
                  <a:cubicBezTo>
                    <a:pt x="168" y="2596"/>
                    <a:pt x="203" y="2703"/>
                    <a:pt x="263" y="2786"/>
                  </a:cubicBezTo>
                  <a:cubicBezTo>
                    <a:pt x="322" y="2865"/>
                    <a:pt x="409" y="2895"/>
                    <a:pt x="505" y="2895"/>
                  </a:cubicBezTo>
                  <a:cubicBezTo>
                    <a:pt x="639" y="2895"/>
                    <a:pt x="793" y="2837"/>
                    <a:pt x="918" y="2774"/>
                  </a:cubicBezTo>
                  <a:cubicBezTo>
                    <a:pt x="1537" y="2453"/>
                    <a:pt x="2192" y="2155"/>
                    <a:pt x="2835" y="1834"/>
                  </a:cubicBezTo>
                  <a:cubicBezTo>
                    <a:pt x="2763" y="1715"/>
                    <a:pt x="2692" y="1595"/>
                    <a:pt x="2608" y="1476"/>
                  </a:cubicBezTo>
                  <a:cubicBezTo>
                    <a:pt x="2299" y="1024"/>
                    <a:pt x="1882" y="643"/>
                    <a:pt x="1418" y="369"/>
                  </a:cubicBezTo>
                  <a:cubicBezTo>
                    <a:pt x="977" y="131"/>
                    <a:pt x="489" y="0"/>
                    <a:pt x="1" y="0"/>
                  </a:cubicBezTo>
                  <a:close/>
                </a:path>
              </a:pathLst>
            </a:custGeom>
            <a:solidFill>
              <a:srgbClr val="B872A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grpSp>
      <p:grpSp>
        <p:nvGrpSpPr>
          <p:cNvPr id="193" name="Google Shape;193;p9"/>
          <p:cNvGrpSpPr/>
          <p:nvPr/>
        </p:nvGrpSpPr>
        <p:grpSpPr>
          <a:xfrm rot="-1768445">
            <a:off x="10075422" y="-218301"/>
            <a:ext cx="1098812" cy="1091735"/>
            <a:chOff x="4352202" y="2927017"/>
            <a:chExt cx="624305" cy="620284"/>
          </a:xfrm>
        </p:grpSpPr>
        <p:sp>
          <p:nvSpPr>
            <p:cNvPr id="194" name="Google Shape;194;p9"/>
            <p:cNvSpPr/>
            <p:nvPr/>
          </p:nvSpPr>
          <p:spPr>
            <a:xfrm rot="3287242">
              <a:off x="4445272" y="3009714"/>
              <a:ext cx="438165" cy="454890"/>
            </a:xfrm>
            <a:custGeom>
              <a:avLst/>
              <a:gdLst/>
              <a:ahLst/>
              <a:cxnLst/>
              <a:rect l="l" t="t" r="r" b="b"/>
              <a:pathLst>
                <a:path w="17527" h="18196" extrusionOk="0">
                  <a:moveTo>
                    <a:pt x="9682" y="1"/>
                  </a:moveTo>
                  <a:cubicBezTo>
                    <a:pt x="6586" y="1"/>
                    <a:pt x="1400" y="4345"/>
                    <a:pt x="762" y="5582"/>
                  </a:cubicBezTo>
                  <a:cubicBezTo>
                    <a:pt x="0" y="7082"/>
                    <a:pt x="2882" y="11261"/>
                    <a:pt x="4084" y="12249"/>
                  </a:cubicBezTo>
                  <a:cubicBezTo>
                    <a:pt x="4502" y="12589"/>
                    <a:pt x="4976" y="12766"/>
                    <a:pt x="5510" y="12766"/>
                  </a:cubicBezTo>
                  <a:cubicBezTo>
                    <a:pt x="6529" y="12766"/>
                    <a:pt x="7767" y="12124"/>
                    <a:pt x="9251" y="10749"/>
                  </a:cubicBezTo>
                  <a:cubicBezTo>
                    <a:pt x="9763" y="10272"/>
                    <a:pt x="10433" y="10032"/>
                    <a:pt x="11064" y="10032"/>
                  </a:cubicBezTo>
                  <a:cubicBezTo>
                    <a:pt x="11961" y="10032"/>
                    <a:pt x="12780" y="10516"/>
                    <a:pt x="12954" y="11487"/>
                  </a:cubicBezTo>
                  <a:cubicBezTo>
                    <a:pt x="13264" y="13142"/>
                    <a:pt x="12347" y="13737"/>
                    <a:pt x="10728" y="14095"/>
                  </a:cubicBezTo>
                  <a:cubicBezTo>
                    <a:pt x="9097" y="14452"/>
                    <a:pt x="7073" y="15333"/>
                    <a:pt x="7680" y="17178"/>
                  </a:cubicBezTo>
                  <a:cubicBezTo>
                    <a:pt x="7910" y="17887"/>
                    <a:pt x="8685" y="18196"/>
                    <a:pt x="9683" y="18196"/>
                  </a:cubicBezTo>
                  <a:cubicBezTo>
                    <a:pt x="11265" y="18196"/>
                    <a:pt x="13407" y="17420"/>
                    <a:pt x="14824" y="16238"/>
                  </a:cubicBezTo>
                  <a:cubicBezTo>
                    <a:pt x="17133" y="14321"/>
                    <a:pt x="17526" y="10761"/>
                    <a:pt x="16336" y="8630"/>
                  </a:cubicBezTo>
                  <a:cubicBezTo>
                    <a:pt x="15497" y="7137"/>
                    <a:pt x="13561" y="6088"/>
                    <a:pt x="11616" y="6088"/>
                  </a:cubicBezTo>
                  <a:cubicBezTo>
                    <a:pt x="10798" y="6088"/>
                    <a:pt x="9979" y="6273"/>
                    <a:pt x="9240" y="6689"/>
                  </a:cubicBezTo>
                  <a:cubicBezTo>
                    <a:pt x="6739" y="8082"/>
                    <a:pt x="6025" y="8749"/>
                    <a:pt x="6025" y="8749"/>
                  </a:cubicBezTo>
                  <a:cubicBezTo>
                    <a:pt x="6025" y="8749"/>
                    <a:pt x="5894" y="7641"/>
                    <a:pt x="5346" y="7129"/>
                  </a:cubicBezTo>
                  <a:cubicBezTo>
                    <a:pt x="5346" y="7129"/>
                    <a:pt x="13621" y="3331"/>
                    <a:pt x="11311" y="664"/>
                  </a:cubicBezTo>
                  <a:cubicBezTo>
                    <a:pt x="10906" y="198"/>
                    <a:pt x="10341" y="1"/>
                    <a:pt x="968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95" name="Google Shape;195;p9"/>
            <p:cNvSpPr/>
            <p:nvPr/>
          </p:nvSpPr>
          <p:spPr>
            <a:xfrm rot="3287242">
              <a:off x="4659820" y="3050012"/>
              <a:ext cx="183396" cy="114273"/>
            </a:xfrm>
            <a:custGeom>
              <a:avLst/>
              <a:gdLst/>
              <a:ahLst/>
              <a:cxnLst/>
              <a:rect l="l" t="t" r="r" b="b"/>
              <a:pathLst>
                <a:path w="7336" h="4571" extrusionOk="0">
                  <a:moveTo>
                    <a:pt x="6697" y="0"/>
                  </a:moveTo>
                  <a:cubicBezTo>
                    <a:pt x="5771" y="0"/>
                    <a:pt x="3285" y="1082"/>
                    <a:pt x="1775" y="2319"/>
                  </a:cubicBezTo>
                  <a:cubicBezTo>
                    <a:pt x="1" y="3759"/>
                    <a:pt x="84" y="4307"/>
                    <a:pt x="322" y="4545"/>
                  </a:cubicBezTo>
                  <a:cubicBezTo>
                    <a:pt x="339" y="4562"/>
                    <a:pt x="366" y="4570"/>
                    <a:pt x="401" y="4570"/>
                  </a:cubicBezTo>
                  <a:cubicBezTo>
                    <a:pt x="862" y="4570"/>
                    <a:pt x="2810" y="3198"/>
                    <a:pt x="4204" y="2402"/>
                  </a:cubicBezTo>
                  <a:cubicBezTo>
                    <a:pt x="5704" y="1545"/>
                    <a:pt x="7335" y="497"/>
                    <a:pt x="7026" y="104"/>
                  </a:cubicBezTo>
                  <a:cubicBezTo>
                    <a:pt x="6972" y="33"/>
                    <a:pt x="6858" y="0"/>
                    <a:pt x="6697" y="0"/>
                  </a:cubicBezTo>
                  <a:close/>
                </a:path>
              </a:pathLst>
            </a:custGeom>
            <a:solidFill>
              <a:srgbClr val="582F4E">
                <a:alpha val="531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96" name="Google Shape;196;p9"/>
            <p:cNvSpPr/>
            <p:nvPr/>
          </p:nvSpPr>
          <p:spPr>
            <a:xfrm rot="3287242">
              <a:off x="4615891" y="3048534"/>
              <a:ext cx="22050" cy="22050"/>
            </a:xfrm>
            <a:custGeom>
              <a:avLst/>
              <a:gdLst/>
              <a:ahLst/>
              <a:cxnLst/>
              <a:rect l="l" t="t" r="r" b="b"/>
              <a:pathLst>
                <a:path w="882" h="882" extrusionOk="0">
                  <a:moveTo>
                    <a:pt x="441" y="0"/>
                  </a:moveTo>
                  <a:cubicBezTo>
                    <a:pt x="203" y="0"/>
                    <a:pt x="0" y="202"/>
                    <a:pt x="0" y="441"/>
                  </a:cubicBezTo>
                  <a:cubicBezTo>
                    <a:pt x="0" y="679"/>
                    <a:pt x="203" y="881"/>
                    <a:pt x="441" y="881"/>
                  </a:cubicBezTo>
                  <a:cubicBezTo>
                    <a:pt x="691" y="881"/>
                    <a:pt x="881" y="679"/>
                    <a:pt x="881" y="441"/>
                  </a:cubicBezTo>
                  <a:cubicBezTo>
                    <a:pt x="881" y="202"/>
                    <a:pt x="691" y="0"/>
                    <a:pt x="441" y="0"/>
                  </a:cubicBezTo>
                  <a:close/>
                </a:path>
              </a:pathLst>
            </a:custGeom>
            <a:solidFill>
              <a:srgbClr val="582F4E">
                <a:alpha val="531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grpSp>
      <p:grpSp>
        <p:nvGrpSpPr>
          <p:cNvPr id="197" name="Google Shape;197;p9"/>
          <p:cNvGrpSpPr/>
          <p:nvPr/>
        </p:nvGrpSpPr>
        <p:grpSpPr>
          <a:xfrm rot="-1569513">
            <a:off x="11338233" y="949332"/>
            <a:ext cx="1354652" cy="1352673"/>
            <a:chOff x="7005378" y="2367245"/>
            <a:chExt cx="539061" cy="538273"/>
          </a:xfrm>
        </p:grpSpPr>
        <p:sp>
          <p:nvSpPr>
            <p:cNvPr id="198" name="Google Shape;198;p9"/>
            <p:cNvSpPr/>
            <p:nvPr/>
          </p:nvSpPr>
          <p:spPr>
            <a:xfrm rot="2241434">
              <a:off x="7081707" y="2445274"/>
              <a:ext cx="386403" cy="382215"/>
            </a:xfrm>
            <a:custGeom>
              <a:avLst/>
              <a:gdLst/>
              <a:ahLst/>
              <a:cxnLst/>
              <a:rect l="l" t="t" r="r" b="b"/>
              <a:pathLst>
                <a:path w="19563" h="19351" extrusionOk="0">
                  <a:moveTo>
                    <a:pt x="5732" y="1"/>
                  </a:moveTo>
                  <a:cubicBezTo>
                    <a:pt x="5525" y="1"/>
                    <a:pt x="5362" y="24"/>
                    <a:pt x="5251" y="74"/>
                  </a:cubicBezTo>
                  <a:cubicBezTo>
                    <a:pt x="5251" y="74"/>
                    <a:pt x="1" y="18421"/>
                    <a:pt x="322" y="19314"/>
                  </a:cubicBezTo>
                  <a:cubicBezTo>
                    <a:pt x="331" y="19338"/>
                    <a:pt x="354" y="19350"/>
                    <a:pt x="389" y="19350"/>
                  </a:cubicBezTo>
                  <a:cubicBezTo>
                    <a:pt x="1662" y="19350"/>
                    <a:pt x="19563" y="4288"/>
                    <a:pt x="19563" y="4288"/>
                  </a:cubicBezTo>
                  <a:cubicBezTo>
                    <a:pt x="19563" y="4288"/>
                    <a:pt x="8549" y="1"/>
                    <a:pt x="573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199" name="Google Shape;199;p9"/>
            <p:cNvSpPr/>
            <p:nvPr/>
          </p:nvSpPr>
          <p:spPr>
            <a:xfrm rot="2241434">
              <a:off x="7263992" y="2446898"/>
              <a:ext cx="127478" cy="82088"/>
            </a:xfrm>
            <a:custGeom>
              <a:avLst/>
              <a:gdLst/>
              <a:ahLst/>
              <a:cxnLst/>
              <a:rect l="l" t="t" r="r" b="b"/>
              <a:pathLst>
                <a:path w="6454" h="4156" extrusionOk="0">
                  <a:moveTo>
                    <a:pt x="1614" y="0"/>
                  </a:moveTo>
                  <a:cubicBezTo>
                    <a:pt x="1407" y="0"/>
                    <a:pt x="1243" y="23"/>
                    <a:pt x="1131" y="73"/>
                  </a:cubicBezTo>
                  <a:cubicBezTo>
                    <a:pt x="1131" y="73"/>
                    <a:pt x="655" y="1740"/>
                    <a:pt x="0" y="4085"/>
                  </a:cubicBezTo>
                  <a:cubicBezTo>
                    <a:pt x="335" y="4126"/>
                    <a:pt x="721" y="4155"/>
                    <a:pt x="1138" y="4155"/>
                  </a:cubicBezTo>
                  <a:cubicBezTo>
                    <a:pt x="2920" y="4155"/>
                    <a:pt x="5257" y="3617"/>
                    <a:pt x="6454" y="1108"/>
                  </a:cubicBezTo>
                  <a:cubicBezTo>
                    <a:pt x="4405" y="474"/>
                    <a:pt x="2556" y="0"/>
                    <a:pt x="1614"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200" name="Google Shape;200;p9"/>
            <p:cNvSpPr/>
            <p:nvPr/>
          </p:nvSpPr>
          <p:spPr>
            <a:xfrm rot="2241434">
              <a:off x="7064605" y="2504910"/>
              <a:ext cx="383341" cy="316798"/>
            </a:xfrm>
            <a:custGeom>
              <a:avLst/>
              <a:gdLst/>
              <a:ahLst/>
              <a:cxnLst/>
              <a:rect l="l" t="t" r="r" b="b"/>
              <a:pathLst>
                <a:path w="19408" h="16039" extrusionOk="0">
                  <a:moveTo>
                    <a:pt x="16824" y="0"/>
                  </a:moveTo>
                  <a:cubicBezTo>
                    <a:pt x="14109" y="2739"/>
                    <a:pt x="10835" y="4906"/>
                    <a:pt x="7156" y="6060"/>
                  </a:cubicBezTo>
                  <a:cubicBezTo>
                    <a:pt x="6401" y="6293"/>
                    <a:pt x="5603" y="6488"/>
                    <a:pt x="4817" y="6488"/>
                  </a:cubicBezTo>
                  <a:cubicBezTo>
                    <a:pt x="4437" y="6488"/>
                    <a:pt x="4060" y="6443"/>
                    <a:pt x="3691" y="6334"/>
                  </a:cubicBezTo>
                  <a:cubicBezTo>
                    <a:pt x="3287" y="6215"/>
                    <a:pt x="2918" y="6001"/>
                    <a:pt x="2596" y="5727"/>
                  </a:cubicBezTo>
                  <a:cubicBezTo>
                    <a:pt x="1298" y="10525"/>
                    <a:pt x="1" y="15550"/>
                    <a:pt x="167" y="16002"/>
                  </a:cubicBezTo>
                  <a:cubicBezTo>
                    <a:pt x="176" y="16026"/>
                    <a:pt x="199" y="16038"/>
                    <a:pt x="234" y="16038"/>
                  </a:cubicBezTo>
                  <a:cubicBezTo>
                    <a:pt x="1507" y="16038"/>
                    <a:pt x="19408" y="976"/>
                    <a:pt x="19408" y="976"/>
                  </a:cubicBezTo>
                  <a:cubicBezTo>
                    <a:pt x="19408" y="976"/>
                    <a:pt x="18360" y="560"/>
                    <a:pt x="1682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grpSp>
      <p:grpSp>
        <p:nvGrpSpPr>
          <p:cNvPr id="201" name="Google Shape;201;p9"/>
          <p:cNvGrpSpPr/>
          <p:nvPr/>
        </p:nvGrpSpPr>
        <p:grpSpPr>
          <a:xfrm rot="-1523330">
            <a:off x="11472950" y="135962"/>
            <a:ext cx="409348" cy="579559"/>
            <a:chOff x="7321293" y="2218507"/>
            <a:chExt cx="649401" cy="985419"/>
          </a:xfrm>
        </p:grpSpPr>
        <p:sp>
          <p:nvSpPr>
            <p:cNvPr id="202" name="Google Shape;202;p9"/>
            <p:cNvSpPr/>
            <p:nvPr/>
          </p:nvSpPr>
          <p:spPr>
            <a:xfrm>
              <a:off x="7321293" y="2218507"/>
              <a:ext cx="649401" cy="985419"/>
            </a:xfrm>
            <a:custGeom>
              <a:avLst/>
              <a:gdLst/>
              <a:ahLst/>
              <a:cxnLst/>
              <a:rect l="l" t="t" r="r" b="b"/>
              <a:pathLst>
                <a:path w="22780" h="34567" extrusionOk="0">
                  <a:moveTo>
                    <a:pt x="13306" y="0"/>
                  </a:moveTo>
                  <a:cubicBezTo>
                    <a:pt x="10161" y="0"/>
                    <a:pt x="1" y="7471"/>
                    <a:pt x="622" y="9458"/>
                  </a:cubicBezTo>
                  <a:cubicBezTo>
                    <a:pt x="1330" y="11733"/>
                    <a:pt x="2323" y="12531"/>
                    <a:pt x="3382" y="12531"/>
                  </a:cubicBezTo>
                  <a:cubicBezTo>
                    <a:pt x="5858" y="12531"/>
                    <a:pt x="8692" y="8165"/>
                    <a:pt x="9065" y="8165"/>
                  </a:cubicBezTo>
                  <a:cubicBezTo>
                    <a:pt x="9074" y="8165"/>
                    <a:pt x="9082" y="8167"/>
                    <a:pt x="9088" y="8172"/>
                  </a:cubicBezTo>
                  <a:cubicBezTo>
                    <a:pt x="9445" y="8494"/>
                    <a:pt x="9469" y="28496"/>
                    <a:pt x="8909" y="28508"/>
                  </a:cubicBezTo>
                  <a:cubicBezTo>
                    <a:pt x="6230" y="28568"/>
                    <a:pt x="2849" y="29068"/>
                    <a:pt x="2492" y="32116"/>
                  </a:cubicBezTo>
                  <a:cubicBezTo>
                    <a:pt x="2257" y="34047"/>
                    <a:pt x="4117" y="34567"/>
                    <a:pt x="6780" y="34567"/>
                  </a:cubicBezTo>
                  <a:cubicBezTo>
                    <a:pt x="8304" y="34567"/>
                    <a:pt x="10091" y="34397"/>
                    <a:pt x="11897" y="34223"/>
                  </a:cubicBezTo>
                  <a:cubicBezTo>
                    <a:pt x="16862" y="33735"/>
                    <a:pt x="22780" y="32973"/>
                    <a:pt x="22113" y="29223"/>
                  </a:cubicBezTo>
                  <a:cubicBezTo>
                    <a:pt x="21811" y="27552"/>
                    <a:pt x="20540" y="27138"/>
                    <a:pt x="19189" y="27138"/>
                  </a:cubicBezTo>
                  <a:cubicBezTo>
                    <a:pt x="17862" y="27138"/>
                    <a:pt x="16456" y="27538"/>
                    <a:pt x="15816" y="27538"/>
                  </a:cubicBezTo>
                  <a:cubicBezTo>
                    <a:pt x="15644" y="27538"/>
                    <a:pt x="15527" y="27509"/>
                    <a:pt x="15481" y="27437"/>
                  </a:cubicBezTo>
                  <a:cubicBezTo>
                    <a:pt x="15100" y="26818"/>
                    <a:pt x="16065" y="1350"/>
                    <a:pt x="13874" y="124"/>
                  </a:cubicBezTo>
                  <a:cubicBezTo>
                    <a:pt x="13726" y="40"/>
                    <a:pt x="13535" y="0"/>
                    <a:pt x="13306" y="0"/>
                  </a:cubicBezTo>
                  <a:close/>
                </a:path>
              </a:pathLst>
            </a:custGeom>
            <a:solidFill>
              <a:srgbClr val="F9A32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203" name="Google Shape;203;p9"/>
            <p:cNvSpPr/>
            <p:nvPr/>
          </p:nvSpPr>
          <p:spPr>
            <a:xfrm>
              <a:off x="7597305" y="2290575"/>
              <a:ext cx="55704" cy="55704"/>
            </a:xfrm>
            <a:custGeom>
              <a:avLst/>
              <a:gdLst/>
              <a:ahLst/>
              <a:cxnLst/>
              <a:rect l="l" t="t" r="r" b="b"/>
              <a:pathLst>
                <a:path w="1954" h="1954" extrusionOk="0">
                  <a:moveTo>
                    <a:pt x="977" y="1"/>
                  </a:moveTo>
                  <a:cubicBezTo>
                    <a:pt x="441" y="1"/>
                    <a:pt x="1" y="441"/>
                    <a:pt x="1" y="977"/>
                  </a:cubicBezTo>
                  <a:cubicBezTo>
                    <a:pt x="1" y="1513"/>
                    <a:pt x="441" y="1953"/>
                    <a:pt x="977" y="1953"/>
                  </a:cubicBezTo>
                  <a:cubicBezTo>
                    <a:pt x="1513" y="1953"/>
                    <a:pt x="1954" y="1513"/>
                    <a:pt x="1954" y="977"/>
                  </a:cubicBezTo>
                  <a:cubicBezTo>
                    <a:pt x="1954" y="441"/>
                    <a:pt x="1513" y="1"/>
                    <a:pt x="977" y="1"/>
                  </a:cubicBezTo>
                  <a:close/>
                </a:path>
              </a:pathLst>
            </a:custGeom>
            <a:solidFill>
              <a:srgbClr val="FFC71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204" name="Google Shape;204;p9"/>
            <p:cNvSpPr/>
            <p:nvPr/>
          </p:nvSpPr>
          <p:spPr>
            <a:xfrm>
              <a:off x="7360406" y="2350127"/>
              <a:ext cx="199952" cy="144134"/>
            </a:xfrm>
            <a:custGeom>
              <a:avLst/>
              <a:gdLst/>
              <a:ahLst/>
              <a:cxnLst/>
              <a:rect l="l" t="t" r="r" b="b"/>
              <a:pathLst>
                <a:path w="7014" h="5056" extrusionOk="0">
                  <a:moveTo>
                    <a:pt x="6209" y="1"/>
                  </a:moveTo>
                  <a:cubicBezTo>
                    <a:pt x="5509" y="1"/>
                    <a:pt x="4182" y="623"/>
                    <a:pt x="2834" y="1638"/>
                  </a:cubicBezTo>
                  <a:cubicBezTo>
                    <a:pt x="1108" y="2936"/>
                    <a:pt x="0" y="4401"/>
                    <a:pt x="381" y="4889"/>
                  </a:cubicBezTo>
                  <a:cubicBezTo>
                    <a:pt x="465" y="5002"/>
                    <a:pt x="616" y="5055"/>
                    <a:pt x="820" y="5055"/>
                  </a:cubicBezTo>
                  <a:cubicBezTo>
                    <a:pt x="1520" y="5055"/>
                    <a:pt x="2843" y="4427"/>
                    <a:pt x="4179" y="3412"/>
                  </a:cubicBezTo>
                  <a:cubicBezTo>
                    <a:pt x="5918" y="2115"/>
                    <a:pt x="7013" y="650"/>
                    <a:pt x="6644" y="162"/>
                  </a:cubicBezTo>
                  <a:cubicBezTo>
                    <a:pt x="6561" y="53"/>
                    <a:pt x="6411" y="1"/>
                    <a:pt x="6209" y="1"/>
                  </a:cubicBezTo>
                  <a:close/>
                </a:path>
              </a:pathLst>
            </a:custGeom>
            <a:solidFill>
              <a:srgbClr val="FFC71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205" name="Google Shape;205;p9"/>
            <p:cNvSpPr/>
            <p:nvPr/>
          </p:nvSpPr>
          <p:spPr>
            <a:xfrm>
              <a:off x="7439828" y="3058203"/>
              <a:ext cx="337757" cy="65168"/>
            </a:xfrm>
            <a:custGeom>
              <a:avLst/>
              <a:gdLst/>
              <a:ahLst/>
              <a:cxnLst/>
              <a:rect l="l" t="t" r="r" b="b"/>
              <a:pathLst>
                <a:path w="11848" h="2286" extrusionOk="0">
                  <a:moveTo>
                    <a:pt x="9440" y="0"/>
                  </a:moveTo>
                  <a:cubicBezTo>
                    <a:pt x="8430" y="0"/>
                    <a:pt x="7170" y="79"/>
                    <a:pt x="5811" y="244"/>
                  </a:cubicBezTo>
                  <a:cubicBezTo>
                    <a:pt x="2572" y="637"/>
                    <a:pt x="0" y="1351"/>
                    <a:pt x="60" y="1851"/>
                  </a:cubicBezTo>
                  <a:cubicBezTo>
                    <a:pt x="94" y="2134"/>
                    <a:pt x="1007" y="2285"/>
                    <a:pt x="2403" y="2285"/>
                  </a:cubicBezTo>
                  <a:cubicBezTo>
                    <a:pt x="3412" y="2285"/>
                    <a:pt x="4673" y="2207"/>
                    <a:pt x="6037" y="2042"/>
                  </a:cubicBezTo>
                  <a:cubicBezTo>
                    <a:pt x="9275" y="1649"/>
                    <a:pt x="11847" y="934"/>
                    <a:pt x="11788" y="434"/>
                  </a:cubicBezTo>
                  <a:cubicBezTo>
                    <a:pt x="11753" y="151"/>
                    <a:pt x="10836" y="0"/>
                    <a:pt x="9440" y="0"/>
                  </a:cubicBezTo>
                  <a:close/>
                </a:path>
              </a:pathLst>
            </a:custGeom>
            <a:solidFill>
              <a:srgbClr val="FFC71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grpSp>
    </p:spTree>
    <p:extLst>
      <p:ext uri="{BB962C8B-B14F-4D97-AF65-F5344CB8AC3E}">
        <p14:creationId xmlns:p14="http://schemas.microsoft.com/office/powerpoint/2010/main" val="15503006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242"/>
        <p:cNvGrpSpPr/>
        <p:nvPr/>
      </p:nvGrpSpPr>
      <p:grpSpPr>
        <a:xfrm>
          <a:off x="0" y="0"/>
          <a:ext cx="0" cy="0"/>
          <a:chOff x="0" y="0"/>
          <a:chExt cx="0" cy="0"/>
        </a:xfrm>
      </p:grpSpPr>
    </p:spTree>
    <p:extLst>
      <p:ext uri="{BB962C8B-B14F-4D97-AF65-F5344CB8AC3E}">
        <p14:creationId xmlns:p14="http://schemas.microsoft.com/office/powerpoint/2010/main" val="22626813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able of contents">
  <p:cSld name="Table of contents">
    <p:bg>
      <p:bgPr>
        <a:solidFill>
          <a:schemeClr val="lt1"/>
        </a:solidFill>
        <a:effectLst/>
      </p:bgPr>
    </p:bg>
    <p:spTree>
      <p:nvGrpSpPr>
        <p:cNvPr id="1" name="Shape 243"/>
        <p:cNvGrpSpPr/>
        <p:nvPr/>
      </p:nvGrpSpPr>
      <p:grpSpPr>
        <a:xfrm>
          <a:off x="0" y="0"/>
          <a:ext cx="0" cy="0"/>
          <a:chOff x="0" y="0"/>
          <a:chExt cx="0" cy="0"/>
        </a:xfrm>
      </p:grpSpPr>
      <p:sp>
        <p:nvSpPr>
          <p:cNvPr id="244" name="Google Shape;244;p14"/>
          <p:cNvSpPr/>
          <p:nvPr/>
        </p:nvSpPr>
        <p:spPr>
          <a:xfrm>
            <a:off x="-88900" y="-33"/>
            <a:ext cx="5142251" cy="6942032"/>
          </a:xfrm>
          <a:custGeom>
            <a:avLst/>
            <a:gdLst/>
            <a:ahLst/>
            <a:cxnLst/>
            <a:rect l="l" t="t" r="r" b="b"/>
            <a:pathLst>
              <a:path w="39363" h="46052" extrusionOk="0">
                <a:moveTo>
                  <a:pt x="795" y="1"/>
                </a:moveTo>
                <a:cubicBezTo>
                  <a:pt x="713" y="1"/>
                  <a:pt x="630" y="28"/>
                  <a:pt x="560" y="78"/>
                </a:cubicBezTo>
                <a:cubicBezTo>
                  <a:pt x="0" y="555"/>
                  <a:pt x="274" y="3007"/>
                  <a:pt x="274" y="3722"/>
                </a:cubicBezTo>
                <a:lnTo>
                  <a:pt x="274" y="45941"/>
                </a:lnTo>
                <a:lnTo>
                  <a:pt x="334" y="45941"/>
                </a:lnTo>
                <a:lnTo>
                  <a:pt x="17407" y="45917"/>
                </a:lnTo>
                <a:lnTo>
                  <a:pt x="29647" y="45905"/>
                </a:lnTo>
                <a:cubicBezTo>
                  <a:pt x="29685" y="45905"/>
                  <a:pt x="29722" y="45905"/>
                  <a:pt x="29760" y="45905"/>
                </a:cubicBezTo>
                <a:cubicBezTo>
                  <a:pt x="31414" y="45905"/>
                  <a:pt x="33224" y="46051"/>
                  <a:pt x="34997" y="46051"/>
                </a:cubicBezTo>
                <a:cubicBezTo>
                  <a:pt x="36273" y="46051"/>
                  <a:pt x="37530" y="45976"/>
                  <a:pt x="38696" y="45715"/>
                </a:cubicBezTo>
                <a:cubicBezTo>
                  <a:pt x="39362" y="45572"/>
                  <a:pt x="38696" y="40143"/>
                  <a:pt x="38600" y="39559"/>
                </a:cubicBezTo>
                <a:cubicBezTo>
                  <a:pt x="38255" y="37166"/>
                  <a:pt x="37457" y="34725"/>
                  <a:pt x="35457" y="33213"/>
                </a:cubicBezTo>
                <a:cubicBezTo>
                  <a:pt x="33540" y="31773"/>
                  <a:pt x="31028" y="31523"/>
                  <a:pt x="28659" y="31166"/>
                </a:cubicBezTo>
                <a:cubicBezTo>
                  <a:pt x="26051" y="30761"/>
                  <a:pt x="23444" y="30153"/>
                  <a:pt x="21110" y="28939"/>
                </a:cubicBezTo>
                <a:cubicBezTo>
                  <a:pt x="18777" y="27713"/>
                  <a:pt x="16717" y="25843"/>
                  <a:pt x="15681" y="23403"/>
                </a:cubicBezTo>
                <a:cubicBezTo>
                  <a:pt x="14645" y="20950"/>
                  <a:pt x="14728" y="18188"/>
                  <a:pt x="14264" y="15580"/>
                </a:cubicBezTo>
                <a:cubicBezTo>
                  <a:pt x="12966" y="8222"/>
                  <a:pt x="7418" y="3257"/>
                  <a:pt x="1001" y="66"/>
                </a:cubicBezTo>
                <a:cubicBezTo>
                  <a:pt x="939" y="22"/>
                  <a:pt x="867" y="1"/>
                  <a:pt x="795"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245" name="Google Shape;245;p14"/>
          <p:cNvSpPr/>
          <p:nvPr/>
        </p:nvSpPr>
        <p:spPr>
          <a:xfrm>
            <a:off x="3017700" y="4154336"/>
            <a:ext cx="235453" cy="217049"/>
          </a:xfrm>
          <a:custGeom>
            <a:avLst/>
            <a:gdLst/>
            <a:ahLst/>
            <a:cxnLst/>
            <a:rect l="l" t="t" r="r" b="b"/>
            <a:pathLst>
              <a:path w="3403" h="3137" extrusionOk="0">
                <a:moveTo>
                  <a:pt x="1673" y="0"/>
                </a:moveTo>
                <a:cubicBezTo>
                  <a:pt x="1551" y="0"/>
                  <a:pt x="1429" y="84"/>
                  <a:pt x="1429" y="250"/>
                </a:cubicBezTo>
                <a:cubicBezTo>
                  <a:pt x="1382" y="631"/>
                  <a:pt x="1370" y="1012"/>
                  <a:pt x="1370" y="1405"/>
                </a:cubicBezTo>
                <a:cubicBezTo>
                  <a:pt x="1013" y="1429"/>
                  <a:pt x="655" y="1417"/>
                  <a:pt x="298" y="1453"/>
                </a:cubicBezTo>
                <a:cubicBezTo>
                  <a:pt x="48" y="1453"/>
                  <a:pt x="1" y="1798"/>
                  <a:pt x="239" y="1870"/>
                </a:cubicBezTo>
                <a:cubicBezTo>
                  <a:pt x="620" y="2013"/>
                  <a:pt x="1025" y="2084"/>
                  <a:pt x="1429" y="2096"/>
                </a:cubicBezTo>
                <a:cubicBezTo>
                  <a:pt x="1465" y="2417"/>
                  <a:pt x="1584" y="2715"/>
                  <a:pt x="1751" y="2989"/>
                </a:cubicBezTo>
                <a:cubicBezTo>
                  <a:pt x="1820" y="3090"/>
                  <a:pt x="1924" y="3136"/>
                  <a:pt x="2026" y="3136"/>
                </a:cubicBezTo>
                <a:cubicBezTo>
                  <a:pt x="2189" y="3136"/>
                  <a:pt x="2346" y="3020"/>
                  <a:pt x="2346" y="2822"/>
                </a:cubicBezTo>
                <a:cubicBezTo>
                  <a:pt x="2358" y="2560"/>
                  <a:pt x="2310" y="2298"/>
                  <a:pt x="2227" y="2036"/>
                </a:cubicBezTo>
                <a:cubicBezTo>
                  <a:pt x="2560" y="1989"/>
                  <a:pt x="2882" y="1882"/>
                  <a:pt x="3168" y="1703"/>
                </a:cubicBezTo>
                <a:cubicBezTo>
                  <a:pt x="3402" y="1550"/>
                  <a:pt x="3336" y="1143"/>
                  <a:pt x="3038" y="1143"/>
                </a:cubicBezTo>
                <a:cubicBezTo>
                  <a:pt x="3033" y="1143"/>
                  <a:pt x="3029" y="1143"/>
                  <a:pt x="3025" y="1143"/>
                </a:cubicBezTo>
                <a:cubicBezTo>
                  <a:pt x="2703" y="1167"/>
                  <a:pt x="2382" y="1227"/>
                  <a:pt x="2072" y="1310"/>
                </a:cubicBezTo>
                <a:cubicBezTo>
                  <a:pt x="2001" y="965"/>
                  <a:pt x="1953" y="608"/>
                  <a:pt x="1917" y="250"/>
                </a:cubicBezTo>
                <a:cubicBezTo>
                  <a:pt x="1917" y="84"/>
                  <a:pt x="1795" y="0"/>
                  <a:pt x="1673"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246" name="Google Shape;246;p14"/>
          <p:cNvSpPr/>
          <p:nvPr/>
        </p:nvSpPr>
        <p:spPr>
          <a:xfrm rot="6532479">
            <a:off x="11251246" y="5992485"/>
            <a:ext cx="346236" cy="327641"/>
          </a:xfrm>
          <a:custGeom>
            <a:avLst/>
            <a:gdLst/>
            <a:ahLst/>
            <a:cxnLst/>
            <a:rect l="l" t="t" r="r" b="b"/>
            <a:pathLst>
              <a:path w="3240" h="3066" extrusionOk="0">
                <a:moveTo>
                  <a:pt x="1769" y="1"/>
                </a:moveTo>
                <a:cubicBezTo>
                  <a:pt x="1611" y="1"/>
                  <a:pt x="1453" y="105"/>
                  <a:pt x="1453" y="313"/>
                </a:cubicBezTo>
                <a:lnTo>
                  <a:pt x="1429" y="1075"/>
                </a:lnTo>
                <a:cubicBezTo>
                  <a:pt x="1036" y="1099"/>
                  <a:pt x="644" y="1135"/>
                  <a:pt x="263" y="1171"/>
                </a:cubicBezTo>
                <a:cubicBezTo>
                  <a:pt x="1" y="1171"/>
                  <a:pt x="1" y="1563"/>
                  <a:pt x="263" y="1563"/>
                </a:cubicBezTo>
                <a:cubicBezTo>
                  <a:pt x="632" y="1599"/>
                  <a:pt x="1025" y="1635"/>
                  <a:pt x="1406" y="1659"/>
                </a:cubicBezTo>
                <a:cubicBezTo>
                  <a:pt x="1382" y="1992"/>
                  <a:pt x="1322" y="2385"/>
                  <a:pt x="1429" y="2683"/>
                </a:cubicBezTo>
                <a:cubicBezTo>
                  <a:pt x="1513" y="2893"/>
                  <a:pt x="1771" y="3066"/>
                  <a:pt x="1985" y="3066"/>
                </a:cubicBezTo>
                <a:cubicBezTo>
                  <a:pt x="2135" y="3066"/>
                  <a:pt x="2264" y="2981"/>
                  <a:pt x="2298" y="2766"/>
                </a:cubicBezTo>
                <a:cubicBezTo>
                  <a:pt x="2322" y="2623"/>
                  <a:pt x="2263" y="2492"/>
                  <a:pt x="2132" y="2444"/>
                </a:cubicBezTo>
                <a:cubicBezTo>
                  <a:pt x="2120" y="2325"/>
                  <a:pt x="2120" y="2206"/>
                  <a:pt x="2120" y="2087"/>
                </a:cubicBezTo>
                <a:lnTo>
                  <a:pt x="2108" y="1694"/>
                </a:lnTo>
                <a:cubicBezTo>
                  <a:pt x="2346" y="1694"/>
                  <a:pt x="2584" y="1694"/>
                  <a:pt x="2822" y="1682"/>
                </a:cubicBezTo>
                <a:cubicBezTo>
                  <a:pt x="3239" y="1682"/>
                  <a:pt x="3239" y="1051"/>
                  <a:pt x="2822" y="1051"/>
                </a:cubicBezTo>
                <a:cubicBezTo>
                  <a:pt x="2584" y="1040"/>
                  <a:pt x="2334" y="1040"/>
                  <a:pt x="2096" y="1040"/>
                </a:cubicBezTo>
                <a:lnTo>
                  <a:pt x="2084" y="313"/>
                </a:lnTo>
                <a:cubicBezTo>
                  <a:pt x="2084" y="105"/>
                  <a:pt x="1926" y="1"/>
                  <a:pt x="1769"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247" name="Google Shape;247;p14"/>
          <p:cNvSpPr/>
          <p:nvPr/>
        </p:nvSpPr>
        <p:spPr>
          <a:xfrm rot="-9224351">
            <a:off x="11543019" y="5775232"/>
            <a:ext cx="246508" cy="233269"/>
          </a:xfrm>
          <a:custGeom>
            <a:avLst/>
            <a:gdLst/>
            <a:ahLst/>
            <a:cxnLst/>
            <a:rect l="l" t="t" r="r" b="b"/>
            <a:pathLst>
              <a:path w="3240" h="3066" extrusionOk="0">
                <a:moveTo>
                  <a:pt x="1769" y="1"/>
                </a:moveTo>
                <a:cubicBezTo>
                  <a:pt x="1611" y="1"/>
                  <a:pt x="1453" y="105"/>
                  <a:pt x="1453" y="313"/>
                </a:cubicBezTo>
                <a:lnTo>
                  <a:pt x="1429" y="1075"/>
                </a:lnTo>
                <a:cubicBezTo>
                  <a:pt x="1036" y="1099"/>
                  <a:pt x="644" y="1135"/>
                  <a:pt x="263" y="1171"/>
                </a:cubicBezTo>
                <a:cubicBezTo>
                  <a:pt x="1" y="1171"/>
                  <a:pt x="1" y="1563"/>
                  <a:pt x="263" y="1563"/>
                </a:cubicBezTo>
                <a:cubicBezTo>
                  <a:pt x="632" y="1599"/>
                  <a:pt x="1025" y="1635"/>
                  <a:pt x="1406" y="1659"/>
                </a:cubicBezTo>
                <a:cubicBezTo>
                  <a:pt x="1382" y="1992"/>
                  <a:pt x="1322" y="2385"/>
                  <a:pt x="1429" y="2683"/>
                </a:cubicBezTo>
                <a:cubicBezTo>
                  <a:pt x="1513" y="2893"/>
                  <a:pt x="1771" y="3066"/>
                  <a:pt x="1985" y="3066"/>
                </a:cubicBezTo>
                <a:cubicBezTo>
                  <a:pt x="2135" y="3066"/>
                  <a:pt x="2264" y="2981"/>
                  <a:pt x="2298" y="2766"/>
                </a:cubicBezTo>
                <a:cubicBezTo>
                  <a:pt x="2322" y="2623"/>
                  <a:pt x="2263" y="2492"/>
                  <a:pt x="2132" y="2444"/>
                </a:cubicBezTo>
                <a:cubicBezTo>
                  <a:pt x="2120" y="2325"/>
                  <a:pt x="2120" y="2206"/>
                  <a:pt x="2120" y="2087"/>
                </a:cubicBezTo>
                <a:lnTo>
                  <a:pt x="2108" y="1694"/>
                </a:lnTo>
                <a:cubicBezTo>
                  <a:pt x="2346" y="1694"/>
                  <a:pt x="2584" y="1694"/>
                  <a:pt x="2822" y="1682"/>
                </a:cubicBezTo>
                <a:cubicBezTo>
                  <a:pt x="3239" y="1682"/>
                  <a:pt x="3239" y="1051"/>
                  <a:pt x="2822" y="1051"/>
                </a:cubicBezTo>
                <a:cubicBezTo>
                  <a:pt x="2584" y="1040"/>
                  <a:pt x="2334" y="1040"/>
                  <a:pt x="2096" y="1040"/>
                </a:cubicBezTo>
                <a:lnTo>
                  <a:pt x="2084" y="313"/>
                </a:lnTo>
                <a:cubicBezTo>
                  <a:pt x="2084" y="105"/>
                  <a:pt x="1926" y="1"/>
                  <a:pt x="1769"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248" name="Google Shape;248;p14"/>
          <p:cNvSpPr txBox="1">
            <a:spLocks noGrp="1"/>
          </p:cNvSpPr>
          <p:nvPr>
            <p:ph type="title" hasCustomPrompt="1"/>
          </p:nvPr>
        </p:nvSpPr>
        <p:spPr>
          <a:xfrm>
            <a:off x="3680800" y="1901953"/>
            <a:ext cx="1141200" cy="8416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None/>
              <a:defRPr sz="5067">
                <a:solidFill>
                  <a:schemeClr val="accent2"/>
                </a:solidFill>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249" name="Google Shape;249;p14"/>
          <p:cNvSpPr txBox="1">
            <a:spLocks noGrp="1"/>
          </p:cNvSpPr>
          <p:nvPr>
            <p:ph type="title" idx="2"/>
          </p:nvPr>
        </p:nvSpPr>
        <p:spPr>
          <a:xfrm>
            <a:off x="3680800" y="2900069"/>
            <a:ext cx="3302000" cy="660400"/>
          </a:xfrm>
          <a:prstGeom prst="rect">
            <a:avLst/>
          </a:prstGeom>
        </p:spPr>
        <p:txBody>
          <a:bodyPr spcFirstLastPara="1" wrap="square" lIns="91425" tIns="91425" rIns="91425" bIns="91425" anchor="t" anchorCtr="0">
            <a:noAutofit/>
          </a:bodyPr>
          <a:lstStyle>
            <a:lvl1pPr lvl="0">
              <a:spcBef>
                <a:spcPts val="0"/>
              </a:spcBef>
              <a:spcAft>
                <a:spcPts val="0"/>
              </a:spcAft>
              <a:buSzPts val="1400"/>
              <a:buFont typeface="Comfortaa"/>
              <a:buNone/>
              <a:defRPr sz="1867">
                <a:solidFill>
                  <a:schemeClr val="accent4"/>
                </a:solidFill>
                <a:latin typeface="Comfortaa"/>
                <a:ea typeface="Comfortaa"/>
                <a:cs typeface="Comfortaa"/>
                <a:sym typeface="Comfortaa"/>
              </a:defRPr>
            </a:lvl1pPr>
            <a:lvl2pPr lvl="1">
              <a:spcBef>
                <a:spcPts val="0"/>
              </a:spcBef>
              <a:spcAft>
                <a:spcPts val="0"/>
              </a:spcAft>
              <a:buSzPts val="2800"/>
              <a:buNone/>
              <a:defRPr>
                <a:latin typeface="Comfortaa"/>
                <a:ea typeface="Comfortaa"/>
                <a:cs typeface="Comfortaa"/>
                <a:sym typeface="Comfortaa"/>
              </a:defRPr>
            </a:lvl2pPr>
            <a:lvl3pPr lvl="2">
              <a:spcBef>
                <a:spcPts val="0"/>
              </a:spcBef>
              <a:spcAft>
                <a:spcPts val="0"/>
              </a:spcAft>
              <a:buSzPts val="2800"/>
              <a:buNone/>
              <a:defRPr>
                <a:latin typeface="Comfortaa"/>
                <a:ea typeface="Comfortaa"/>
                <a:cs typeface="Comfortaa"/>
                <a:sym typeface="Comfortaa"/>
              </a:defRPr>
            </a:lvl3pPr>
            <a:lvl4pPr lvl="3">
              <a:spcBef>
                <a:spcPts val="0"/>
              </a:spcBef>
              <a:spcAft>
                <a:spcPts val="0"/>
              </a:spcAft>
              <a:buSzPts val="2800"/>
              <a:buNone/>
              <a:defRPr>
                <a:latin typeface="Comfortaa"/>
                <a:ea typeface="Comfortaa"/>
                <a:cs typeface="Comfortaa"/>
                <a:sym typeface="Comfortaa"/>
              </a:defRPr>
            </a:lvl4pPr>
            <a:lvl5pPr lvl="4">
              <a:spcBef>
                <a:spcPts val="0"/>
              </a:spcBef>
              <a:spcAft>
                <a:spcPts val="0"/>
              </a:spcAft>
              <a:buSzPts val="2800"/>
              <a:buNone/>
              <a:defRPr>
                <a:latin typeface="Comfortaa"/>
                <a:ea typeface="Comfortaa"/>
                <a:cs typeface="Comfortaa"/>
                <a:sym typeface="Comfortaa"/>
              </a:defRPr>
            </a:lvl5pPr>
            <a:lvl6pPr lvl="5">
              <a:spcBef>
                <a:spcPts val="0"/>
              </a:spcBef>
              <a:spcAft>
                <a:spcPts val="0"/>
              </a:spcAft>
              <a:buSzPts val="2800"/>
              <a:buNone/>
              <a:defRPr>
                <a:latin typeface="Comfortaa"/>
                <a:ea typeface="Comfortaa"/>
                <a:cs typeface="Comfortaa"/>
                <a:sym typeface="Comfortaa"/>
              </a:defRPr>
            </a:lvl6pPr>
            <a:lvl7pPr lvl="6">
              <a:spcBef>
                <a:spcPts val="0"/>
              </a:spcBef>
              <a:spcAft>
                <a:spcPts val="0"/>
              </a:spcAft>
              <a:buSzPts val="2800"/>
              <a:buNone/>
              <a:defRPr>
                <a:latin typeface="Comfortaa"/>
                <a:ea typeface="Comfortaa"/>
                <a:cs typeface="Comfortaa"/>
                <a:sym typeface="Comfortaa"/>
              </a:defRPr>
            </a:lvl7pPr>
            <a:lvl8pPr lvl="7">
              <a:spcBef>
                <a:spcPts val="0"/>
              </a:spcBef>
              <a:spcAft>
                <a:spcPts val="0"/>
              </a:spcAft>
              <a:buSzPts val="2800"/>
              <a:buNone/>
              <a:defRPr>
                <a:latin typeface="Comfortaa"/>
                <a:ea typeface="Comfortaa"/>
                <a:cs typeface="Comfortaa"/>
                <a:sym typeface="Comfortaa"/>
              </a:defRPr>
            </a:lvl8pPr>
            <a:lvl9pPr lvl="8">
              <a:spcBef>
                <a:spcPts val="0"/>
              </a:spcBef>
              <a:spcAft>
                <a:spcPts val="0"/>
              </a:spcAft>
              <a:buSzPts val="2800"/>
              <a:buNone/>
              <a:defRPr>
                <a:latin typeface="Comfortaa"/>
                <a:ea typeface="Comfortaa"/>
                <a:cs typeface="Comfortaa"/>
                <a:sym typeface="Comfortaa"/>
              </a:defRPr>
            </a:lvl9pPr>
          </a:lstStyle>
          <a:p>
            <a:endParaRPr/>
          </a:p>
        </p:txBody>
      </p:sp>
      <p:sp>
        <p:nvSpPr>
          <p:cNvPr id="250" name="Google Shape;250;p14"/>
          <p:cNvSpPr txBox="1">
            <a:spLocks noGrp="1"/>
          </p:cNvSpPr>
          <p:nvPr>
            <p:ph type="subTitle" idx="1"/>
          </p:nvPr>
        </p:nvSpPr>
        <p:spPr>
          <a:xfrm>
            <a:off x="3680800" y="2409019"/>
            <a:ext cx="3302000" cy="660400"/>
          </a:xfrm>
          <a:prstGeom prst="rect">
            <a:avLst/>
          </a:prstGeom>
        </p:spPr>
        <p:txBody>
          <a:bodyPr spcFirstLastPara="1" wrap="square" lIns="91425" tIns="91425" rIns="91425" bIns="91425" anchor="t" anchorCtr="0">
            <a:noAutofit/>
          </a:bodyPr>
          <a:lstStyle>
            <a:lvl1pPr lvl="0">
              <a:spcBef>
                <a:spcPts val="0"/>
              </a:spcBef>
              <a:spcAft>
                <a:spcPts val="0"/>
              </a:spcAft>
              <a:buSzPts val="1500"/>
              <a:buFont typeface="Holtwood One SC"/>
              <a:buNone/>
              <a:defRPr sz="2933">
                <a:solidFill>
                  <a:schemeClr val="accent1"/>
                </a:solidFill>
                <a:latin typeface="Fredoka One"/>
                <a:ea typeface="Fredoka One"/>
                <a:cs typeface="Fredoka One"/>
                <a:sym typeface="Fredoka One"/>
              </a:defRPr>
            </a:lvl1pPr>
            <a:lvl2pPr lvl="1">
              <a:spcBef>
                <a:spcPts val="2133"/>
              </a:spcBef>
              <a:spcAft>
                <a:spcPts val="0"/>
              </a:spcAft>
              <a:buSzPts val="1500"/>
              <a:buNone/>
              <a:defRPr/>
            </a:lvl2pPr>
            <a:lvl3pPr lvl="2">
              <a:spcBef>
                <a:spcPts val="2133"/>
              </a:spcBef>
              <a:spcAft>
                <a:spcPts val="0"/>
              </a:spcAft>
              <a:buSzPts val="1500"/>
              <a:buNone/>
              <a:defRPr/>
            </a:lvl3pPr>
            <a:lvl4pPr lvl="3">
              <a:spcBef>
                <a:spcPts val="2133"/>
              </a:spcBef>
              <a:spcAft>
                <a:spcPts val="0"/>
              </a:spcAft>
              <a:buSzPts val="1500"/>
              <a:buNone/>
              <a:defRPr/>
            </a:lvl4pPr>
            <a:lvl5pPr lvl="4">
              <a:spcBef>
                <a:spcPts val="2133"/>
              </a:spcBef>
              <a:spcAft>
                <a:spcPts val="0"/>
              </a:spcAft>
              <a:buSzPts val="1500"/>
              <a:buNone/>
              <a:defRPr/>
            </a:lvl5pPr>
            <a:lvl6pPr lvl="5">
              <a:spcBef>
                <a:spcPts val="2133"/>
              </a:spcBef>
              <a:spcAft>
                <a:spcPts val="0"/>
              </a:spcAft>
              <a:buSzPts val="15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
        <p:nvSpPr>
          <p:cNvPr id="251" name="Google Shape;251;p14"/>
          <p:cNvSpPr txBox="1">
            <a:spLocks noGrp="1"/>
          </p:cNvSpPr>
          <p:nvPr>
            <p:ph type="title" idx="3" hasCustomPrompt="1"/>
          </p:nvPr>
        </p:nvSpPr>
        <p:spPr>
          <a:xfrm>
            <a:off x="3680784" y="4165833"/>
            <a:ext cx="1290800" cy="9688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None/>
              <a:defRPr sz="5067">
                <a:solidFill>
                  <a:schemeClr val="accent6"/>
                </a:solidFill>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252" name="Google Shape;252;p14"/>
          <p:cNvSpPr txBox="1">
            <a:spLocks noGrp="1"/>
          </p:cNvSpPr>
          <p:nvPr>
            <p:ph type="title" idx="4"/>
          </p:nvPr>
        </p:nvSpPr>
        <p:spPr>
          <a:xfrm>
            <a:off x="3680800" y="5275840"/>
            <a:ext cx="3302000" cy="660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Font typeface="Comfortaa"/>
              <a:buNone/>
              <a:defRPr sz="1867">
                <a:solidFill>
                  <a:schemeClr val="accent4"/>
                </a:solidFill>
                <a:latin typeface="Comfortaa"/>
                <a:ea typeface="Comfortaa"/>
                <a:cs typeface="Comfortaa"/>
                <a:sym typeface="Comfortaa"/>
              </a:defRPr>
            </a:lvl1pPr>
            <a:lvl2pPr lvl="1" rtl="0">
              <a:spcBef>
                <a:spcPts val="0"/>
              </a:spcBef>
              <a:spcAft>
                <a:spcPts val="0"/>
              </a:spcAft>
              <a:buSzPts val="2800"/>
              <a:buNone/>
              <a:defRPr>
                <a:latin typeface="Comfortaa"/>
                <a:ea typeface="Comfortaa"/>
                <a:cs typeface="Comfortaa"/>
                <a:sym typeface="Comfortaa"/>
              </a:defRPr>
            </a:lvl2pPr>
            <a:lvl3pPr lvl="2" rtl="0">
              <a:spcBef>
                <a:spcPts val="0"/>
              </a:spcBef>
              <a:spcAft>
                <a:spcPts val="0"/>
              </a:spcAft>
              <a:buSzPts val="2800"/>
              <a:buNone/>
              <a:defRPr>
                <a:latin typeface="Comfortaa"/>
                <a:ea typeface="Comfortaa"/>
                <a:cs typeface="Comfortaa"/>
                <a:sym typeface="Comfortaa"/>
              </a:defRPr>
            </a:lvl3pPr>
            <a:lvl4pPr lvl="3" rtl="0">
              <a:spcBef>
                <a:spcPts val="0"/>
              </a:spcBef>
              <a:spcAft>
                <a:spcPts val="0"/>
              </a:spcAft>
              <a:buSzPts val="2800"/>
              <a:buNone/>
              <a:defRPr>
                <a:latin typeface="Comfortaa"/>
                <a:ea typeface="Comfortaa"/>
                <a:cs typeface="Comfortaa"/>
                <a:sym typeface="Comfortaa"/>
              </a:defRPr>
            </a:lvl4pPr>
            <a:lvl5pPr lvl="4" rtl="0">
              <a:spcBef>
                <a:spcPts val="0"/>
              </a:spcBef>
              <a:spcAft>
                <a:spcPts val="0"/>
              </a:spcAft>
              <a:buSzPts val="2800"/>
              <a:buNone/>
              <a:defRPr>
                <a:latin typeface="Comfortaa"/>
                <a:ea typeface="Comfortaa"/>
                <a:cs typeface="Comfortaa"/>
                <a:sym typeface="Comfortaa"/>
              </a:defRPr>
            </a:lvl5pPr>
            <a:lvl6pPr lvl="5" rtl="0">
              <a:spcBef>
                <a:spcPts val="0"/>
              </a:spcBef>
              <a:spcAft>
                <a:spcPts val="0"/>
              </a:spcAft>
              <a:buSzPts val="2800"/>
              <a:buNone/>
              <a:defRPr>
                <a:latin typeface="Comfortaa"/>
                <a:ea typeface="Comfortaa"/>
                <a:cs typeface="Comfortaa"/>
                <a:sym typeface="Comfortaa"/>
              </a:defRPr>
            </a:lvl6pPr>
            <a:lvl7pPr lvl="6" rtl="0">
              <a:spcBef>
                <a:spcPts val="0"/>
              </a:spcBef>
              <a:spcAft>
                <a:spcPts val="0"/>
              </a:spcAft>
              <a:buSzPts val="2800"/>
              <a:buNone/>
              <a:defRPr>
                <a:latin typeface="Comfortaa"/>
                <a:ea typeface="Comfortaa"/>
                <a:cs typeface="Comfortaa"/>
                <a:sym typeface="Comfortaa"/>
              </a:defRPr>
            </a:lvl7pPr>
            <a:lvl8pPr lvl="7" rtl="0">
              <a:spcBef>
                <a:spcPts val="0"/>
              </a:spcBef>
              <a:spcAft>
                <a:spcPts val="0"/>
              </a:spcAft>
              <a:buSzPts val="2800"/>
              <a:buNone/>
              <a:defRPr>
                <a:latin typeface="Comfortaa"/>
                <a:ea typeface="Comfortaa"/>
                <a:cs typeface="Comfortaa"/>
                <a:sym typeface="Comfortaa"/>
              </a:defRPr>
            </a:lvl8pPr>
            <a:lvl9pPr lvl="8" rtl="0">
              <a:spcBef>
                <a:spcPts val="0"/>
              </a:spcBef>
              <a:spcAft>
                <a:spcPts val="0"/>
              </a:spcAft>
              <a:buSzPts val="2800"/>
              <a:buNone/>
              <a:defRPr>
                <a:latin typeface="Comfortaa"/>
                <a:ea typeface="Comfortaa"/>
                <a:cs typeface="Comfortaa"/>
                <a:sym typeface="Comfortaa"/>
              </a:defRPr>
            </a:lvl9pPr>
          </a:lstStyle>
          <a:p>
            <a:endParaRPr/>
          </a:p>
        </p:txBody>
      </p:sp>
      <p:sp>
        <p:nvSpPr>
          <p:cNvPr id="253" name="Google Shape;253;p14"/>
          <p:cNvSpPr txBox="1">
            <a:spLocks noGrp="1"/>
          </p:cNvSpPr>
          <p:nvPr>
            <p:ph type="subTitle" idx="5"/>
          </p:nvPr>
        </p:nvSpPr>
        <p:spPr>
          <a:xfrm>
            <a:off x="3680800" y="4800248"/>
            <a:ext cx="3302000" cy="660400"/>
          </a:xfrm>
          <a:prstGeom prst="rect">
            <a:avLst/>
          </a:prstGeom>
        </p:spPr>
        <p:txBody>
          <a:bodyPr spcFirstLastPara="1" wrap="square" lIns="91425" tIns="91425" rIns="91425" bIns="91425" anchor="t" anchorCtr="0">
            <a:noAutofit/>
          </a:bodyPr>
          <a:lstStyle>
            <a:lvl1pPr lvl="0" rtl="0">
              <a:spcBef>
                <a:spcPts val="0"/>
              </a:spcBef>
              <a:spcAft>
                <a:spcPts val="0"/>
              </a:spcAft>
              <a:buSzPts val="1500"/>
              <a:buFont typeface="Holtwood One SC"/>
              <a:buNone/>
              <a:defRPr sz="2933">
                <a:solidFill>
                  <a:schemeClr val="accent5"/>
                </a:solidFill>
                <a:latin typeface="Fredoka One"/>
                <a:ea typeface="Fredoka One"/>
                <a:cs typeface="Fredoka One"/>
                <a:sym typeface="Fredoka One"/>
              </a:defRPr>
            </a:lvl1pPr>
            <a:lvl2pPr lvl="1" rtl="0">
              <a:spcBef>
                <a:spcPts val="2133"/>
              </a:spcBef>
              <a:spcAft>
                <a:spcPts val="0"/>
              </a:spcAft>
              <a:buSzPts val="1500"/>
              <a:buNone/>
              <a:defRPr/>
            </a:lvl2pPr>
            <a:lvl3pPr lvl="2" rtl="0">
              <a:spcBef>
                <a:spcPts val="2133"/>
              </a:spcBef>
              <a:spcAft>
                <a:spcPts val="0"/>
              </a:spcAft>
              <a:buSzPts val="1500"/>
              <a:buNone/>
              <a:defRPr/>
            </a:lvl3pPr>
            <a:lvl4pPr lvl="3" rtl="0">
              <a:spcBef>
                <a:spcPts val="2133"/>
              </a:spcBef>
              <a:spcAft>
                <a:spcPts val="0"/>
              </a:spcAft>
              <a:buSzPts val="1500"/>
              <a:buNone/>
              <a:defRPr/>
            </a:lvl4pPr>
            <a:lvl5pPr lvl="4" rtl="0">
              <a:spcBef>
                <a:spcPts val="2133"/>
              </a:spcBef>
              <a:spcAft>
                <a:spcPts val="0"/>
              </a:spcAft>
              <a:buSzPts val="1500"/>
              <a:buNone/>
              <a:defRPr/>
            </a:lvl5pPr>
            <a:lvl6pPr lvl="5" rtl="0">
              <a:spcBef>
                <a:spcPts val="2133"/>
              </a:spcBef>
              <a:spcAft>
                <a:spcPts val="0"/>
              </a:spcAft>
              <a:buSzPts val="1500"/>
              <a:buNone/>
              <a:defRPr/>
            </a:lvl6pPr>
            <a:lvl7pPr lvl="6" rtl="0">
              <a:spcBef>
                <a:spcPts val="2133"/>
              </a:spcBef>
              <a:spcAft>
                <a:spcPts val="0"/>
              </a:spcAft>
              <a:buSzPts val="1400"/>
              <a:buNone/>
              <a:defRPr/>
            </a:lvl7pPr>
            <a:lvl8pPr lvl="7" rtl="0">
              <a:spcBef>
                <a:spcPts val="2133"/>
              </a:spcBef>
              <a:spcAft>
                <a:spcPts val="0"/>
              </a:spcAft>
              <a:buSzPts val="1400"/>
              <a:buNone/>
              <a:defRPr/>
            </a:lvl8pPr>
            <a:lvl9pPr lvl="8" rtl="0">
              <a:spcBef>
                <a:spcPts val="2133"/>
              </a:spcBef>
              <a:spcAft>
                <a:spcPts val="2133"/>
              </a:spcAft>
              <a:buSzPts val="1400"/>
              <a:buNone/>
              <a:defRPr/>
            </a:lvl9pPr>
          </a:lstStyle>
          <a:p>
            <a:endParaRPr/>
          </a:p>
        </p:txBody>
      </p:sp>
      <p:sp>
        <p:nvSpPr>
          <p:cNvPr id="254" name="Google Shape;254;p14"/>
          <p:cNvSpPr txBox="1">
            <a:spLocks noGrp="1"/>
          </p:cNvSpPr>
          <p:nvPr>
            <p:ph type="title" idx="6" hasCustomPrompt="1"/>
          </p:nvPr>
        </p:nvSpPr>
        <p:spPr>
          <a:xfrm>
            <a:off x="7808343" y="1901937"/>
            <a:ext cx="1290800" cy="8416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None/>
              <a:defRPr sz="5067">
                <a:solidFill>
                  <a:schemeClr val="accent6"/>
                </a:solidFill>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255" name="Google Shape;255;p14"/>
          <p:cNvSpPr txBox="1">
            <a:spLocks noGrp="1"/>
          </p:cNvSpPr>
          <p:nvPr>
            <p:ph type="title" idx="7"/>
          </p:nvPr>
        </p:nvSpPr>
        <p:spPr>
          <a:xfrm>
            <a:off x="7808343" y="2897552"/>
            <a:ext cx="3416400" cy="841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Font typeface="Comfortaa"/>
              <a:buNone/>
              <a:defRPr sz="1867">
                <a:solidFill>
                  <a:schemeClr val="accent4"/>
                </a:solidFill>
                <a:latin typeface="Comfortaa"/>
                <a:ea typeface="Comfortaa"/>
                <a:cs typeface="Comfortaa"/>
                <a:sym typeface="Comfortaa"/>
              </a:defRPr>
            </a:lvl1pPr>
            <a:lvl2pPr lvl="1" rtl="0">
              <a:spcBef>
                <a:spcPts val="0"/>
              </a:spcBef>
              <a:spcAft>
                <a:spcPts val="0"/>
              </a:spcAft>
              <a:buSzPts val="2800"/>
              <a:buNone/>
              <a:defRPr>
                <a:latin typeface="Comfortaa"/>
                <a:ea typeface="Comfortaa"/>
                <a:cs typeface="Comfortaa"/>
                <a:sym typeface="Comfortaa"/>
              </a:defRPr>
            </a:lvl2pPr>
            <a:lvl3pPr lvl="2" rtl="0">
              <a:spcBef>
                <a:spcPts val="0"/>
              </a:spcBef>
              <a:spcAft>
                <a:spcPts val="0"/>
              </a:spcAft>
              <a:buSzPts val="2800"/>
              <a:buNone/>
              <a:defRPr>
                <a:latin typeface="Comfortaa"/>
                <a:ea typeface="Comfortaa"/>
                <a:cs typeface="Comfortaa"/>
                <a:sym typeface="Comfortaa"/>
              </a:defRPr>
            </a:lvl3pPr>
            <a:lvl4pPr lvl="3" rtl="0">
              <a:spcBef>
                <a:spcPts val="0"/>
              </a:spcBef>
              <a:spcAft>
                <a:spcPts val="0"/>
              </a:spcAft>
              <a:buSzPts val="2800"/>
              <a:buNone/>
              <a:defRPr>
                <a:latin typeface="Comfortaa"/>
                <a:ea typeface="Comfortaa"/>
                <a:cs typeface="Comfortaa"/>
                <a:sym typeface="Comfortaa"/>
              </a:defRPr>
            </a:lvl4pPr>
            <a:lvl5pPr lvl="4" rtl="0">
              <a:spcBef>
                <a:spcPts val="0"/>
              </a:spcBef>
              <a:spcAft>
                <a:spcPts val="0"/>
              </a:spcAft>
              <a:buSzPts val="2800"/>
              <a:buNone/>
              <a:defRPr>
                <a:latin typeface="Comfortaa"/>
                <a:ea typeface="Comfortaa"/>
                <a:cs typeface="Comfortaa"/>
                <a:sym typeface="Comfortaa"/>
              </a:defRPr>
            </a:lvl5pPr>
            <a:lvl6pPr lvl="5" rtl="0">
              <a:spcBef>
                <a:spcPts val="0"/>
              </a:spcBef>
              <a:spcAft>
                <a:spcPts val="0"/>
              </a:spcAft>
              <a:buSzPts val="2800"/>
              <a:buNone/>
              <a:defRPr>
                <a:latin typeface="Comfortaa"/>
                <a:ea typeface="Comfortaa"/>
                <a:cs typeface="Comfortaa"/>
                <a:sym typeface="Comfortaa"/>
              </a:defRPr>
            </a:lvl6pPr>
            <a:lvl7pPr lvl="6" rtl="0">
              <a:spcBef>
                <a:spcPts val="0"/>
              </a:spcBef>
              <a:spcAft>
                <a:spcPts val="0"/>
              </a:spcAft>
              <a:buSzPts val="2800"/>
              <a:buNone/>
              <a:defRPr>
                <a:latin typeface="Comfortaa"/>
                <a:ea typeface="Comfortaa"/>
                <a:cs typeface="Comfortaa"/>
                <a:sym typeface="Comfortaa"/>
              </a:defRPr>
            </a:lvl7pPr>
            <a:lvl8pPr lvl="7" rtl="0">
              <a:spcBef>
                <a:spcPts val="0"/>
              </a:spcBef>
              <a:spcAft>
                <a:spcPts val="0"/>
              </a:spcAft>
              <a:buSzPts val="2800"/>
              <a:buNone/>
              <a:defRPr>
                <a:latin typeface="Comfortaa"/>
                <a:ea typeface="Comfortaa"/>
                <a:cs typeface="Comfortaa"/>
                <a:sym typeface="Comfortaa"/>
              </a:defRPr>
            </a:lvl8pPr>
            <a:lvl9pPr lvl="8" rtl="0">
              <a:spcBef>
                <a:spcPts val="0"/>
              </a:spcBef>
              <a:spcAft>
                <a:spcPts val="0"/>
              </a:spcAft>
              <a:buSzPts val="2800"/>
              <a:buNone/>
              <a:defRPr>
                <a:latin typeface="Comfortaa"/>
                <a:ea typeface="Comfortaa"/>
                <a:cs typeface="Comfortaa"/>
                <a:sym typeface="Comfortaa"/>
              </a:defRPr>
            </a:lvl9pPr>
          </a:lstStyle>
          <a:p>
            <a:endParaRPr/>
          </a:p>
        </p:txBody>
      </p:sp>
      <p:sp>
        <p:nvSpPr>
          <p:cNvPr id="256" name="Google Shape;256;p14"/>
          <p:cNvSpPr txBox="1">
            <a:spLocks noGrp="1"/>
          </p:cNvSpPr>
          <p:nvPr>
            <p:ph type="subTitle" idx="8"/>
          </p:nvPr>
        </p:nvSpPr>
        <p:spPr>
          <a:xfrm>
            <a:off x="7808343" y="2408985"/>
            <a:ext cx="3416400" cy="660400"/>
          </a:xfrm>
          <a:prstGeom prst="rect">
            <a:avLst/>
          </a:prstGeom>
        </p:spPr>
        <p:txBody>
          <a:bodyPr spcFirstLastPara="1" wrap="square" lIns="91425" tIns="91425" rIns="91425" bIns="91425" anchor="t" anchorCtr="0">
            <a:noAutofit/>
          </a:bodyPr>
          <a:lstStyle>
            <a:lvl1pPr lvl="0" rtl="0">
              <a:spcBef>
                <a:spcPts val="0"/>
              </a:spcBef>
              <a:spcAft>
                <a:spcPts val="0"/>
              </a:spcAft>
              <a:buSzPts val="1500"/>
              <a:buFont typeface="Holtwood One SC"/>
              <a:buNone/>
              <a:defRPr sz="2933">
                <a:solidFill>
                  <a:schemeClr val="accent5"/>
                </a:solidFill>
                <a:latin typeface="Fredoka One"/>
                <a:ea typeface="Fredoka One"/>
                <a:cs typeface="Fredoka One"/>
                <a:sym typeface="Fredoka One"/>
              </a:defRPr>
            </a:lvl1pPr>
            <a:lvl2pPr lvl="1" rtl="0">
              <a:spcBef>
                <a:spcPts val="2133"/>
              </a:spcBef>
              <a:spcAft>
                <a:spcPts val="0"/>
              </a:spcAft>
              <a:buSzPts val="1500"/>
              <a:buNone/>
              <a:defRPr/>
            </a:lvl2pPr>
            <a:lvl3pPr lvl="2" rtl="0">
              <a:spcBef>
                <a:spcPts val="2133"/>
              </a:spcBef>
              <a:spcAft>
                <a:spcPts val="0"/>
              </a:spcAft>
              <a:buSzPts val="1500"/>
              <a:buNone/>
              <a:defRPr/>
            </a:lvl3pPr>
            <a:lvl4pPr lvl="3" rtl="0">
              <a:spcBef>
                <a:spcPts val="2133"/>
              </a:spcBef>
              <a:spcAft>
                <a:spcPts val="0"/>
              </a:spcAft>
              <a:buSzPts val="1500"/>
              <a:buNone/>
              <a:defRPr/>
            </a:lvl4pPr>
            <a:lvl5pPr lvl="4" rtl="0">
              <a:spcBef>
                <a:spcPts val="2133"/>
              </a:spcBef>
              <a:spcAft>
                <a:spcPts val="0"/>
              </a:spcAft>
              <a:buSzPts val="1500"/>
              <a:buNone/>
              <a:defRPr/>
            </a:lvl5pPr>
            <a:lvl6pPr lvl="5" rtl="0">
              <a:spcBef>
                <a:spcPts val="2133"/>
              </a:spcBef>
              <a:spcAft>
                <a:spcPts val="0"/>
              </a:spcAft>
              <a:buSzPts val="1500"/>
              <a:buNone/>
              <a:defRPr/>
            </a:lvl6pPr>
            <a:lvl7pPr lvl="6" rtl="0">
              <a:spcBef>
                <a:spcPts val="2133"/>
              </a:spcBef>
              <a:spcAft>
                <a:spcPts val="0"/>
              </a:spcAft>
              <a:buSzPts val="1400"/>
              <a:buNone/>
              <a:defRPr/>
            </a:lvl7pPr>
            <a:lvl8pPr lvl="7" rtl="0">
              <a:spcBef>
                <a:spcPts val="2133"/>
              </a:spcBef>
              <a:spcAft>
                <a:spcPts val="0"/>
              </a:spcAft>
              <a:buSzPts val="1400"/>
              <a:buNone/>
              <a:defRPr/>
            </a:lvl8pPr>
            <a:lvl9pPr lvl="8" rtl="0">
              <a:spcBef>
                <a:spcPts val="2133"/>
              </a:spcBef>
              <a:spcAft>
                <a:spcPts val="2133"/>
              </a:spcAft>
              <a:buSzPts val="1400"/>
              <a:buNone/>
              <a:defRPr/>
            </a:lvl9pPr>
          </a:lstStyle>
          <a:p>
            <a:endParaRPr/>
          </a:p>
        </p:txBody>
      </p:sp>
      <p:sp>
        <p:nvSpPr>
          <p:cNvPr id="257" name="Google Shape;257;p14"/>
          <p:cNvSpPr txBox="1">
            <a:spLocks noGrp="1"/>
          </p:cNvSpPr>
          <p:nvPr>
            <p:ph type="title" idx="9" hasCustomPrompt="1"/>
          </p:nvPr>
        </p:nvSpPr>
        <p:spPr>
          <a:xfrm>
            <a:off x="7808343" y="4367007"/>
            <a:ext cx="1290800" cy="7676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None/>
              <a:defRPr sz="5067">
                <a:solidFill>
                  <a:schemeClr val="accent2"/>
                </a:solidFill>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258" name="Google Shape;258;p14"/>
          <p:cNvSpPr txBox="1">
            <a:spLocks noGrp="1"/>
          </p:cNvSpPr>
          <p:nvPr>
            <p:ph type="title" idx="13"/>
          </p:nvPr>
        </p:nvSpPr>
        <p:spPr>
          <a:xfrm>
            <a:off x="7808343" y="5280657"/>
            <a:ext cx="3302000" cy="698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Font typeface="Comfortaa"/>
              <a:buNone/>
              <a:defRPr sz="1867">
                <a:solidFill>
                  <a:schemeClr val="accent4"/>
                </a:solidFill>
                <a:latin typeface="Comfortaa"/>
                <a:ea typeface="Comfortaa"/>
                <a:cs typeface="Comfortaa"/>
                <a:sym typeface="Comfortaa"/>
              </a:defRPr>
            </a:lvl1pPr>
            <a:lvl2pPr lvl="1" rtl="0">
              <a:spcBef>
                <a:spcPts val="0"/>
              </a:spcBef>
              <a:spcAft>
                <a:spcPts val="0"/>
              </a:spcAft>
              <a:buSzPts val="2800"/>
              <a:buNone/>
              <a:defRPr>
                <a:latin typeface="Comfortaa"/>
                <a:ea typeface="Comfortaa"/>
                <a:cs typeface="Comfortaa"/>
                <a:sym typeface="Comfortaa"/>
              </a:defRPr>
            </a:lvl2pPr>
            <a:lvl3pPr lvl="2" rtl="0">
              <a:spcBef>
                <a:spcPts val="0"/>
              </a:spcBef>
              <a:spcAft>
                <a:spcPts val="0"/>
              </a:spcAft>
              <a:buSzPts val="2800"/>
              <a:buNone/>
              <a:defRPr>
                <a:latin typeface="Comfortaa"/>
                <a:ea typeface="Comfortaa"/>
                <a:cs typeface="Comfortaa"/>
                <a:sym typeface="Comfortaa"/>
              </a:defRPr>
            </a:lvl3pPr>
            <a:lvl4pPr lvl="3" rtl="0">
              <a:spcBef>
                <a:spcPts val="0"/>
              </a:spcBef>
              <a:spcAft>
                <a:spcPts val="0"/>
              </a:spcAft>
              <a:buSzPts val="2800"/>
              <a:buNone/>
              <a:defRPr>
                <a:latin typeface="Comfortaa"/>
                <a:ea typeface="Comfortaa"/>
                <a:cs typeface="Comfortaa"/>
                <a:sym typeface="Comfortaa"/>
              </a:defRPr>
            </a:lvl4pPr>
            <a:lvl5pPr lvl="4" rtl="0">
              <a:spcBef>
                <a:spcPts val="0"/>
              </a:spcBef>
              <a:spcAft>
                <a:spcPts val="0"/>
              </a:spcAft>
              <a:buSzPts val="2800"/>
              <a:buNone/>
              <a:defRPr>
                <a:latin typeface="Comfortaa"/>
                <a:ea typeface="Comfortaa"/>
                <a:cs typeface="Comfortaa"/>
                <a:sym typeface="Comfortaa"/>
              </a:defRPr>
            </a:lvl5pPr>
            <a:lvl6pPr lvl="5" rtl="0">
              <a:spcBef>
                <a:spcPts val="0"/>
              </a:spcBef>
              <a:spcAft>
                <a:spcPts val="0"/>
              </a:spcAft>
              <a:buSzPts val="2800"/>
              <a:buNone/>
              <a:defRPr>
                <a:latin typeface="Comfortaa"/>
                <a:ea typeface="Comfortaa"/>
                <a:cs typeface="Comfortaa"/>
                <a:sym typeface="Comfortaa"/>
              </a:defRPr>
            </a:lvl6pPr>
            <a:lvl7pPr lvl="6" rtl="0">
              <a:spcBef>
                <a:spcPts val="0"/>
              </a:spcBef>
              <a:spcAft>
                <a:spcPts val="0"/>
              </a:spcAft>
              <a:buSzPts val="2800"/>
              <a:buNone/>
              <a:defRPr>
                <a:latin typeface="Comfortaa"/>
                <a:ea typeface="Comfortaa"/>
                <a:cs typeface="Comfortaa"/>
                <a:sym typeface="Comfortaa"/>
              </a:defRPr>
            </a:lvl7pPr>
            <a:lvl8pPr lvl="7" rtl="0">
              <a:spcBef>
                <a:spcPts val="0"/>
              </a:spcBef>
              <a:spcAft>
                <a:spcPts val="0"/>
              </a:spcAft>
              <a:buSzPts val="2800"/>
              <a:buNone/>
              <a:defRPr>
                <a:latin typeface="Comfortaa"/>
                <a:ea typeface="Comfortaa"/>
                <a:cs typeface="Comfortaa"/>
                <a:sym typeface="Comfortaa"/>
              </a:defRPr>
            </a:lvl8pPr>
            <a:lvl9pPr lvl="8" rtl="0">
              <a:spcBef>
                <a:spcPts val="0"/>
              </a:spcBef>
              <a:spcAft>
                <a:spcPts val="0"/>
              </a:spcAft>
              <a:buSzPts val="2800"/>
              <a:buNone/>
              <a:defRPr>
                <a:latin typeface="Comfortaa"/>
                <a:ea typeface="Comfortaa"/>
                <a:cs typeface="Comfortaa"/>
                <a:sym typeface="Comfortaa"/>
              </a:defRPr>
            </a:lvl9pPr>
          </a:lstStyle>
          <a:p>
            <a:endParaRPr/>
          </a:p>
        </p:txBody>
      </p:sp>
      <p:sp>
        <p:nvSpPr>
          <p:cNvPr id="259" name="Google Shape;259;p14"/>
          <p:cNvSpPr txBox="1">
            <a:spLocks noGrp="1"/>
          </p:cNvSpPr>
          <p:nvPr>
            <p:ph type="subTitle" idx="14"/>
          </p:nvPr>
        </p:nvSpPr>
        <p:spPr>
          <a:xfrm>
            <a:off x="7808343" y="4805315"/>
            <a:ext cx="3416400" cy="660400"/>
          </a:xfrm>
          <a:prstGeom prst="rect">
            <a:avLst/>
          </a:prstGeom>
        </p:spPr>
        <p:txBody>
          <a:bodyPr spcFirstLastPara="1" wrap="square" lIns="91425" tIns="91425" rIns="91425" bIns="91425" anchor="t" anchorCtr="0">
            <a:noAutofit/>
          </a:bodyPr>
          <a:lstStyle>
            <a:lvl1pPr lvl="0" rtl="0">
              <a:spcBef>
                <a:spcPts val="0"/>
              </a:spcBef>
              <a:spcAft>
                <a:spcPts val="0"/>
              </a:spcAft>
              <a:buSzPts val="1500"/>
              <a:buFont typeface="Holtwood One SC"/>
              <a:buNone/>
              <a:defRPr sz="2933">
                <a:solidFill>
                  <a:schemeClr val="accent1"/>
                </a:solidFill>
                <a:latin typeface="Fredoka One"/>
                <a:ea typeface="Fredoka One"/>
                <a:cs typeface="Fredoka One"/>
                <a:sym typeface="Fredoka One"/>
              </a:defRPr>
            </a:lvl1pPr>
            <a:lvl2pPr lvl="1" rtl="0">
              <a:spcBef>
                <a:spcPts val="2133"/>
              </a:spcBef>
              <a:spcAft>
                <a:spcPts val="0"/>
              </a:spcAft>
              <a:buSzPts val="1500"/>
              <a:buNone/>
              <a:defRPr/>
            </a:lvl2pPr>
            <a:lvl3pPr lvl="2" rtl="0">
              <a:spcBef>
                <a:spcPts val="2133"/>
              </a:spcBef>
              <a:spcAft>
                <a:spcPts val="0"/>
              </a:spcAft>
              <a:buSzPts val="1500"/>
              <a:buNone/>
              <a:defRPr/>
            </a:lvl3pPr>
            <a:lvl4pPr lvl="3" rtl="0">
              <a:spcBef>
                <a:spcPts val="2133"/>
              </a:spcBef>
              <a:spcAft>
                <a:spcPts val="0"/>
              </a:spcAft>
              <a:buSzPts val="1500"/>
              <a:buNone/>
              <a:defRPr/>
            </a:lvl4pPr>
            <a:lvl5pPr lvl="4" rtl="0">
              <a:spcBef>
                <a:spcPts val="2133"/>
              </a:spcBef>
              <a:spcAft>
                <a:spcPts val="0"/>
              </a:spcAft>
              <a:buSzPts val="1500"/>
              <a:buNone/>
              <a:defRPr/>
            </a:lvl5pPr>
            <a:lvl6pPr lvl="5" rtl="0">
              <a:spcBef>
                <a:spcPts val="2133"/>
              </a:spcBef>
              <a:spcAft>
                <a:spcPts val="0"/>
              </a:spcAft>
              <a:buSzPts val="1500"/>
              <a:buNone/>
              <a:defRPr/>
            </a:lvl6pPr>
            <a:lvl7pPr lvl="6" rtl="0">
              <a:spcBef>
                <a:spcPts val="2133"/>
              </a:spcBef>
              <a:spcAft>
                <a:spcPts val="0"/>
              </a:spcAft>
              <a:buSzPts val="1400"/>
              <a:buNone/>
              <a:defRPr/>
            </a:lvl7pPr>
            <a:lvl8pPr lvl="7" rtl="0">
              <a:spcBef>
                <a:spcPts val="2133"/>
              </a:spcBef>
              <a:spcAft>
                <a:spcPts val="0"/>
              </a:spcAft>
              <a:buSzPts val="1400"/>
              <a:buNone/>
              <a:defRPr/>
            </a:lvl8pPr>
            <a:lvl9pPr lvl="8" rtl="0">
              <a:spcBef>
                <a:spcPts val="2133"/>
              </a:spcBef>
              <a:spcAft>
                <a:spcPts val="2133"/>
              </a:spcAft>
              <a:buSzPts val="1400"/>
              <a:buNone/>
              <a:defRPr/>
            </a:lvl9pPr>
          </a:lstStyle>
          <a:p>
            <a:endParaRPr/>
          </a:p>
        </p:txBody>
      </p:sp>
      <p:sp>
        <p:nvSpPr>
          <p:cNvPr id="260" name="Google Shape;260;p14"/>
          <p:cNvSpPr txBox="1">
            <a:spLocks noGrp="1"/>
          </p:cNvSpPr>
          <p:nvPr>
            <p:ph type="title" idx="15"/>
          </p:nvPr>
        </p:nvSpPr>
        <p:spPr>
          <a:xfrm>
            <a:off x="965200" y="593367"/>
            <a:ext cx="6912800" cy="795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3500"/>
              <a:buNone/>
              <a:defRPr sz="4000">
                <a:solidFill>
                  <a:schemeClr val="dk2"/>
                </a:solidFill>
              </a:defRPr>
            </a:lvl1pPr>
            <a:lvl2pPr lvl="1" rtl="0">
              <a:spcBef>
                <a:spcPts val="0"/>
              </a:spcBef>
              <a:spcAft>
                <a:spcPts val="0"/>
              </a:spcAft>
              <a:buSzPts val="2800"/>
              <a:buNone/>
              <a:defRPr>
                <a:latin typeface="Comfortaa"/>
                <a:ea typeface="Comfortaa"/>
                <a:cs typeface="Comfortaa"/>
                <a:sym typeface="Comfortaa"/>
              </a:defRPr>
            </a:lvl2pPr>
            <a:lvl3pPr lvl="2" rtl="0">
              <a:spcBef>
                <a:spcPts val="0"/>
              </a:spcBef>
              <a:spcAft>
                <a:spcPts val="0"/>
              </a:spcAft>
              <a:buSzPts val="2800"/>
              <a:buNone/>
              <a:defRPr>
                <a:latin typeface="Comfortaa"/>
                <a:ea typeface="Comfortaa"/>
                <a:cs typeface="Comfortaa"/>
                <a:sym typeface="Comfortaa"/>
              </a:defRPr>
            </a:lvl3pPr>
            <a:lvl4pPr lvl="3" rtl="0">
              <a:spcBef>
                <a:spcPts val="0"/>
              </a:spcBef>
              <a:spcAft>
                <a:spcPts val="0"/>
              </a:spcAft>
              <a:buSzPts val="2800"/>
              <a:buNone/>
              <a:defRPr>
                <a:latin typeface="Comfortaa"/>
                <a:ea typeface="Comfortaa"/>
                <a:cs typeface="Comfortaa"/>
                <a:sym typeface="Comfortaa"/>
              </a:defRPr>
            </a:lvl4pPr>
            <a:lvl5pPr lvl="4" rtl="0">
              <a:spcBef>
                <a:spcPts val="0"/>
              </a:spcBef>
              <a:spcAft>
                <a:spcPts val="0"/>
              </a:spcAft>
              <a:buSzPts val="2800"/>
              <a:buNone/>
              <a:defRPr>
                <a:latin typeface="Comfortaa"/>
                <a:ea typeface="Comfortaa"/>
                <a:cs typeface="Comfortaa"/>
                <a:sym typeface="Comfortaa"/>
              </a:defRPr>
            </a:lvl5pPr>
            <a:lvl6pPr lvl="5" rtl="0">
              <a:spcBef>
                <a:spcPts val="0"/>
              </a:spcBef>
              <a:spcAft>
                <a:spcPts val="0"/>
              </a:spcAft>
              <a:buSzPts val="2800"/>
              <a:buNone/>
              <a:defRPr>
                <a:latin typeface="Comfortaa"/>
                <a:ea typeface="Comfortaa"/>
                <a:cs typeface="Comfortaa"/>
                <a:sym typeface="Comfortaa"/>
              </a:defRPr>
            </a:lvl6pPr>
            <a:lvl7pPr lvl="6" rtl="0">
              <a:spcBef>
                <a:spcPts val="0"/>
              </a:spcBef>
              <a:spcAft>
                <a:spcPts val="0"/>
              </a:spcAft>
              <a:buSzPts val="2800"/>
              <a:buNone/>
              <a:defRPr>
                <a:latin typeface="Comfortaa"/>
                <a:ea typeface="Comfortaa"/>
                <a:cs typeface="Comfortaa"/>
                <a:sym typeface="Comfortaa"/>
              </a:defRPr>
            </a:lvl7pPr>
            <a:lvl8pPr lvl="7" rtl="0">
              <a:spcBef>
                <a:spcPts val="0"/>
              </a:spcBef>
              <a:spcAft>
                <a:spcPts val="0"/>
              </a:spcAft>
              <a:buSzPts val="2800"/>
              <a:buNone/>
              <a:defRPr>
                <a:latin typeface="Comfortaa"/>
                <a:ea typeface="Comfortaa"/>
                <a:cs typeface="Comfortaa"/>
                <a:sym typeface="Comfortaa"/>
              </a:defRPr>
            </a:lvl8pPr>
            <a:lvl9pPr lvl="8" rtl="0">
              <a:spcBef>
                <a:spcPts val="0"/>
              </a:spcBef>
              <a:spcAft>
                <a:spcPts val="0"/>
              </a:spcAft>
              <a:buSzPts val="2800"/>
              <a:buNone/>
              <a:defRPr>
                <a:latin typeface="Comfortaa"/>
                <a:ea typeface="Comfortaa"/>
                <a:cs typeface="Comfortaa"/>
                <a:sym typeface="Comfortaa"/>
              </a:defRPr>
            </a:lvl9pPr>
          </a:lstStyle>
          <a:p>
            <a:endParaRPr/>
          </a:p>
        </p:txBody>
      </p:sp>
    </p:spTree>
    <p:extLst>
      <p:ext uri="{BB962C8B-B14F-4D97-AF65-F5344CB8AC3E}">
        <p14:creationId xmlns:p14="http://schemas.microsoft.com/office/powerpoint/2010/main" val="30308506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four columns " userDrawn="1">
  <p:cSld name="Title and four columns ">
    <p:bg>
      <p:bgPr>
        <a:blipFill dpi="0" rotWithShape="1">
          <a:blip r:embed="rId2">
            <a:lum/>
          </a:blip>
          <a:srcRect/>
          <a:stretch>
            <a:fillRect l="-6000" r="-6000"/>
          </a:stretch>
        </a:blipFill>
        <a:effectLst/>
      </p:bgPr>
    </p:bg>
    <p:spTree>
      <p:nvGrpSpPr>
        <p:cNvPr id="1" name="Shape 305"/>
        <p:cNvGrpSpPr/>
        <p:nvPr/>
      </p:nvGrpSpPr>
      <p:grpSpPr>
        <a:xfrm>
          <a:off x="0" y="0"/>
          <a:ext cx="0" cy="0"/>
          <a:chOff x="0" y="0"/>
          <a:chExt cx="0" cy="0"/>
        </a:xfrm>
      </p:grpSpPr>
    </p:spTree>
    <p:extLst>
      <p:ext uri="{BB962C8B-B14F-4D97-AF65-F5344CB8AC3E}">
        <p14:creationId xmlns:p14="http://schemas.microsoft.com/office/powerpoint/2010/main" val="24218865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404"/>
        <p:cNvGrpSpPr/>
        <p:nvPr/>
      </p:nvGrpSpPr>
      <p:grpSpPr>
        <a:xfrm>
          <a:off x="0" y="0"/>
          <a:ext cx="0" cy="0"/>
          <a:chOff x="0" y="0"/>
          <a:chExt cx="0" cy="0"/>
        </a:xfrm>
      </p:grpSpPr>
      <p:sp>
        <p:nvSpPr>
          <p:cNvPr id="405" name="Google Shape;405;p29"/>
          <p:cNvSpPr/>
          <p:nvPr/>
        </p:nvSpPr>
        <p:spPr>
          <a:xfrm flipH="1">
            <a:off x="-146" y="4724401"/>
            <a:ext cx="5753243" cy="2133585"/>
          </a:xfrm>
          <a:custGeom>
            <a:avLst/>
            <a:gdLst/>
            <a:ahLst/>
            <a:cxnLst/>
            <a:rect l="l" t="t" r="r" b="b"/>
            <a:pathLst>
              <a:path w="96251" h="34817" extrusionOk="0">
                <a:moveTo>
                  <a:pt x="95847" y="1"/>
                </a:moveTo>
                <a:cubicBezTo>
                  <a:pt x="82372" y="1"/>
                  <a:pt x="71829" y="6460"/>
                  <a:pt x="66890" y="8051"/>
                </a:cubicBezTo>
                <a:cubicBezTo>
                  <a:pt x="62106" y="9588"/>
                  <a:pt x="54877" y="12752"/>
                  <a:pt x="40865" y="12752"/>
                </a:cubicBezTo>
                <a:cubicBezTo>
                  <a:pt x="37718" y="12752"/>
                  <a:pt x="34229" y="12592"/>
                  <a:pt x="30349" y="12219"/>
                </a:cubicBezTo>
                <a:cubicBezTo>
                  <a:pt x="29447" y="12132"/>
                  <a:pt x="28569" y="12090"/>
                  <a:pt x="27715" y="12090"/>
                </a:cubicBezTo>
                <a:cubicBezTo>
                  <a:pt x="8537" y="12090"/>
                  <a:pt x="1463" y="33058"/>
                  <a:pt x="893" y="33674"/>
                </a:cubicBezTo>
                <a:lnTo>
                  <a:pt x="0" y="34817"/>
                </a:lnTo>
                <a:lnTo>
                  <a:pt x="96250" y="34817"/>
                </a:lnTo>
                <a:lnTo>
                  <a:pt x="96250" y="3"/>
                </a:lnTo>
                <a:cubicBezTo>
                  <a:pt x="96116" y="2"/>
                  <a:pt x="95981" y="1"/>
                  <a:pt x="95847"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406" name="Google Shape;406;p29"/>
          <p:cNvSpPr/>
          <p:nvPr/>
        </p:nvSpPr>
        <p:spPr>
          <a:xfrm rot="10800000" flipH="1">
            <a:off x="4356102" y="16"/>
            <a:ext cx="7835793" cy="2133585"/>
          </a:xfrm>
          <a:custGeom>
            <a:avLst/>
            <a:gdLst/>
            <a:ahLst/>
            <a:cxnLst/>
            <a:rect l="l" t="t" r="r" b="b"/>
            <a:pathLst>
              <a:path w="96251" h="34817" extrusionOk="0">
                <a:moveTo>
                  <a:pt x="95847" y="1"/>
                </a:moveTo>
                <a:cubicBezTo>
                  <a:pt x="82372" y="1"/>
                  <a:pt x="71829" y="6460"/>
                  <a:pt x="66890" y="8051"/>
                </a:cubicBezTo>
                <a:cubicBezTo>
                  <a:pt x="62106" y="9588"/>
                  <a:pt x="54877" y="12752"/>
                  <a:pt x="40865" y="12752"/>
                </a:cubicBezTo>
                <a:cubicBezTo>
                  <a:pt x="37718" y="12752"/>
                  <a:pt x="34229" y="12592"/>
                  <a:pt x="30349" y="12219"/>
                </a:cubicBezTo>
                <a:cubicBezTo>
                  <a:pt x="29447" y="12132"/>
                  <a:pt x="28569" y="12090"/>
                  <a:pt x="27715" y="12090"/>
                </a:cubicBezTo>
                <a:cubicBezTo>
                  <a:pt x="8537" y="12090"/>
                  <a:pt x="1463" y="33058"/>
                  <a:pt x="893" y="33674"/>
                </a:cubicBezTo>
                <a:lnTo>
                  <a:pt x="0" y="34817"/>
                </a:lnTo>
                <a:lnTo>
                  <a:pt x="96250" y="34817"/>
                </a:lnTo>
                <a:lnTo>
                  <a:pt x="96250" y="3"/>
                </a:lnTo>
                <a:cubicBezTo>
                  <a:pt x="96116" y="2"/>
                  <a:pt x="95981" y="1"/>
                  <a:pt x="95847"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407" name="Google Shape;407;p29"/>
          <p:cNvSpPr/>
          <p:nvPr/>
        </p:nvSpPr>
        <p:spPr>
          <a:xfrm rot="2700000" flipH="1">
            <a:off x="7790109" y="1783045"/>
            <a:ext cx="384288" cy="372932"/>
          </a:xfrm>
          <a:custGeom>
            <a:avLst/>
            <a:gdLst/>
            <a:ahLst/>
            <a:cxnLst/>
            <a:rect l="l" t="t" r="r" b="b"/>
            <a:pathLst>
              <a:path w="2978" h="2890" extrusionOk="0">
                <a:moveTo>
                  <a:pt x="1162" y="0"/>
                </a:moveTo>
                <a:cubicBezTo>
                  <a:pt x="1099" y="0"/>
                  <a:pt x="1037" y="30"/>
                  <a:pt x="1001" y="90"/>
                </a:cubicBezTo>
                <a:cubicBezTo>
                  <a:pt x="846" y="340"/>
                  <a:pt x="763" y="626"/>
                  <a:pt x="775" y="911"/>
                </a:cubicBezTo>
                <a:cubicBezTo>
                  <a:pt x="536" y="923"/>
                  <a:pt x="310" y="995"/>
                  <a:pt x="108" y="1114"/>
                </a:cubicBezTo>
                <a:cubicBezTo>
                  <a:pt x="1" y="1173"/>
                  <a:pt x="1" y="1328"/>
                  <a:pt x="108" y="1388"/>
                </a:cubicBezTo>
                <a:cubicBezTo>
                  <a:pt x="296" y="1471"/>
                  <a:pt x="502" y="1509"/>
                  <a:pt x="702" y="1509"/>
                </a:cubicBezTo>
                <a:cubicBezTo>
                  <a:pt x="731" y="1509"/>
                  <a:pt x="759" y="1508"/>
                  <a:pt x="787" y="1507"/>
                </a:cubicBezTo>
                <a:cubicBezTo>
                  <a:pt x="810" y="1923"/>
                  <a:pt x="834" y="2376"/>
                  <a:pt x="1025" y="2745"/>
                </a:cubicBezTo>
                <a:cubicBezTo>
                  <a:pt x="1082" y="2846"/>
                  <a:pt x="1169" y="2889"/>
                  <a:pt x="1257" y="2889"/>
                </a:cubicBezTo>
                <a:cubicBezTo>
                  <a:pt x="1406" y="2889"/>
                  <a:pt x="1557" y="2767"/>
                  <a:pt x="1572" y="2602"/>
                </a:cubicBezTo>
                <a:cubicBezTo>
                  <a:pt x="1608" y="2233"/>
                  <a:pt x="1525" y="1852"/>
                  <a:pt x="1477" y="1471"/>
                </a:cubicBezTo>
                <a:cubicBezTo>
                  <a:pt x="1535" y="1471"/>
                  <a:pt x="1593" y="1471"/>
                  <a:pt x="1651" y="1471"/>
                </a:cubicBezTo>
                <a:cubicBezTo>
                  <a:pt x="2000" y="1471"/>
                  <a:pt x="2353" y="1462"/>
                  <a:pt x="2680" y="1340"/>
                </a:cubicBezTo>
                <a:cubicBezTo>
                  <a:pt x="2918" y="1257"/>
                  <a:pt x="2977" y="864"/>
                  <a:pt x="2680" y="792"/>
                </a:cubicBezTo>
                <a:cubicBezTo>
                  <a:pt x="2559" y="771"/>
                  <a:pt x="2437" y="762"/>
                  <a:pt x="2315" y="762"/>
                </a:cubicBezTo>
                <a:cubicBezTo>
                  <a:pt x="2026" y="762"/>
                  <a:pt x="1734" y="810"/>
                  <a:pt x="1441" y="852"/>
                </a:cubicBezTo>
                <a:cubicBezTo>
                  <a:pt x="1465" y="590"/>
                  <a:pt x="1418" y="328"/>
                  <a:pt x="1322" y="90"/>
                </a:cubicBezTo>
                <a:cubicBezTo>
                  <a:pt x="1287" y="30"/>
                  <a:pt x="1224" y="0"/>
                  <a:pt x="1162"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408" name="Google Shape;408;p29"/>
          <p:cNvSpPr/>
          <p:nvPr/>
        </p:nvSpPr>
        <p:spPr>
          <a:xfrm rot="2700000" flipH="1">
            <a:off x="2583109" y="4805645"/>
            <a:ext cx="384288" cy="372932"/>
          </a:xfrm>
          <a:custGeom>
            <a:avLst/>
            <a:gdLst/>
            <a:ahLst/>
            <a:cxnLst/>
            <a:rect l="l" t="t" r="r" b="b"/>
            <a:pathLst>
              <a:path w="2978" h="2890" extrusionOk="0">
                <a:moveTo>
                  <a:pt x="1162" y="0"/>
                </a:moveTo>
                <a:cubicBezTo>
                  <a:pt x="1099" y="0"/>
                  <a:pt x="1037" y="30"/>
                  <a:pt x="1001" y="90"/>
                </a:cubicBezTo>
                <a:cubicBezTo>
                  <a:pt x="846" y="340"/>
                  <a:pt x="763" y="626"/>
                  <a:pt x="775" y="911"/>
                </a:cubicBezTo>
                <a:cubicBezTo>
                  <a:pt x="536" y="923"/>
                  <a:pt x="310" y="995"/>
                  <a:pt x="108" y="1114"/>
                </a:cubicBezTo>
                <a:cubicBezTo>
                  <a:pt x="1" y="1173"/>
                  <a:pt x="1" y="1328"/>
                  <a:pt x="108" y="1388"/>
                </a:cubicBezTo>
                <a:cubicBezTo>
                  <a:pt x="296" y="1471"/>
                  <a:pt x="502" y="1509"/>
                  <a:pt x="702" y="1509"/>
                </a:cubicBezTo>
                <a:cubicBezTo>
                  <a:pt x="731" y="1509"/>
                  <a:pt x="759" y="1508"/>
                  <a:pt x="787" y="1507"/>
                </a:cubicBezTo>
                <a:cubicBezTo>
                  <a:pt x="810" y="1923"/>
                  <a:pt x="834" y="2376"/>
                  <a:pt x="1025" y="2745"/>
                </a:cubicBezTo>
                <a:cubicBezTo>
                  <a:pt x="1082" y="2846"/>
                  <a:pt x="1169" y="2889"/>
                  <a:pt x="1257" y="2889"/>
                </a:cubicBezTo>
                <a:cubicBezTo>
                  <a:pt x="1406" y="2889"/>
                  <a:pt x="1557" y="2767"/>
                  <a:pt x="1572" y="2602"/>
                </a:cubicBezTo>
                <a:cubicBezTo>
                  <a:pt x="1608" y="2233"/>
                  <a:pt x="1525" y="1852"/>
                  <a:pt x="1477" y="1471"/>
                </a:cubicBezTo>
                <a:cubicBezTo>
                  <a:pt x="1535" y="1471"/>
                  <a:pt x="1593" y="1471"/>
                  <a:pt x="1651" y="1471"/>
                </a:cubicBezTo>
                <a:cubicBezTo>
                  <a:pt x="2000" y="1471"/>
                  <a:pt x="2353" y="1462"/>
                  <a:pt x="2680" y="1340"/>
                </a:cubicBezTo>
                <a:cubicBezTo>
                  <a:pt x="2918" y="1257"/>
                  <a:pt x="2977" y="864"/>
                  <a:pt x="2680" y="792"/>
                </a:cubicBezTo>
                <a:cubicBezTo>
                  <a:pt x="2559" y="771"/>
                  <a:pt x="2437" y="762"/>
                  <a:pt x="2315" y="762"/>
                </a:cubicBezTo>
                <a:cubicBezTo>
                  <a:pt x="2026" y="762"/>
                  <a:pt x="1734" y="810"/>
                  <a:pt x="1441" y="852"/>
                </a:cubicBezTo>
                <a:cubicBezTo>
                  <a:pt x="1465" y="590"/>
                  <a:pt x="1418" y="328"/>
                  <a:pt x="1322" y="90"/>
                </a:cubicBezTo>
                <a:cubicBezTo>
                  <a:pt x="1287" y="30"/>
                  <a:pt x="1224" y="0"/>
                  <a:pt x="1162"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Tree>
    <p:extLst>
      <p:ext uri="{BB962C8B-B14F-4D97-AF65-F5344CB8AC3E}">
        <p14:creationId xmlns:p14="http://schemas.microsoft.com/office/powerpoint/2010/main" val="12051709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ackground 2">
  <p:cSld name="Background 2">
    <p:bg>
      <p:bgPr>
        <a:solidFill>
          <a:schemeClr val="lt1"/>
        </a:solidFill>
        <a:effectLst/>
      </p:bgPr>
    </p:bg>
    <p:spTree>
      <p:nvGrpSpPr>
        <p:cNvPr id="1" name="Shape 409"/>
        <p:cNvGrpSpPr/>
        <p:nvPr/>
      </p:nvGrpSpPr>
      <p:grpSpPr>
        <a:xfrm>
          <a:off x="0" y="0"/>
          <a:ext cx="0" cy="0"/>
          <a:chOff x="0" y="0"/>
          <a:chExt cx="0" cy="0"/>
        </a:xfrm>
      </p:grpSpPr>
      <p:sp>
        <p:nvSpPr>
          <p:cNvPr id="410" name="Google Shape;410;p30"/>
          <p:cNvSpPr/>
          <p:nvPr/>
        </p:nvSpPr>
        <p:spPr>
          <a:xfrm>
            <a:off x="0" y="-1110767"/>
            <a:ext cx="12191931" cy="7968736"/>
          </a:xfrm>
          <a:custGeom>
            <a:avLst/>
            <a:gdLst/>
            <a:ahLst/>
            <a:cxnLst/>
            <a:rect l="l" t="t" r="r" b="b"/>
            <a:pathLst>
              <a:path w="67748" h="49441" extrusionOk="0">
                <a:moveTo>
                  <a:pt x="40003" y="0"/>
                </a:moveTo>
                <a:cubicBezTo>
                  <a:pt x="36827" y="0"/>
                  <a:pt x="33637" y="786"/>
                  <a:pt x="30707" y="2029"/>
                </a:cubicBezTo>
                <a:cubicBezTo>
                  <a:pt x="27849" y="3232"/>
                  <a:pt x="25075" y="4958"/>
                  <a:pt x="23396" y="7566"/>
                </a:cubicBezTo>
                <a:cubicBezTo>
                  <a:pt x="21503" y="10507"/>
                  <a:pt x="21087" y="14388"/>
                  <a:pt x="18539" y="16769"/>
                </a:cubicBezTo>
                <a:cubicBezTo>
                  <a:pt x="15300" y="19794"/>
                  <a:pt x="9811" y="19305"/>
                  <a:pt x="6644" y="22413"/>
                </a:cubicBezTo>
                <a:cubicBezTo>
                  <a:pt x="4144" y="24866"/>
                  <a:pt x="3894" y="28830"/>
                  <a:pt x="4406" y="32307"/>
                </a:cubicBezTo>
                <a:cubicBezTo>
                  <a:pt x="5144" y="37331"/>
                  <a:pt x="8025" y="48226"/>
                  <a:pt x="1" y="49416"/>
                </a:cubicBezTo>
                <a:cubicBezTo>
                  <a:pt x="5692" y="49428"/>
                  <a:pt x="11383" y="49440"/>
                  <a:pt x="17074" y="49440"/>
                </a:cubicBezTo>
                <a:lnTo>
                  <a:pt x="67747" y="49440"/>
                </a:lnTo>
                <a:cubicBezTo>
                  <a:pt x="62366" y="49440"/>
                  <a:pt x="60449" y="45332"/>
                  <a:pt x="60449" y="40534"/>
                </a:cubicBezTo>
                <a:cubicBezTo>
                  <a:pt x="60449" y="35546"/>
                  <a:pt x="64354" y="31057"/>
                  <a:pt x="63580" y="26068"/>
                </a:cubicBezTo>
                <a:cubicBezTo>
                  <a:pt x="63044" y="22675"/>
                  <a:pt x="60318" y="20329"/>
                  <a:pt x="58472" y="17627"/>
                </a:cubicBezTo>
                <a:cubicBezTo>
                  <a:pt x="56424" y="14638"/>
                  <a:pt x="55079" y="11197"/>
                  <a:pt x="53603" y="7911"/>
                </a:cubicBezTo>
                <a:cubicBezTo>
                  <a:pt x="51817" y="3923"/>
                  <a:pt x="47780" y="1196"/>
                  <a:pt x="43506" y="339"/>
                </a:cubicBezTo>
                <a:cubicBezTo>
                  <a:pt x="42350" y="107"/>
                  <a:pt x="41177" y="0"/>
                  <a:pt x="40003"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411" name="Google Shape;411;p30"/>
          <p:cNvSpPr/>
          <p:nvPr/>
        </p:nvSpPr>
        <p:spPr>
          <a:xfrm rot="2700000" flipH="1">
            <a:off x="1452809" y="2799045"/>
            <a:ext cx="384288" cy="372932"/>
          </a:xfrm>
          <a:custGeom>
            <a:avLst/>
            <a:gdLst/>
            <a:ahLst/>
            <a:cxnLst/>
            <a:rect l="l" t="t" r="r" b="b"/>
            <a:pathLst>
              <a:path w="2978" h="2890" extrusionOk="0">
                <a:moveTo>
                  <a:pt x="1162" y="0"/>
                </a:moveTo>
                <a:cubicBezTo>
                  <a:pt x="1099" y="0"/>
                  <a:pt x="1037" y="30"/>
                  <a:pt x="1001" y="90"/>
                </a:cubicBezTo>
                <a:cubicBezTo>
                  <a:pt x="846" y="340"/>
                  <a:pt x="763" y="626"/>
                  <a:pt x="775" y="911"/>
                </a:cubicBezTo>
                <a:cubicBezTo>
                  <a:pt x="536" y="923"/>
                  <a:pt x="310" y="995"/>
                  <a:pt x="108" y="1114"/>
                </a:cubicBezTo>
                <a:cubicBezTo>
                  <a:pt x="1" y="1173"/>
                  <a:pt x="1" y="1328"/>
                  <a:pt x="108" y="1388"/>
                </a:cubicBezTo>
                <a:cubicBezTo>
                  <a:pt x="296" y="1471"/>
                  <a:pt x="502" y="1509"/>
                  <a:pt x="702" y="1509"/>
                </a:cubicBezTo>
                <a:cubicBezTo>
                  <a:pt x="731" y="1509"/>
                  <a:pt x="759" y="1508"/>
                  <a:pt x="787" y="1507"/>
                </a:cubicBezTo>
                <a:cubicBezTo>
                  <a:pt x="810" y="1923"/>
                  <a:pt x="834" y="2376"/>
                  <a:pt x="1025" y="2745"/>
                </a:cubicBezTo>
                <a:cubicBezTo>
                  <a:pt x="1082" y="2846"/>
                  <a:pt x="1169" y="2889"/>
                  <a:pt x="1257" y="2889"/>
                </a:cubicBezTo>
                <a:cubicBezTo>
                  <a:pt x="1406" y="2889"/>
                  <a:pt x="1557" y="2767"/>
                  <a:pt x="1572" y="2602"/>
                </a:cubicBezTo>
                <a:cubicBezTo>
                  <a:pt x="1608" y="2233"/>
                  <a:pt x="1525" y="1852"/>
                  <a:pt x="1477" y="1471"/>
                </a:cubicBezTo>
                <a:cubicBezTo>
                  <a:pt x="1535" y="1471"/>
                  <a:pt x="1593" y="1471"/>
                  <a:pt x="1651" y="1471"/>
                </a:cubicBezTo>
                <a:cubicBezTo>
                  <a:pt x="2000" y="1471"/>
                  <a:pt x="2353" y="1462"/>
                  <a:pt x="2680" y="1340"/>
                </a:cubicBezTo>
                <a:cubicBezTo>
                  <a:pt x="2918" y="1257"/>
                  <a:pt x="2977" y="864"/>
                  <a:pt x="2680" y="792"/>
                </a:cubicBezTo>
                <a:cubicBezTo>
                  <a:pt x="2559" y="771"/>
                  <a:pt x="2437" y="762"/>
                  <a:pt x="2315" y="762"/>
                </a:cubicBezTo>
                <a:cubicBezTo>
                  <a:pt x="2026" y="762"/>
                  <a:pt x="1734" y="810"/>
                  <a:pt x="1441" y="852"/>
                </a:cubicBezTo>
                <a:cubicBezTo>
                  <a:pt x="1465" y="590"/>
                  <a:pt x="1418" y="328"/>
                  <a:pt x="1322" y="90"/>
                </a:cubicBezTo>
                <a:cubicBezTo>
                  <a:pt x="1287" y="30"/>
                  <a:pt x="1224" y="0"/>
                  <a:pt x="1162"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
        <p:nvSpPr>
          <p:cNvPr id="412" name="Google Shape;412;p30"/>
          <p:cNvSpPr/>
          <p:nvPr/>
        </p:nvSpPr>
        <p:spPr>
          <a:xfrm rot="2700000" flipH="1">
            <a:off x="10772143" y="1338545"/>
            <a:ext cx="384288" cy="372932"/>
          </a:xfrm>
          <a:custGeom>
            <a:avLst/>
            <a:gdLst/>
            <a:ahLst/>
            <a:cxnLst/>
            <a:rect l="l" t="t" r="r" b="b"/>
            <a:pathLst>
              <a:path w="2978" h="2890" extrusionOk="0">
                <a:moveTo>
                  <a:pt x="1162" y="0"/>
                </a:moveTo>
                <a:cubicBezTo>
                  <a:pt x="1099" y="0"/>
                  <a:pt x="1037" y="30"/>
                  <a:pt x="1001" y="90"/>
                </a:cubicBezTo>
                <a:cubicBezTo>
                  <a:pt x="846" y="340"/>
                  <a:pt x="763" y="626"/>
                  <a:pt x="775" y="911"/>
                </a:cubicBezTo>
                <a:cubicBezTo>
                  <a:pt x="536" y="923"/>
                  <a:pt x="310" y="995"/>
                  <a:pt x="108" y="1114"/>
                </a:cubicBezTo>
                <a:cubicBezTo>
                  <a:pt x="1" y="1173"/>
                  <a:pt x="1" y="1328"/>
                  <a:pt x="108" y="1388"/>
                </a:cubicBezTo>
                <a:cubicBezTo>
                  <a:pt x="296" y="1471"/>
                  <a:pt x="502" y="1509"/>
                  <a:pt x="702" y="1509"/>
                </a:cubicBezTo>
                <a:cubicBezTo>
                  <a:pt x="731" y="1509"/>
                  <a:pt x="759" y="1508"/>
                  <a:pt x="787" y="1507"/>
                </a:cubicBezTo>
                <a:cubicBezTo>
                  <a:pt x="810" y="1923"/>
                  <a:pt x="834" y="2376"/>
                  <a:pt x="1025" y="2745"/>
                </a:cubicBezTo>
                <a:cubicBezTo>
                  <a:pt x="1082" y="2846"/>
                  <a:pt x="1169" y="2889"/>
                  <a:pt x="1257" y="2889"/>
                </a:cubicBezTo>
                <a:cubicBezTo>
                  <a:pt x="1406" y="2889"/>
                  <a:pt x="1557" y="2767"/>
                  <a:pt x="1572" y="2602"/>
                </a:cubicBezTo>
                <a:cubicBezTo>
                  <a:pt x="1608" y="2233"/>
                  <a:pt x="1525" y="1852"/>
                  <a:pt x="1477" y="1471"/>
                </a:cubicBezTo>
                <a:cubicBezTo>
                  <a:pt x="1535" y="1471"/>
                  <a:pt x="1593" y="1471"/>
                  <a:pt x="1651" y="1471"/>
                </a:cubicBezTo>
                <a:cubicBezTo>
                  <a:pt x="2000" y="1471"/>
                  <a:pt x="2353" y="1462"/>
                  <a:pt x="2680" y="1340"/>
                </a:cubicBezTo>
                <a:cubicBezTo>
                  <a:pt x="2918" y="1257"/>
                  <a:pt x="2977" y="864"/>
                  <a:pt x="2680" y="792"/>
                </a:cubicBezTo>
                <a:cubicBezTo>
                  <a:pt x="2559" y="771"/>
                  <a:pt x="2437" y="762"/>
                  <a:pt x="2315" y="762"/>
                </a:cubicBezTo>
                <a:cubicBezTo>
                  <a:pt x="2026" y="762"/>
                  <a:pt x="1734" y="810"/>
                  <a:pt x="1441" y="852"/>
                </a:cubicBezTo>
                <a:cubicBezTo>
                  <a:pt x="1465" y="590"/>
                  <a:pt x="1418" y="328"/>
                  <a:pt x="1322" y="90"/>
                </a:cubicBezTo>
                <a:cubicBezTo>
                  <a:pt x="1287" y="30"/>
                  <a:pt x="1224" y="0"/>
                  <a:pt x="1162"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1A32"/>
              </a:solidFill>
              <a:effectLst/>
              <a:uLnTx/>
              <a:uFillTx/>
              <a:latin typeface="Arial"/>
              <a:ea typeface="+mn-ea"/>
              <a:cs typeface="+mn-cs"/>
            </a:endParaRPr>
          </a:p>
        </p:txBody>
      </p:sp>
    </p:spTree>
    <p:extLst>
      <p:ext uri="{BB962C8B-B14F-4D97-AF65-F5344CB8AC3E}">
        <p14:creationId xmlns:p14="http://schemas.microsoft.com/office/powerpoint/2010/main" val="10817797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14131179"/>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472638616"/>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2896851"/>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5/7/2025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extLst>
      <p:ext uri="{BB962C8B-B14F-4D97-AF65-F5344CB8AC3E}">
        <p14:creationId xmlns:p14="http://schemas.microsoft.com/office/powerpoint/2010/main" val="159325158"/>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5/7/2025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930758912"/>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5/7/2025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00996331"/>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5/7/2025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84395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5/7/2025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97474290"/>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5318053"/>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2569345"/>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90329208"/>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2429844"/>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82040228"/>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65425833"/>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412233881"/>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15603803"/>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bg>
      <p:bgPr>
        <a:solidFill>
          <a:schemeClr val="lt1"/>
        </a:solidFill>
        <a:effectLst/>
      </p:bgPr>
    </p:bg>
    <p:spTree>
      <p:nvGrpSpPr>
        <p:cNvPr id="1" name="Shape 107"/>
        <p:cNvGrpSpPr/>
        <p:nvPr/>
      </p:nvGrpSpPr>
      <p:grpSpPr>
        <a:xfrm>
          <a:off x="0" y="0"/>
          <a:ext cx="0" cy="0"/>
          <a:chOff x="0" y="0"/>
          <a:chExt cx="0" cy="0"/>
        </a:xfrm>
      </p:grpSpPr>
      <p:sp>
        <p:nvSpPr>
          <p:cNvPr id="113" name="Google Shape;113;p4"/>
          <p:cNvSpPr txBox="1">
            <a:spLocks noGrp="1"/>
          </p:cNvSpPr>
          <p:nvPr>
            <p:ph type="title"/>
          </p:nvPr>
        </p:nvSpPr>
        <p:spPr>
          <a:xfrm>
            <a:off x="6096000" y="2448000"/>
            <a:ext cx="5135600" cy="10920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64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14" name="Google Shape;114;p4"/>
          <p:cNvSpPr txBox="1">
            <a:spLocks noGrp="1"/>
          </p:cNvSpPr>
          <p:nvPr>
            <p:ph type="title" idx="2" hasCustomPrompt="1"/>
          </p:nvPr>
        </p:nvSpPr>
        <p:spPr>
          <a:xfrm>
            <a:off x="2147133" y="2556000"/>
            <a:ext cx="2766800" cy="1746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2000"/>
              <a:buNone/>
              <a:defRPr sz="16000">
                <a:solidFill>
                  <a:schemeClr val="accent1"/>
                </a:solidFill>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115" name="Google Shape;115;p4"/>
          <p:cNvSpPr txBox="1">
            <a:spLocks noGrp="1"/>
          </p:cNvSpPr>
          <p:nvPr>
            <p:ph type="subTitle" idx="1"/>
          </p:nvPr>
        </p:nvSpPr>
        <p:spPr>
          <a:xfrm>
            <a:off x="6096000" y="3540000"/>
            <a:ext cx="5042000" cy="870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500"/>
              <a:buNone/>
              <a:defRPr sz="2133"/>
            </a:lvl1pPr>
            <a:lvl2pPr lvl="1">
              <a:spcBef>
                <a:spcPts val="2133"/>
              </a:spcBef>
              <a:spcAft>
                <a:spcPts val="0"/>
              </a:spcAft>
              <a:buSzPts val="1500"/>
              <a:buNone/>
              <a:defRPr/>
            </a:lvl2pPr>
            <a:lvl3pPr lvl="2">
              <a:spcBef>
                <a:spcPts val="2133"/>
              </a:spcBef>
              <a:spcAft>
                <a:spcPts val="0"/>
              </a:spcAft>
              <a:buSzPts val="1500"/>
              <a:buNone/>
              <a:defRPr/>
            </a:lvl3pPr>
            <a:lvl4pPr lvl="3">
              <a:spcBef>
                <a:spcPts val="2133"/>
              </a:spcBef>
              <a:spcAft>
                <a:spcPts val="0"/>
              </a:spcAft>
              <a:buSzPts val="1500"/>
              <a:buNone/>
              <a:defRPr/>
            </a:lvl4pPr>
            <a:lvl5pPr lvl="4">
              <a:spcBef>
                <a:spcPts val="2133"/>
              </a:spcBef>
              <a:spcAft>
                <a:spcPts val="0"/>
              </a:spcAft>
              <a:buSzPts val="1500"/>
              <a:buNone/>
              <a:defRPr/>
            </a:lvl5pPr>
            <a:lvl6pPr lvl="5">
              <a:spcBef>
                <a:spcPts val="2133"/>
              </a:spcBef>
              <a:spcAft>
                <a:spcPts val="0"/>
              </a:spcAft>
              <a:buSzPts val="15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Tree>
    <p:extLst>
      <p:ext uri="{BB962C8B-B14F-4D97-AF65-F5344CB8AC3E}">
        <p14:creationId xmlns:p14="http://schemas.microsoft.com/office/powerpoint/2010/main" val="2434117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8"/>
        <p:cNvGrpSpPr/>
        <p:nvPr/>
      </p:nvGrpSpPr>
      <p:grpSpPr>
        <a:xfrm>
          <a:off x="0" y="0"/>
          <a:ext cx="0" cy="0"/>
          <a:chOff x="0" y="0"/>
          <a:chExt cx="0" cy="0"/>
        </a:xfrm>
      </p:grpSpPr>
    </p:spTree>
    <p:extLst>
      <p:ext uri="{BB962C8B-B14F-4D97-AF65-F5344CB8AC3E}">
        <p14:creationId xmlns:p14="http://schemas.microsoft.com/office/powerpoint/2010/main" val="4913597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four columns " userDrawn="1">
  <p:cSld name="Title and four columns ">
    <p:bg>
      <p:bgPr>
        <a:blipFill dpi="0" rotWithShape="1">
          <a:blip r:embed="rId2">
            <a:lum/>
          </a:blip>
          <a:srcRect/>
          <a:stretch>
            <a:fillRect l="-6000" r="-6000"/>
          </a:stretch>
        </a:blipFill>
        <a:effectLst/>
      </p:bgPr>
    </p:bg>
    <p:spTree>
      <p:nvGrpSpPr>
        <p:cNvPr id="1" name="Shape 305"/>
        <p:cNvGrpSpPr/>
        <p:nvPr/>
      </p:nvGrpSpPr>
      <p:grpSpPr>
        <a:xfrm>
          <a:off x="0" y="0"/>
          <a:ext cx="0" cy="0"/>
          <a:chOff x="0" y="0"/>
          <a:chExt cx="0" cy="0"/>
        </a:xfrm>
      </p:grpSpPr>
    </p:spTree>
    <p:extLst>
      <p:ext uri="{BB962C8B-B14F-4D97-AF65-F5344CB8AC3E}">
        <p14:creationId xmlns:p14="http://schemas.microsoft.com/office/powerpoint/2010/main" val="39301513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01FA0-D6AE-47E1-8565-9D3A3C6CD607}"/>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CB69B83-748E-45E4-A8C8-7D92D6B548BF}"/>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9F3A9AF-790F-4B12-812B-9D45E2612A96}"/>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E54976-2647-4C3A-94F2-6E47D034C551}"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5/7/2025</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EA713989-6D52-4DA7-B6A6-B4831D58D0B3}"/>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AA3A3B5F-97E5-497D-A698-447A4DFC208D}"/>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C43328-58FB-4CBA-AF1D-E7CBBBA44CE8}"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90096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4F8BF-E498-479A-AEBF-FA73C0A8645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C0C5CD6E-6628-4693-8BBA-6D299B675CF3}"/>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42AEC9-A0DC-4EB7-82FF-29BCD17E0AC0}"/>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E54976-2647-4C3A-94F2-6E47D034C551}"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5/7/2025</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B06CF899-0F33-4FC2-9D4D-AEF3F3DD907F}"/>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43DE602F-9A79-4214-9946-785B8BA01147}"/>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C43328-58FB-4CBA-AF1D-E7CBBBA44CE8}"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57503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4017E-F082-42B3-8417-8E015622814D}"/>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035FEF8-FA43-440D-8716-CCBB22F575A7}"/>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D70E61D-22F3-409A-B911-6B74798A1505}"/>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E54976-2647-4C3A-94F2-6E47D034C551}"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5/7/2025</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FE26AB0A-6404-4E40-B9F7-2ECF5ED7496C}"/>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46439737-E845-468E-BEEA-EF08021D0080}"/>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C43328-58FB-4CBA-AF1D-E7CBBBA44CE8}"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29179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0C359-C9EF-4DC3-B8FC-E06022F5693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2B61E834-3B1F-4508-8675-D2EC4A368DBB}"/>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2275B26-7DCF-43AB-B24E-E89EB07D71FD}"/>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1B90969-BACC-42AC-BBEB-BA0C64BD44C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E54976-2647-4C3A-94F2-6E47D034C551}"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5/7/2025</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6F8B0C30-68F0-4B81-9245-6BEFA7F9780B}"/>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A42DE590-86F7-458D-810E-FACD2F61FD86}"/>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C43328-58FB-4CBA-AF1D-E7CBBBA44CE8}"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857559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E8728-355D-4147-B51E-2DC12977E2C7}"/>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BC065E2D-964C-4076-AB66-124F58C09B7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219EED-4B6E-4D3D-A200-F1CB2ED29036}"/>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04BF6E0-B197-45F2-B050-3CD91569CA05}"/>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72ADC1C-0690-4739-89F4-DC27060B45FA}"/>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0C0242-14D4-4D70-B9CB-C82E05C38DFA}"/>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E54976-2647-4C3A-94F2-6E47D034C551}"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5/7/2025</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396861C4-F460-4868-9D91-E422D90AF2FD}"/>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2535C22F-5E4E-48C5-BCB2-802628F83276}"/>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C43328-58FB-4CBA-AF1D-E7CBBBA44CE8}"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76407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B242E-9BA2-4363-8CBC-262D59DC9C6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72166D0-A462-4FB6-BC61-28FE37620CC0}"/>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E54976-2647-4C3A-94F2-6E47D034C551}"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5/7/2025</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797F5EE8-676D-49FC-AFDA-6FBD9EBF673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B3DCD4E7-FEA6-4042-BCB9-84EA0D80CE05}"/>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C43328-58FB-4CBA-AF1D-E7CBBBA44CE8}"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38150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87A85ED-ABF1-49C8-B9B2-156B127440FA}"/>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E54976-2647-4C3A-94F2-6E47D034C551}"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5/7/2025</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6D4889F4-B08A-4783-8033-CB9425C748C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07EF266F-601B-4A0D-B005-5A136589A6B4}"/>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C43328-58FB-4CBA-AF1D-E7CBBBA44CE8}"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08491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E8D7B-CCF3-4BD0-8F5A-1537593FE49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D2EF74D-1328-40EC-A7B3-60FA625AF079}"/>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D7AFDAA-DA8D-4951-9BDB-1B6513F974F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3C5FBC-CD83-475C-8BFF-AA4EC34DE513}"/>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E54976-2647-4C3A-94F2-6E47D034C551}"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5/7/2025</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14FA1B4C-4D15-4D12-8B74-8366EB54DED8}"/>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3CCE534E-9B76-4409-8D3A-CB5E686CE1F9}"/>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C43328-58FB-4CBA-AF1D-E7CBBBA44CE8}"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26849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D6C5B-5663-431D-9E00-5418FBC671F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5CBD2E3-072C-465F-B93C-52124B9D7FA9}"/>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A7FAE1D-9129-4560-84A3-356A8A6C6BA2}"/>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AA4AD0-BB82-44C5-88D9-587193E0D07E}"/>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E54976-2647-4C3A-94F2-6E47D034C551}"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5/7/2025</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823669A0-2D39-45C0-A459-6A9AA6A401D2}"/>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5EE65AB6-BB8C-4084-A743-B766D09DBF19}"/>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C43328-58FB-4CBA-AF1D-E7CBBBA44CE8}"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13344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C0A03-293C-44B3-B0D2-8FE0E8028A2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409416A-81E7-4219-AD6E-1234F745197A}"/>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1849E6-BE9E-4DF4-AE6C-B76A2F478756}"/>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E54976-2647-4C3A-94F2-6E47D034C551}"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5/7/2025</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7EEDF21B-95FB-45CE-9CAB-72467B6B637A}"/>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A57894EC-9C69-4D0D-98DA-97D360D9DB05}"/>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C43328-58FB-4CBA-AF1D-E7CBBBA44CE8}"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282749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BDF130-A2C5-4431-819E-AF4D30BBAFD8}"/>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32857F-CA2B-452A-B364-7F521BDEA6F0}"/>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809F9F-3125-45E3-A48E-BFF7679AD4DE}"/>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E54976-2647-4C3A-94F2-6E47D034C551}"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5/7/2025</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90E1BBB7-3C50-4C28-A3ED-6D5D63D12C0F}"/>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F6C04BF-730C-4575-AEFA-32DD753D57D8}"/>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C43328-58FB-4CBA-AF1D-E7CBBBA44CE8}"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99619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247529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grpSp>
        <p:nvGrpSpPr>
          <p:cNvPr id="9" name="Google Shape;9;p2"/>
          <p:cNvGrpSpPr/>
          <p:nvPr/>
        </p:nvGrpSpPr>
        <p:grpSpPr>
          <a:xfrm>
            <a:off x="356244" y="742951"/>
            <a:ext cx="12192000" cy="6858027"/>
            <a:chOff x="483" y="1718"/>
            <a:chExt cx="9144000" cy="5143520"/>
          </a:xfrm>
        </p:grpSpPr>
        <p:sp>
          <p:nvSpPr>
            <p:cNvPr id="10" name="Google Shape;10;p2"/>
            <p:cNvSpPr/>
            <p:nvPr/>
          </p:nvSpPr>
          <p:spPr>
            <a:xfrm>
              <a:off x="680547" y="421238"/>
              <a:ext cx="235872" cy="106656"/>
            </a:xfrm>
            <a:custGeom>
              <a:avLst/>
              <a:gdLst/>
              <a:ahLst/>
              <a:cxnLst/>
              <a:rect l="l" t="t" r="r" b="b"/>
              <a:pathLst>
                <a:path w="7371" h="3333" extrusionOk="0">
                  <a:moveTo>
                    <a:pt x="6465" y="0"/>
                  </a:moveTo>
                  <a:cubicBezTo>
                    <a:pt x="6422" y="0"/>
                    <a:pt x="6379" y="4"/>
                    <a:pt x="6335" y="11"/>
                  </a:cubicBezTo>
                  <a:cubicBezTo>
                    <a:pt x="4204" y="356"/>
                    <a:pt x="2263" y="939"/>
                    <a:pt x="596" y="1737"/>
                  </a:cubicBezTo>
                  <a:cubicBezTo>
                    <a:pt x="179" y="1939"/>
                    <a:pt x="1" y="2440"/>
                    <a:pt x="203" y="2856"/>
                  </a:cubicBezTo>
                  <a:cubicBezTo>
                    <a:pt x="346" y="3154"/>
                    <a:pt x="644" y="3332"/>
                    <a:pt x="953" y="3332"/>
                  </a:cubicBezTo>
                  <a:cubicBezTo>
                    <a:pt x="1084" y="3332"/>
                    <a:pt x="1203" y="3309"/>
                    <a:pt x="1322" y="3249"/>
                  </a:cubicBezTo>
                  <a:cubicBezTo>
                    <a:pt x="2846" y="2511"/>
                    <a:pt x="4620" y="1975"/>
                    <a:pt x="6597" y="1666"/>
                  </a:cubicBezTo>
                  <a:cubicBezTo>
                    <a:pt x="7061" y="1582"/>
                    <a:pt x="7371" y="1154"/>
                    <a:pt x="7287" y="701"/>
                  </a:cubicBezTo>
                  <a:cubicBezTo>
                    <a:pt x="7223" y="293"/>
                    <a:pt x="6867" y="0"/>
                    <a:pt x="646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11" name="Google Shape;11;p2"/>
            <p:cNvSpPr/>
            <p:nvPr/>
          </p:nvSpPr>
          <p:spPr>
            <a:xfrm>
              <a:off x="88483" y="826102"/>
              <a:ext cx="233184" cy="117856"/>
            </a:xfrm>
            <a:custGeom>
              <a:avLst/>
              <a:gdLst/>
              <a:ahLst/>
              <a:cxnLst/>
              <a:rect l="l" t="t" r="r" b="b"/>
              <a:pathLst>
                <a:path w="7287" h="3683" extrusionOk="0">
                  <a:moveTo>
                    <a:pt x="6336" y="1"/>
                  </a:moveTo>
                  <a:cubicBezTo>
                    <a:pt x="6212" y="1"/>
                    <a:pt x="6085" y="28"/>
                    <a:pt x="5965" y="86"/>
                  </a:cubicBezTo>
                  <a:cubicBezTo>
                    <a:pt x="4382" y="872"/>
                    <a:pt x="2620" y="1527"/>
                    <a:pt x="715" y="2039"/>
                  </a:cubicBezTo>
                  <a:cubicBezTo>
                    <a:pt x="262" y="2158"/>
                    <a:pt x="0" y="2622"/>
                    <a:pt x="119" y="3063"/>
                  </a:cubicBezTo>
                  <a:cubicBezTo>
                    <a:pt x="227" y="3432"/>
                    <a:pt x="560" y="3682"/>
                    <a:pt x="929" y="3682"/>
                  </a:cubicBezTo>
                  <a:cubicBezTo>
                    <a:pt x="1000" y="3682"/>
                    <a:pt x="1072" y="3670"/>
                    <a:pt x="1143" y="3658"/>
                  </a:cubicBezTo>
                  <a:cubicBezTo>
                    <a:pt x="3156" y="3111"/>
                    <a:pt x="5025" y="2420"/>
                    <a:pt x="6704" y="1587"/>
                  </a:cubicBezTo>
                  <a:cubicBezTo>
                    <a:pt x="7120" y="1384"/>
                    <a:pt x="7287" y="884"/>
                    <a:pt x="7085" y="467"/>
                  </a:cubicBezTo>
                  <a:cubicBezTo>
                    <a:pt x="6940" y="171"/>
                    <a:pt x="6645" y="1"/>
                    <a:pt x="6336"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12" name="Google Shape;12;p2"/>
            <p:cNvSpPr/>
            <p:nvPr/>
          </p:nvSpPr>
          <p:spPr>
            <a:xfrm>
              <a:off x="414627" y="583798"/>
              <a:ext cx="179456" cy="193664"/>
            </a:xfrm>
            <a:custGeom>
              <a:avLst/>
              <a:gdLst/>
              <a:ahLst/>
              <a:cxnLst/>
              <a:rect l="l" t="t" r="r" b="b"/>
              <a:pathLst>
                <a:path w="5608" h="6052" extrusionOk="0">
                  <a:moveTo>
                    <a:pt x="4665" y="0"/>
                  </a:moveTo>
                  <a:cubicBezTo>
                    <a:pt x="4438" y="0"/>
                    <a:pt x="4213" y="93"/>
                    <a:pt x="4048" y="277"/>
                  </a:cubicBezTo>
                  <a:cubicBezTo>
                    <a:pt x="3632" y="753"/>
                    <a:pt x="3227" y="1253"/>
                    <a:pt x="2858" y="1789"/>
                  </a:cubicBezTo>
                  <a:cubicBezTo>
                    <a:pt x="2155" y="2789"/>
                    <a:pt x="1310" y="3741"/>
                    <a:pt x="369" y="4587"/>
                  </a:cubicBezTo>
                  <a:cubicBezTo>
                    <a:pt x="24" y="4896"/>
                    <a:pt x="0" y="5432"/>
                    <a:pt x="310" y="5777"/>
                  </a:cubicBezTo>
                  <a:cubicBezTo>
                    <a:pt x="476" y="5956"/>
                    <a:pt x="703" y="6051"/>
                    <a:pt x="929" y="6051"/>
                  </a:cubicBezTo>
                  <a:cubicBezTo>
                    <a:pt x="1131" y="6051"/>
                    <a:pt x="1334" y="5980"/>
                    <a:pt x="1488" y="5837"/>
                  </a:cubicBezTo>
                  <a:cubicBezTo>
                    <a:pt x="2524" y="4896"/>
                    <a:pt x="3453" y="3860"/>
                    <a:pt x="4227" y="2741"/>
                  </a:cubicBezTo>
                  <a:cubicBezTo>
                    <a:pt x="4560" y="2265"/>
                    <a:pt x="4917" y="1812"/>
                    <a:pt x="5298" y="1396"/>
                  </a:cubicBezTo>
                  <a:cubicBezTo>
                    <a:pt x="5608" y="1050"/>
                    <a:pt x="5572" y="527"/>
                    <a:pt x="5227" y="217"/>
                  </a:cubicBezTo>
                  <a:cubicBezTo>
                    <a:pt x="5065" y="72"/>
                    <a:pt x="4864" y="0"/>
                    <a:pt x="466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13" name="Google Shape;13;p2"/>
            <p:cNvSpPr/>
            <p:nvPr/>
          </p:nvSpPr>
          <p:spPr>
            <a:xfrm>
              <a:off x="1044803" y="408214"/>
              <a:ext cx="239296" cy="64448"/>
            </a:xfrm>
            <a:custGeom>
              <a:avLst/>
              <a:gdLst/>
              <a:ahLst/>
              <a:cxnLst/>
              <a:rect l="l" t="t" r="r" b="b"/>
              <a:pathLst>
                <a:path w="7478" h="2014" extrusionOk="0">
                  <a:moveTo>
                    <a:pt x="833" y="1"/>
                  </a:moveTo>
                  <a:cubicBezTo>
                    <a:pt x="381" y="1"/>
                    <a:pt x="0" y="382"/>
                    <a:pt x="0" y="834"/>
                  </a:cubicBezTo>
                  <a:cubicBezTo>
                    <a:pt x="0" y="1299"/>
                    <a:pt x="369" y="1680"/>
                    <a:pt x="833" y="1680"/>
                  </a:cubicBezTo>
                  <a:cubicBezTo>
                    <a:pt x="2560" y="1692"/>
                    <a:pt x="4417" y="1799"/>
                    <a:pt x="6513" y="2013"/>
                  </a:cubicBezTo>
                  <a:lnTo>
                    <a:pt x="6596" y="2013"/>
                  </a:lnTo>
                  <a:cubicBezTo>
                    <a:pt x="7025" y="2013"/>
                    <a:pt x="7382" y="1692"/>
                    <a:pt x="7430" y="1263"/>
                  </a:cubicBezTo>
                  <a:cubicBezTo>
                    <a:pt x="7477" y="811"/>
                    <a:pt x="7144" y="394"/>
                    <a:pt x="6679" y="346"/>
                  </a:cubicBezTo>
                  <a:cubicBezTo>
                    <a:pt x="4524" y="132"/>
                    <a:pt x="2619" y="25"/>
                    <a:pt x="845"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14" name="Google Shape;14;p2"/>
            <p:cNvSpPr/>
            <p:nvPr/>
          </p:nvSpPr>
          <p:spPr>
            <a:xfrm>
              <a:off x="2502115" y="375990"/>
              <a:ext cx="207680" cy="162560"/>
            </a:xfrm>
            <a:custGeom>
              <a:avLst/>
              <a:gdLst/>
              <a:ahLst/>
              <a:cxnLst/>
              <a:rect l="l" t="t" r="r" b="b"/>
              <a:pathLst>
                <a:path w="6490" h="5080" extrusionOk="0">
                  <a:moveTo>
                    <a:pt x="5568" y="0"/>
                  </a:moveTo>
                  <a:cubicBezTo>
                    <a:pt x="5349" y="0"/>
                    <a:pt x="5130" y="87"/>
                    <a:pt x="4965" y="258"/>
                  </a:cubicBezTo>
                  <a:cubicBezTo>
                    <a:pt x="4727" y="508"/>
                    <a:pt x="4477" y="758"/>
                    <a:pt x="4227" y="1008"/>
                  </a:cubicBezTo>
                  <a:cubicBezTo>
                    <a:pt x="3203" y="2008"/>
                    <a:pt x="1989" y="2853"/>
                    <a:pt x="608" y="3484"/>
                  </a:cubicBezTo>
                  <a:cubicBezTo>
                    <a:pt x="191" y="3675"/>
                    <a:pt x="0" y="4175"/>
                    <a:pt x="203" y="4592"/>
                  </a:cubicBezTo>
                  <a:cubicBezTo>
                    <a:pt x="346" y="4901"/>
                    <a:pt x="643" y="5080"/>
                    <a:pt x="965" y="5080"/>
                  </a:cubicBezTo>
                  <a:cubicBezTo>
                    <a:pt x="1072" y="5080"/>
                    <a:pt x="1191" y="5056"/>
                    <a:pt x="1310" y="5008"/>
                  </a:cubicBezTo>
                  <a:cubicBezTo>
                    <a:pt x="2870" y="4282"/>
                    <a:pt x="4239" y="3342"/>
                    <a:pt x="5406" y="2187"/>
                  </a:cubicBezTo>
                  <a:cubicBezTo>
                    <a:pt x="5668" y="1937"/>
                    <a:pt x="5918" y="1675"/>
                    <a:pt x="6168" y="1413"/>
                  </a:cubicBezTo>
                  <a:cubicBezTo>
                    <a:pt x="6489" y="1079"/>
                    <a:pt x="6477" y="556"/>
                    <a:pt x="6144" y="234"/>
                  </a:cubicBezTo>
                  <a:cubicBezTo>
                    <a:pt x="5982" y="78"/>
                    <a:pt x="5775" y="0"/>
                    <a:pt x="5568"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15" name="Google Shape;15;p2"/>
            <p:cNvSpPr/>
            <p:nvPr/>
          </p:nvSpPr>
          <p:spPr>
            <a:xfrm>
              <a:off x="1410563" y="442966"/>
              <a:ext cx="239680" cy="83008"/>
            </a:xfrm>
            <a:custGeom>
              <a:avLst/>
              <a:gdLst/>
              <a:ahLst/>
              <a:cxnLst/>
              <a:rect l="l" t="t" r="r" b="b"/>
              <a:pathLst>
                <a:path w="7490" h="2594" extrusionOk="0">
                  <a:moveTo>
                    <a:pt x="882" y="0"/>
                  </a:moveTo>
                  <a:cubicBezTo>
                    <a:pt x="480" y="0"/>
                    <a:pt x="124" y="293"/>
                    <a:pt x="60" y="713"/>
                  </a:cubicBezTo>
                  <a:cubicBezTo>
                    <a:pt x="0" y="1165"/>
                    <a:pt x="310" y="1594"/>
                    <a:pt x="762" y="1665"/>
                  </a:cubicBezTo>
                  <a:cubicBezTo>
                    <a:pt x="2679" y="1951"/>
                    <a:pt x="4620" y="2272"/>
                    <a:pt x="6453" y="2582"/>
                  </a:cubicBezTo>
                  <a:cubicBezTo>
                    <a:pt x="6501" y="2594"/>
                    <a:pt x="6548" y="2594"/>
                    <a:pt x="6596" y="2594"/>
                  </a:cubicBezTo>
                  <a:cubicBezTo>
                    <a:pt x="6989" y="2594"/>
                    <a:pt x="7346" y="2308"/>
                    <a:pt x="7418" y="1903"/>
                  </a:cubicBezTo>
                  <a:cubicBezTo>
                    <a:pt x="7489" y="1439"/>
                    <a:pt x="7191" y="1010"/>
                    <a:pt x="6727" y="939"/>
                  </a:cubicBezTo>
                  <a:cubicBezTo>
                    <a:pt x="4894" y="629"/>
                    <a:pt x="2941" y="296"/>
                    <a:pt x="1012" y="10"/>
                  </a:cubicBezTo>
                  <a:cubicBezTo>
                    <a:pt x="968" y="3"/>
                    <a:pt x="925" y="0"/>
                    <a:pt x="882"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16" name="Google Shape;16;p2"/>
            <p:cNvSpPr/>
            <p:nvPr/>
          </p:nvSpPr>
          <p:spPr>
            <a:xfrm>
              <a:off x="2768067" y="74710"/>
              <a:ext cx="153184" cy="213152"/>
            </a:xfrm>
            <a:custGeom>
              <a:avLst/>
              <a:gdLst/>
              <a:ahLst/>
              <a:cxnLst/>
              <a:rect l="l" t="t" r="r" b="b"/>
              <a:pathLst>
                <a:path w="4787" h="6661" extrusionOk="0">
                  <a:moveTo>
                    <a:pt x="3826" y="1"/>
                  </a:moveTo>
                  <a:cubicBezTo>
                    <a:pt x="3509" y="1"/>
                    <a:pt x="3211" y="180"/>
                    <a:pt x="3072" y="493"/>
                  </a:cubicBezTo>
                  <a:cubicBezTo>
                    <a:pt x="2334" y="2136"/>
                    <a:pt x="1393" y="3767"/>
                    <a:pt x="274" y="5339"/>
                  </a:cubicBezTo>
                  <a:cubicBezTo>
                    <a:pt x="0" y="5720"/>
                    <a:pt x="83" y="6244"/>
                    <a:pt x="464" y="6506"/>
                  </a:cubicBezTo>
                  <a:cubicBezTo>
                    <a:pt x="607" y="6613"/>
                    <a:pt x="786" y="6661"/>
                    <a:pt x="953" y="6661"/>
                  </a:cubicBezTo>
                  <a:cubicBezTo>
                    <a:pt x="1214" y="6661"/>
                    <a:pt x="1464" y="6542"/>
                    <a:pt x="1631" y="6303"/>
                  </a:cubicBezTo>
                  <a:cubicBezTo>
                    <a:pt x="2822" y="4648"/>
                    <a:pt x="3810" y="2922"/>
                    <a:pt x="4596" y="1184"/>
                  </a:cubicBezTo>
                  <a:cubicBezTo>
                    <a:pt x="4786" y="755"/>
                    <a:pt x="4596" y="267"/>
                    <a:pt x="4179" y="76"/>
                  </a:cubicBezTo>
                  <a:cubicBezTo>
                    <a:pt x="4063" y="25"/>
                    <a:pt x="3943" y="1"/>
                    <a:pt x="3826"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17" name="Google Shape;17;p2"/>
            <p:cNvSpPr/>
            <p:nvPr/>
          </p:nvSpPr>
          <p:spPr>
            <a:xfrm>
              <a:off x="2143971" y="534102"/>
              <a:ext cx="240064" cy="62368"/>
            </a:xfrm>
            <a:custGeom>
              <a:avLst/>
              <a:gdLst/>
              <a:ahLst/>
              <a:cxnLst/>
              <a:rect l="l" t="t" r="r" b="b"/>
              <a:pathLst>
                <a:path w="7502" h="1949" extrusionOk="0">
                  <a:moveTo>
                    <a:pt x="6600" y="1"/>
                  </a:moveTo>
                  <a:cubicBezTo>
                    <a:pt x="6564" y="1"/>
                    <a:pt x="6527" y="3"/>
                    <a:pt x="6489" y="8"/>
                  </a:cubicBezTo>
                  <a:cubicBezTo>
                    <a:pt x="5179" y="187"/>
                    <a:pt x="3720" y="277"/>
                    <a:pt x="2141" y="277"/>
                  </a:cubicBezTo>
                  <a:cubicBezTo>
                    <a:pt x="1725" y="277"/>
                    <a:pt x="1301" y="270"/>
                    <a:pt x="870" y="258"/>
                  </a:cubicBezTo>
                  <a:cubicBezTo>
                    <a:pt x="855" y="257"/>
                    <a:pt x="841" y="257"/>
                    <a:pt x="827" y="257"/>
                  </a:cubicBezTo>
                  <a:cubicBezTo>
                    <a:pt x="382" y="257"/>
                    <a:pt x="24" y="617"/>
                    <a:pt x="12" y="1068"/>
                  </a:cubicBezTo>
                  <a:cubicBezTo>
                    <a:pt x="1" y="1532"/>
                    <a:pt x="358" y="1913"/>
                    <a:pt x="822" y="1925"/>
                  </a:cubicBezTo>
                  <a:cubicBezTo>
                    <a:pt x="1275" y="1949"/>
                    <a:pt x="1715" y="1949"/>
                    <a:pt x="2144" y="1949"/>
                  </a:cubicBezTo>
                  <a:cubicBezTo>
                    <a:pt x="3787" y="1949"/>
                    <a:pt x="5323" y="1853"/>
                    <a:pt x="6716" y="1663"/>
                  </a:cubicBezTo>
                  <a:cubicBezTo>
                    <a:pt x="7180" y="1603"/>
                    <a:pt x="7502" y="1187"/>
                    <a:pt x="7430" y="722"/>
                  </a:cubicBezTo>
                  <a:cubicBezTo>
                    <a:pt x="7375" y="306"/>
                    <a:pt x="7018" y="1"/>
                    <a:pt x="6600"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18" name="Google Shape;18;p2"/>
            <p:cNvSpPr/>
            <p:nvPr/>
          </p:nvSpPr>
          <p:spPr>
            <a:xfrm>
              <a:off x="1775171" y="502774"/>
              <a:ext cx="240064" cy="79232"/>
            </a:xfrm>
            <a:custGeom>
              <a:avLst/>
              <a:gdLst/>
              <a:ahLst/>
              <a:cxnLst/>
              <a:rect l="l" t="t" r="r" b="b"/>
              <a:pathLst>
                <a:path w="7502" h="2476" extrusionOk="0">
                  <a:moveTo>
                    <a:pt x="894" y="0"/>
                  </a:moveTo>
                  <a:cubicBezTo>
                    <a:pt x="492" y="0"/>
                    <a:pt x="136" y="292"/>
                    <a:pt x="72" y="701"/>
                  </a:cubicBezTo>
                  <a:cubicBezTo>
                    <a:pt x="0" y="1165"/>
                    <a:pt x="310" y="1594"/>
                    <a:pt x="762" y="1666"/>
                  </a:cubicBezTo>
                  <a:cubicBezTo>
                    <a:pt x="3001" y="2011"/>
                    <a:pt x="4834" y="2273"/>
                    <a:pt x="6513" y="2463"/>
                  </a:cubicBezTo>
                  <a:cubicBezTo>
                    <a:pt x="6549" y="2463"/>
                    <a:pt x="6584" y="2475"/>
                    <a:pt x="6620" y="2475"/>
                  </a:cubicBezTo>
                  <a:cubicBezTo>
                    <a:pt x="7037" y="2475"/>
                    <a:pt x="7394" y="2154"/>
                    <a:pt x="7442" y="1725"/>
                  </a:cubicBezTo>
                  <a:cubicBezTo>
                    <a:pt x="7501" y="1273"/>
                    <a:pt x="7168" y="856"/>
                    <a:pt x="6715" y="796"/>
                  </a:cubicBezTo>
                  <a:cubicBezTo>
                    <a:pt x="5049" y="606"/>
                    <a:pt x="3239" y="356"/>
                    <a:pt x="1024" y="11"/>
                  </a:cubicBezTo>
                  <a:cubicBezTo>
                    <a:pt x="981" y="4"/>
                    <a:pt x="937" y="0"/>
                    <a:pt x="894"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19" name="Google Shape;19;p2"/>
            <p:cNvSpPr/>
            <p:nvPr/>
          </p:nvSpPr>
          <p:spPr>
            <a:xfrm>
              <a:off x="8010627" y="1718"/>
              <a:ext cx="161568" cy="158880"/>
            </a:xfrm>
            <a:custGeom>
              <a:avLst/>
              <a:gdLst/>
              <a:ahLst/>
              <a:cxnLst/>
              <a:rect l="l" t="t" r="r" b="b"/>
              <a:pathLst>
                <a:path w="5049" h="4965" extrusionOk="0">
                  <a:moveTo>
                    <a:pt x="0" y="0"/>
                  </a:moveTo>
                  <a:cubicBezTo>
                    <a:pt x="24" y="48"/>
                    <a:pt x="60" y="83"/>
                    <a:pt x="107" y="119"/>
                  </a:cubicBezTo>
                  <a:cubicBezTo>
                    <a:pt x="1262" y="1203"/>
                    <a:pt x="2334" y="2643"/>
                    <a:pt x="3358" y="4524"/>
                  </a:cubicBezTo>
                  <a:cubicBezTo>
                    <a:pt x="3500" y="4798"/>
                    <a:pt x="3786" y="4965"/>
                    <a:pt x="4084" y="4965"/>
                  </a:cubicBezTo>
                  <a:cubicBezTo>
                    <a:pt x="4227" y="4965"/>
                    <a:pt x="4358" y="4929"/>
                    <a:pt x="4489" y="4858"/>
                  </a:cubicBezTo>
                  <a:cubicBezTo>
                    <a:pt x="4893" y="4643"/>
                    <a:pt x="5048" y="4131"/>
                    <a:pt x="4822" y="3727"/>
                  </a:cubicBezTo>
                  <a:cubicBezTo>
                    <a:pt x="4024" y="2250"/>
                    <a:pt x="3191" y="1024"/>
                    <a:pt x="2310"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20" name="Google Shape;20;p2"/>
            <p:cNvSpPr/>
            <p:nvPr/>
          </p:nvSpPr>
          <p:spPr>
            <a:xfrm>
              <a:off x="7036003" y="63766"/>
              <a:ext cx="187488" cy="186752"/>
            </a:xfrm>
            <a:custGeom>
              <a:avLst/>
              <a:gdLst/>
              <a:ahLst/>
              <a:cxnLst/>
              <a:rect l="l" t="t" r="r" b="b"/>
              <a:pathLst>
                <a:path w="5859" h="5836" extrusionOk="0">
                  <a:moveTo>
                    <a:pt x="4928" y="1"/>
                  </a:moveTo>
                  <a:cubicBezTo>
                    <a:pt x="4725" y="1"/>
                    <a:pt x="4522" y="76"/>
                    <a:pt x="4359" y="228"/>
                  </a:cubicBezTo>
                  <a:cubicBezTo>
                    <a:pt x="3049" y="1442"/>
                    <a:pt x="1715" y="2823"/>
                    <a:pt x="298" y="4443"/>
                  </a:cubicBezTo>
                  <a:cubicBezTo>
                    <a:pt x="1" y="4788"/>
                    <a:pt x="37" y="5324"/>
                    <a:pt x="382" y="5621"/>
                  </a:cubicBezTo>
                  <a:cubicBezTo>
                    <a:pt x="537" y="5764"/>
                    <a:pt x="739" y="5836"/>
                    <a:pt x="930" y="5836"/>
                  </a:cubicBezTo>
                  <a:cubicBezTo>
                    <a:pt x="1168" y="5836"/>
                    <a:pt x="1394" y="5741"/>
                    <a:pt x="1561" y="5550"/>
                  </a:cubicBezTo>
                  <a:cubicBezTo>
                    <a:pt x="2942" y="3966"/>
                    <a:pt x="4228" y="2633"/>
                    <a:pt x="5502" y="1454"/>
                  </a:cubicBezTo>
                  <a:cubicBezTo>
                    <a:pt x="5835" y="1133"/>
                    <a:pt x="5859" y="609"/>
                    <a:pt x="5549" y="276"/>
                  </a:cubicBezTo>
                  <a:cubicBezTo>
                    <a:pt x="5380" y="94"/>
                    <a:pt x="5154" y="1"/>
                    <a:pt x="4928"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21" name="Google Shape;21;p2"/>
            <p:cNvSpPr/>
            <p:nvPr/>
          </p:nvSpPr>
          <p:spPr>
            <a:xfrm>
              <a:off x="8186627" y="275734"/>
              <a:ext cx="121568" cy="228160"/>
            </a:xfrm>
            <a:custGeom>
              <a:avLst/>
              <a:gdLst/>
              <a:ahLst/>
              <a:cxnLst/>
              <a:rect l="l" t="t" r="r" b="b"/>
              <a:pathLst>
                <a:path w="3799" h="7130" extrusionOk="0">
                  <a:moveTo>
                    <a:pt x="950" y="1"/>
                  </a:moveTo>
                  <a:cubicBezTo>
                    <a:pt x="848" y="1"/>
                    <a:pt x="745" y="19"/>
                    <a:pt x="644" y="57"/>
                  </a:cubicBezTo>
                  <a:cubicBezTo>
                    <a:pt x="215" y="212"/>
                    <a:pt x="1" y="700"/>
                    <a:pt x="167" y="1129"/>
                  </a:cubicBezTo>
                  <a:cubicBezTo>
                    <a:pt x="834" y="2891"/>
                    <a:pt x="1477" y="4772"/>
                    <a:pt x="2060" y="6558"/>
                  </a:cubicBezTo>
                  <a:cubicBezTo>
                    <a:pt x="2180" y="6903"/>
                    <a:pt x="2513" y="7129"/>
                    <a:pt x="2858" y="7129"/>
                  </a:cubicBezTo>
                  <a:cubicBezTo>
                    <a:pt x="2942" y="7129"/>
                    <a:pt x="3037" y="7117"/>
                    <a:pt x="3120" y="7082"/>
                  </a:cubicBezTo>
                  <a:cubicBezTo>
                    <a:pt x="3561" y="6939"/>
                    <a:pt x="3799" y="6463"/>
                    <a:pt x="3656" y="6022"/>
                  </a:cubicBezTo>
                  <a:cubicBezTo>
                    <a:pt x="3061" y="4236"/>
                    <a:pt x="2406" y="2319"/>
                    <a:pt x="1727" y="533"/>
                  </a:cubicBezTo>
                  <a:cubicBezTo>
                    <a:pt x="1599" y="203"/>
                    <a:pt x="1287" y="1"/>
                    <a:pt x="950"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22" name="Google Shape;22;p2"/>
            <p:cNvSpPr/>
            <p:nvPr/>
          </p:nvSpPr>
          <p:spPr>
            <a:xfrm>
              <a:off x="8307043" y="625750"/>
              <a:ext cx="127648" cy="225984"/>
            </a:xfrm>
            <a:custGeom>
              <a:avLst/>
              <a:gdLst/>
              <a:ahLst/>
              <a:cxnLst/>
              <a:rect l="l" t="t" r="r" b="b"/>
              <a:pathLst>
                <a:path w="3989" h="7062" extrusionOk="0">
                  <a:moveTo>
                    <a:pt x="945" y="0"/>
                  </a:moveTo>
                  <a:cubicBezTo>
                    <a:pt x="852" y="0"/>
                    <a:pt x="758" y="16"/>
                    <a:pt x="667" y="49"/>
                  </a:cubicBezTo>
                  <a:cubicBezTo>
                    <a:pt x="226" y="204"/>
                    <a:pt x="0" y="680"/>
                    <a:pt x="155" y="1109"/>
                  </a:cubicBezTo>
                  <a:cubicBezTo>
                    <a:pt x="917" y="3299"/>
                    <a:pt x="1596" y="5026"/>
                    <a:pt x="2274" y="6562"/>
                  </a:cubicBezTo>
                  <a:cubicBezTo>
                    <a:pt x="2417" y="6871"/>
                    <a:pt x="2715" y="7062"/>
                    <a:pt x="3036" y="7062"/>
                  </a:cubicBezTo>
                  <a:cubicBezTo>
                    <a:pt x="3155" y="7062"/>
                    <a:pt x="3274" y="7038"/>
                    <a:pt x="3381" y="6990"/>
                  </a:cubicBezTo>
                  <a:cubicBezTo>
                    <a:pt x="3798" y="6800"/>
                    <a:pt x="3989" y="6300"/>
                    <a:pt x="3798" y="5883"/>
                  </a:cubicBezTo>
                  <a:cubicBezTo>
                    <a:pt x="3143" y="4395"/>
                    <a:pt x="2477" y="2704"/>
                    <a:pt x="1726" y="561"/>
                  </a:cubicBezTo>
                  <a:cubicBezTo>
                    <a:pt x="1614" y="214"/>
                    <a:pt x="1288" y="0"/>
                    <a:pt x="94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23" name="Google Shape;23;p2"/>
            <p:cNvSpPr/>
            <p:nvPr/>
          </p:nvSpPr>
          <p:spPr>
            <a:xfrm>
              <a:off x="6805891" y="339734"/>
              <a:ext cx="172992" cy="199584"/>
            </a:xfrm>
            <a:custGeom>
              <a:avLst/>
              <a:gdLst/>
              <a:ahLst/>
              <a:cxnLst/>
              <a:rect l="l" t="t" r="r" b="b"/>
              <a:pathLst>
                <a:path w="5406" h="6237" extrusionOk="0">
                  <a:moveTo>
                    <a:pt x="4463" y="0"/>
                  </a:moveTo>
                  <a:cubicBezTo>
                    <a:pt x="4212" y="0"/>
                    <a:pt x="3965" y="111"/>
                    <a:pt x="3799" y="319"/>
                  </a:cubicBezTo>
                  <a:cubicBezTo>
                    <a:pt x="3072" y="1260"/>
                    <a:pt x="2334" y="2248"/>
                    <a:pt x="1524" y="3332"/>
                  </a:cubicBezTo>
                  <a:cubicBezTo>
                    <a:pt x="1132" y="3867"/>
                    <a:pt x="727" y="4379"/>
                    <a:pt x="310" y="4856"/>
                  </a:cubicBezTo>
                  <a:cubicBezTo>
                    <a:pt x="0" y="5201"/>
                    <a:pt x="36" y="5737"/>
                    <a:pt x="381" y="6034"/>
                  </a:cubicBezTo>
                  <a:cubicBezTo>
                    <a:pt x="548" y="6177"/>
                    <a:pt x="739" y="6237"/>
                    <a:pt x="941" y="6237"/>
                  </a:cubicBezTo>
                  <a:cubicBezTo>
                    <a:pt x="1167" y="6237"/>
                    <a:pt x="1405" y="6141"/>
                    <a:pt x="1572" y="5951"/>
                  </a:cubicBezTo>
                  <a:cubicBezTo>
                    <a:pt x="2013" y="5439"/>
                    <a:pt x="2453" y="4891"/>
                    <a:pt x="2870" y="4332"/>
                  </a:cubicBezTo>
                  <a:cubicBezTo>
                    <a:pt x="3668" y="3248"/>
                    <a:pt x="4406" y="2272"/>
                    <a:pt x="5120" y="1355"/>
                  </a:cubicBezTo>
                  <a:cubicBezTo>
                    <a:pt x="5406" y="986"/>
                    <a:pt x="5346" y="462"/>
                    <a:pt x="4977" y="176"/>
                  </a:cubicBezTo>
                  <a:cubicBezTo>
                    <a:pt x="4823" y="57"/>
                    <a:pt x="4642" y="0"/>
                    <a:pt x="4463"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24" name="Google Shape;24;p2"/>
            <p:cNvSpPr/>
            <p:nvPr/>
          </p:nvSpPr>
          <p:spPr>
            <a:xfrm>
              <a:off x="6499171" y="607350"/>
              <a:ext cx="228640" cy="126656"/>
            </a:xfrm>
            <a:custGeom>
              <a:avLst/>
              <a:gdLst/>
              <a:ahLst/>
              <a:cxnLst/>
              <a:rect l="l" t="t" r="r" b="b"/>
              <a:pathLst>
                <a:path w="7145" h="3958" extrusionOk="0">
                  <a:moveTo>
                    <a:pt x="6200" y="1"/>
                  </a:moveTo>
                  <a:cubicBezTo>
                    <a:pt x="6043" y="1"/>
                    <a:pt x="5883" y="44"/>
                    <a:pt x="5740" y="136"/>
                  </a:cubicBezTo>
                  <a:cubicBezTo>
                    <a:pt x="4156" y="1160"/>
                    <a:pt x="2466" y="1898"/>
                    <a:pt x="727" y="2315"/>
                  </a:cubicBezTo>
                  <a:cubicBezTo>
                    <a:pt x="287" y="2422"/>
                    <a:pt x="1" y="2874"/>
                    <a:pt x="108" y="3315"/>
                  </a:cubicBezTo>
                  <a:cubicBezTo>
                    <a:pt x="203" y="3708"/>
                    <a:pt x="549" y="3958"/>
                    <a:pt x="930" y="3958"/>
                  </a:cubicBezTo>
                  <a:cubicBezTo>
                    <a:pt x="989" y="3958"/>
                    <a:pt x="1061" y="3958"/>
                    <a:pt x="1120" y="3934"/>
                  </a:cubicBezTo>
                  <a:cubicBezTo>
                    <a:pt x="3049" y="3482"/>
                    <a:pt x="4906" y="2672"/>
                    <a:pt x="6645" y="1541"/>
                  </a:cubicBezTo>
                  <a:cubicBezTo>
                    <a:pt x="7038" y="1279"/>
                    <a:pt x="7145" y="767"/>
                    <a:pt x="6895" y="374"/>
                  </a:cubicBezTo>
                  <a:cubicBezTo>
                    <a:pt x="6736" y="132"/>
                    <a:pt x="6472" y="1"/>
                    <a:pt x="6200"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25" name="Google Shape;25;p2"/>
            <p:cNvSpPr/>
            <p:nvPr/>
          </p:nvSpPr>
          <p:spPr>
            <a:xfrm>
              <a:off x="6142179" y="626838"/>
              <a:ext cx="232064" cy="115936"/>
            </a:xfrm>
            <a:custGeom>
              <a:avLst/>
              <a:gdLst/>
              <a:ahLst/>
              <a:cxnLst/>
              <a:rect l="l" t="t" r="r" b="b"/>
              <a:pathLst>
                <a:path w="7252" h="3623" extrusionOk="0">
                  <a:moveTo>
                    <a:pt x="960" y="0"/>
                  </a:moveTo>
                  <a:cubicBezTo>
                    <a:pt x="679" y="0"/>
                    <a:pt x="403" y="143"/>
                    <a:pt x="239" y="408"/>
                  </a:cubicBezTo>
                  <a:cubicBezTo>
                    <a:pt x="1" y="801"/>
                    <a:pt x="132" y="1313"/>
                    <a:pt x="525" y="1551"/>
                  </a:cubicBezTo>
                  <a:cubicBezTo>
                    <a:pt x="2275" y="2622"/>
                    <a:pt x="4192" y="3313"/>
                    <a:pt x="6228" y="3611"/>
                  </a:cubicBezTo>
                  <a:cubicBezTo>
                    <a:pt x="6275" y="3623"/>
                    <a:pt x="6311" y="3623"/>
                    <a:pt x="6347" y="3623"/>
                  </a:cubicBezTo>
                  <a:cubicBezTo>
                    <a:pt x="6764" y="3623"/>
                    <a:pt x="7121" y="3325"/>
                    <a:pt x="7180" y="2908"/>
                  </a:cubicBezTo>
                  <a:cubicBezTo>
                    <a:pt x="7252" y="2456"/>
                    <a:pt x="6930" y="2027"/>
                    <a:pt x="6478" y="1956"/>
                  </a:cubicBezTo>
                  <a:cubicBezTo>
                    <a:pt x="4656" y="1694"/>
                    <a:pt x="2954" y="1075"/>
                    <a:pt x="1394" y="122"/>
                  </a:cubicBezTo>
                  <a:cubicBezTo>
                    <a:pt x="1258" y="40"/>
                    <a:pt x="1108" y="0"/>
                    <a:pt x="960"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26" name="Google Shape;26;p2"/>
            <p:cNvSpPr/>
            <p:nvPr/>
          </p:nvSpPr>
          <p:spPr>
            <a:xfrm>
              <a:off x="5912067" y="1718"/>
              <a:ext cx="82336" cy="204992"/>
            </a:xfrm>
            <a:custGeom>
              <a:avLst/>
              <a:gdLst/>
              <a:ahLst/>
              <a:cxnLst/>
              <a:rect l="l" t="t" r="r" b="b"/>
              <a:pathLst>
                <a:path w="2573" h="6406" extrusionOk="0">
                  <a:moveTo>
                    <a:pt x="834" y="0"/>
                  </a:moveTo>
                  <a:cubicBezTo>
                    <a:pt x="334" y="1691"/>
                    <a:pt x="60" y="3560"/>
                    <a:pt x="12" y="5548"/>
                  </a:cubicBezTo>
                  <a:cubicBezTo>
                    <a:pt x="0" y="6013"/>
                    <a:pt x="369" y="6394"/>
                    <a:pt x="822" y="6406"/>
                  </a:cubicBezTo>
                  <a:lnTo>
                    <a:pt x="846" y="6406"/>
                  </a:lnTo>
                  <a:cubicBezTo>
                    <a:pt x="1298" y="6406"/>
                    <a:pt x="1679" y="6048"/>
                    <a:pt x="1679" y="5596"/>
                  </a:cubicBezTo>
                  <a:cubicBezTo>
                    <a:pt x="1739" y="3619"/>
                    <a:pt x="2024" y="1786"/>
                    <a:pt x="2536" y="155"/>
                  </a:cubicBezTo>
                  <a:cubicBezTo>
                    <a:pt x="2548" y="95"/>
                    <a:pt x="2560" y="48"/>
                    <a:pt x="2572"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27" name="Google Shape;27;p2"/>
            <p:cNvSpPr/>
            <p:nvPr/>
          </p:nvSpPr>
          <p:spPr>
            <a:xfrm>
              <a:off x="9063299" y="1352054"/>
              <a:ext cx="81184" cy="150816"/>
            </a:xfrm>
            <a:custGeom>
              <a:avLst/>
              <a:gdLst/>
              <a:ahLst/>
              <a:cxnLst/>
              <a:rect l="l" t="t" r="r" b="b"/>
              <a:pathLst>
                <a:path w="2537" h="4713" extrusionOk="0">
                  <a:moveTo>
                    <a:pt x="943" y="1"/>
                  </a:moveTo>
                  <a:cubicBezTo>
                    <a:pt x="766" y="1"/>
                    <a:pt x="589" y="58"/>
                    <a:pt x="442" y="176"/>
                  </a:cubicBezTo>
                  <a:cubicBezTo>
                    <a:pt x="72" y="462"/>
                    <a:pt x="1" y="986"/>
                    <a:pt x="287" y="1355"/>
                  </a:cubicBezTo>
                  <a:cubicBezTo>
                    <a:pt x="1275" y="2629"/>
                    <a:pt x="2037" y="3831"/>
                    <a:pt x="2537" y="4713"/>
                  </a:cubicBezTo>
                  <a:lnTo>
                    <a:pt x="2537" y="1581"/>
                  </a:lnTo>
                  <a:cubicBezTo>
                    <a:pt x="2251" y="1176"/>
                    <a:pt x="1942" y="760"/>
                    <a:pt x="1608" y="331"/>
                  </a:cubicBezTo>
                  <a:cubicBezTo>
                    <a:pt x="1441" y="115"/>
                    <a:pt x="1192" y="1"/>
                    <a:pt x="943"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28" name="Google Shape;28;p2"/>
            <p:cNvSpPr/>
            <p:nvPr/>
          </p:nvSpPr>
          <p:spPr>
            <a:xfrm>
              <a:off x="5930339" y="336054"/>
              <a:ext cx="138336" cy="219648"/>
            </a:xfrm>
            <a:custGeom>
              <a:avLst/>
              <a:gdLst/>
              <a:ahLst/>
              <a:cxnLst/>
              <a:rect l="l" t="t" r="r" b="b"/>
              <a:pathLst>
                <a:path w="4323" h="6864" extrusionOk="0">
                  <a:moveTo>
                    <a:pt x="924" y="1"/>
                  </a:moveTo>
                  <a:cubicBezTo>
                    <a:pt x="851" y="1"/>
                    <a:pt x="777" y="10"/>
                    <a:pt x="703" y="29"/>
                  </a:cubicBezTo>
                  <a:cubicBezTo>
                    <a:pt x="263" y="149"/>
                    <a:pt x="1" y="613"/>
                    <a:pt x="120" y="1053"/>
                  </a:cubicBezTo>
                  <a:cubicBezTo>
                    <a:pt x="668" y="3066"/>
                    <a:pt x="1537" y="4911"/>
                    <a:pt x="2704" y="6518"/>
                  </a:cubicBezTo>
                  <a:cubicBezTo>
                    <a:pt x="2858" y="6745"/>
                    <a:pt x="3120" y="6864"/>
                    <a:pt x="3382" y="6864"/>
                  </a:cubicBezTo>
                  <a:cubicBezTo>
                    <a:pt x="3549" y="6864"/>
                    <a:pt x="3716" y="6816"/>
                    <a:pt x="3870" y="6709"/>
                  </a:cubicBezTo>
                  <a:cubicBezTo>
                    <a:pt x="4240" y="6435"/>
                    <a:pt x="4323" y="5911"/>
                    <a:pt x="4049" y="5542"/>
                  </a:cubicBezTo>
                  <a:cubicBezTo>
                    <a:pt x="3001" y="4090"/>
                    <a:pt x="2227" y="2435"/>
                    <a:pt x="1727" y="613"/>
                  </a:cubicBezTo>
                  <a:cubicBezTo>
                    <a:pt x="1628" y="244"/>
                    <a:pt x="1295" y="1"/>
                    <a:pt x="92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29" name="Google Shape;29;p2"/>
            <p:cNvSpPr/>
            <p:nvPr/>
          </p:nvSpPr>
          <p:spPr>
            <a:xfrm>
              <a:off x="8770691" y="1137846"/>
              <a:ext cx="223680" cy="136800"/>
            </a:xfrm>
            <a:custGeom>
              <a:avLst/>
              <a:gdLst/>
              <a:ahLst/>
              <a:cxnLst/>
              <a:rect l="l" t="t" r="r" b="b"/>
              <a:pathLst>
                <a:path w="6990" h="4275" extrusionOk="0">
                  <a:moveTo>
                    <a:pt x="945" y="0"/>
                  </a:moveTo>
                  <a:cubicBezTo>
                    <a:pt x="571" y="0"/>
                    <a:pt x="221" y="247"/>
                    <a:pt x="120" y="631"/>
                  </a:cubicBezTo>
                  <a:cubicBezTo>
                    <a:pt x="1" y="1072"/>
                    <a:pt x="275" y="1536"/>
                    <a:pt x="715" y="1643"/>
                  </a:cubicBezTo>
                  <a:cubicBezTo>
                    <a:pt x="2358" y="2072"/>
                    <a:pt x="3978" y="2905"/>
                    <a:pt x="5537" y="4096"/>
                  </a:cubicBezTo>
                  <a:cubicBezTo>
                    <a:pt x="5692" y="4215"/>
                    <a:pt x="5871" y="4275"/>
                    <a:pt x="6049" y="4275"/>
                  </a:cubicBezTo>
                  <a:cubicBezTo>
                    <a:pt x="6299" y="4275"/>
                    <a:pt x="6549" y="4156"/>
                    <a:pt x="6704" y="3941"/>
                  </a:cubicBezTo>
                  <a:cubicBezTo>
                    <a:pt x="6990" y="3572"/>
                    <a:pt x="6919" y="3048"/>
                    <a:pt x="6561" y="2775"/>
                  </a:cubicBezTo>
                  <a:cubicBezTo>
                    <a:pt x="4823" y="1441"/>
                    <a:pt x="3001" y="512"/>
                    <a:pt x="1144" y="24"/>
                  </a:cubicBezTo>
                  <a:cubicBezTo>
                    <a:pt x="1078" y="8"/>
                    <a:pt x="1011" y="0"/>
                    <a:pt x="94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30" name="Google Shape;30;p2"/>
            <p:cNvSpPr/>
            <p:nvPr/>
          </p:nvSpPr>
          <p:spPr>
            <a:xfrm>
              <a:off x="8463235" y="959478"/>
              <a:ext cx="192832" cy="180288"/>
            </a:xfrm>
            <a:custGeom>
              <a:avLst/>
              <a:gdLst/>
              <a:ahLst/>
              <a:cxnLst/>
              <a:rect l="l" t="t" r="r" b="b"/>
              <a:pathLst>
                <a:path w="6026" h="5634" extrusionOk="0">
                  <a:moveTo>
                    <a:pt x="946" y="0"/>
                  </a:moveTo>
                  <a:cubicBezTo>
                    <a:pt x="780" y="0"/>
                    <a:pt x="613" y="51"/>
                    <a:pt x="465" y="157"/>
                  </a:cubicBezTo>
                  <a:cubicBezTo>
                    <a:pt x="84" y="419"/>
                    <a:pt x="1" y="943"/>
                    <a:pt x="263" y="1324"/>
                  </a:cubicBezTo>
                  <a:cubicBezTo>
                    <a:pt x="1596" y="3193"/>
                    <a:pt x="3025" y="4562"/>
                    <a:pt x="4644" y="5515"/>
                  </a:cubicBezTo>
                  <a:cubicBezTo>
                    <a:pt x="4775" y="5598"/>
                    <a:pt x="4930" y="5634"/>
                    <a:pt x="5073" y="5634"/>
                  </a:cubicBezTo>
                  <a:cubicBezTo>
                    <a:pt x="5358" y="5634"/>
                    <a:pt x="5632" y="5479"/>
                    <a:pt x="5787" y="5217"/>
                  </a:cubicBezTo>
                  <a:cubicBezTo>
                    <a:pt x="6025" y="4824"/>
                    <a:pt x="5894" y="4312"/>
                    <a:pt x="5489" y="4074"/>
                  </a:cubicBezTo>
                  <a:cubicBezTo>
                    <a:pt x="4084" y="3241"/>
                    <a:pt x="2822" y="2026"/>
                    <a:pt x="1632" y="359"/>
                  </a:cubicBezTo>
                  <a:cubicBezTo>
                    <a:pt x="1464" y="126"/>
                    <a:pt x="1207" y="0"/>
                    <a:pt x="946"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31" name="Google Shape;31;p2"/>
            <p:cNvSpPr/>
            <p:nvPr/>
          </p:nvSpPr>
          <p:spPr>
            <a:xfrm>
              <a:off x="1531715" y="4975094"/>
              <a:ext cx="174144" cy="170144"/>
            </a:xfrm>
            <a:custGeom>
              <a:avLst/>
              <a:gdLst/>
              <a:ahLst/>
              <a:cxnLst/>
              <a:rect l="l" t="t" r="r" b="b"/>
              <a:pathLst>
                <a:path w="5442" h="5317" extrusionOk="0">
                  <a:moveTo>
                    <a:pt x="953" y="1"/>
                  </a:moveTo>
                  <a:cubicBezTo>
                    <a:pt x="687" y="1"/>
                    <a:pt x="424" y="127"/>
                    <a:pt x="262" y="363"/>
                  </a:cubicBezTo>
                  <a:cubicBezTo>
                    <a:pt x="0" y="744"/>
                    <a:pt x="95" y="1256"/>
                    <a:pt x="465" y="1530"/>
                  </a:cubicBezTo>
                  <a:cubicBezTo>
                    <a:pt x="1346" y="2125"/>
                    <a:pt x="2012" y="2875"/>
                    <a:pt x="2524" y="3816"/>
                  </a:cubicBezTo>
                  <a:cubicBezTo>
                    <a:pt x="2810" y="4340"/>
                    <a:pt x="3155" y="4840"/>
                    <a:pt x="3548" y="5316"/>
                  </a:cubicBezTo>
                  <a:lnTo>
                    <a:pt x="5429" y="5316"/>
                  </a:lnTo>
                  <a:cubicBezTo>
                    <a:pt x="5441" y="5090"/>
                    <a:pt x="5370" y="4852"/>
                    <a:pt x="5203" y="4673"/>
                  </a:cubicBezTo>
                  <a:cubicBezTo>
                    <a:pt x="4727" y="4161"/>
                    <a:pt x="4310" y="3602"/>
                    <a:pt x="3989" y="3006"/>
                  </a:cubicBezTo>
                  <a:cubicBezTo>
                    <a:pt x="3370" y="1863"/>
                    <a:pt x="2501" y="899"/>
                    <a:pt x="1429" y="149"/>
                  </a:cubicBezTo>
                  <a:cubicBezTo>
                    <a:pt x="1284" y="49"/>
                    <a:pt x="1118" y="1"/>
                    <a:pt x="953"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32" name="Google Shape;32;p2"/>
            <p:cNvSpPr/>
            <p:nvPr/>
          </p:nvSpPr>
          <p:spPr>
            <a:xfrm>
              <a:off x="543011" y="3420118"/>
              <a:ext cx="185568" cy="187008"/>
            </a:xfrm>
            <a:custGeom>
              <a:avLst/>
              <a:gdLst/>
              <a:ahLst/>
              <a:cxnLst/>
              <a:rect l="l" t="t" r="r" b="b"/>
              <a:pathLst>
                <a:path w="5799" h="5844" extrusionOk="0">
                  <a:moveTo>
                    <a:pt x="955" y="1"/>
                  </a:moveTo>
                  <a:cubicBezTo>
                    <a:pt x="672" y="1"/>
                    <a:pt x="394" y="146"/>
                    <a:pt x="239" y="402"/>
                  </a:cubicBezTo>
                  <a:cubicBezTo>
                    <a:pt x="1" y="795"/>
                    <a:pt x="131" y="1319"/>
                    <a:pt x="524" y="1557"/>
                  </a:cubicBezTo>
                  <a:cubicBezTo>
                    <a:pt x="2036" y="2474"/>
                    <a:pt x="3275" y="3808"/>
                    <a:pt x="4096" y="5391"/>
                  </a:cubicBezTo>
                  <a:cubicBezTo>
                    <a:pt x="4251" y="5677"/>
                    <a:pt x="4537" y="5844"/>
                    <a:pt x="4846" y="5844"/>
                  </a:cubicBezTo>
                  <a:cubicBezTo>
                    <a:pt x="4965" y="5844"/>
                    <a:pt x="5096" y="5820"/>
                    <a:pt x="5227" y="5748"/>
                  </a:cubicBezTo>
                  <a:cubicBezTo>
                    <a:pt x="5632" y="5546"/>
                    <a:pt x="5799" y="5034"/>
                    <a:pt x="5585" y="4629"/>
                  </a:cubicBezTo>
                  <a:cubicBezTo>
                    <a:pt x="4620" y="2760"/>
                    <a:pt x="3168" y="1200"/>
                    <a:pt x="1394" y="129"/>
                  </a:cubicBezTo>
                  <a:cubicBezTo>
                    <a:pt x="1257" y="42"/>
                    <a:pt x="1105" y="1"/>
                    <a:pt x="955"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33" name="Google Shape;33;p2"/>
            <p:cNvSpPr/>
            <p:nvPr/>
          </p:nvSpPr>
          <p:spPr>
            <a:xfrm>
              <a:off x="662275" y="3732054"/>
              <a:ext cx="102144" cy="231680"/>
            </a:xfrm>
            <a:custGeom>
              <a:avLst/>
              <a:gdLst/>
              <a:ahLst/>
              <a:cxnLst/>
              <a:rect l="l" t="t" r="r" b="b"/>
              <a:pathLst>
                <a:path w="3192" h="7240" extrusionOk="0">
                  <a:moveTo>
                    <a:pt x="2347" y="1"/>
                  </a:moveTo>
                  <a:cubicBezTo>
                    <a:pt x="1893" y="1"/>
                    <a:pt x="1524" y="354"/>
                    <a:pt x="1500" y="810"/>
                  </a:cubicBezTo>
                  <a:cubicBezTo>
                    <a:pt x="1453" y="2549"/>
                    <a:pt x="1012" y="4299"/>
                    <a:pt x="191" y="6037"/>
                  </a:cubicBezTo>
                  <a:cubicBezTo>
                    <a:pt x="0" y="6466"/>
                    <a:pt x="179" y="6954"/>
                    <a:pt x="595" y="7156"/>
                  </a:cubicBezTo>
                  <a:cubicBezTo>
                    <a:pt x="715" y="7204"/>
                    <a:pt x="834" y="7240"/>
                    <a:pt x="953" y="7240"/>
                  </a:cubicBezTo>
                  <a:cubicBezTo>
                    <a:pt x="1262" y="7240"/>
                    <a:pt x="1572" y="7061"/>
                    <a:pt x="1715" y="6752"/>
                  </a:cubicBezTo>
                  <a:cubicBezTo>
                    <a:pt x="2620" y="4811"/>
                    <a:pt x="3120" y="2823"/>
                    <a:pt x="3179" y="858"/>
                  </a:cubicBezTo>
                  <a:cubicBezTo>
                    <a:pt x="3191" y="406"/>
                    <a:pt x="2834" y="13"/>
                    <a:pt x="2370" y="1"/>
                  </a:cubicBezTo>
                  <a:cubicBezTo>
                    <a:pt x="2362" y="1"/>
                    <a:pt x="2354" y="1"/>
                    <a:pt x="2347"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34" name="Google Shape;34;p2"/>
            <p:cNvSpPr/>
            <p:nvPr/>
          </p:nvSpPr>
          <p:spPr>
            <a:xfrm>
              <a:off x="807811" y="4919926"/>
              <a:ext cx="239296" cy="57664"/>
            </a:xfrm>
            <a:custGeom>
              <a:avLst/>
              <a:gdLst/>
              <a:ahLst/>
              <a:cxnLst/>
              <a:rect l="l" t="t" r="r" b="b"/>
              <a:pathLst>
                <a:path w="7478" h="1802" extrusionOk="0">
                  <a:moveTo>
                    <a:pt x="6647" y="1"/>
                  </a:moveTo>
                  <a:cubicBezTo>
                    <a:pt x="6626" y="1"/>
                    <a:pt x="6605" y="2"/>
                    <a:pt x="6585" y="3"/>
                  </a:cubicBezTo>
                  <a:cubicBezTo>
                    <a:pt x="5489" y="51"/>
                    <a:pt x="4060" y="123"/>
                    <a:pt x="2667" y="123"/>
                  </a:cubicBezTo>
                  <a:cubicBezTo>
                    <a:pt x="2036" y="123"/>
                    <a:pt x="1453" y="111"/>
                    <a:pt x="893" y="87"/>
                  </a:cubicBezTo>
                  <a:cubicBezTo>
                    <a:pt x="872" y="85"/>
                    <a:pt x="852" y="84"/>
                    <a:pt x="831" y="84"/>
                  </a:cubicBezTo>
                  <a:cubicBezTo>
                    <a:pt x="394" y="84"/>
                    <a:pt x="35" y="441"/>
                    <a:pt x="12" y="873"/>
                  </a:cubicBezTo>
                  <a:cubicBezTo>
                    <a:pt x="0" y="1337"/>
                    <a:pt x="346" y="1730"/>
                    <a:pt x="810" y="1754"/>
                  </a:cubicBezTo>
                  <a:cubicBezTo>
                    <a:pt x="1393" y="1777"/>
                    <a:pt x="2001" y="1801"/>
                    <a:pt x="2667" y="1801"/>
                  </a:cubicBezTo>
                  <a:cubicBezTo>
                    <a:pt x="4096" y="1789"/>
                    <a:pt x="5549" y="1730"/>
                    <a:pt x="6668" y="1670"/>
                  </a:cubicBezTo>
                  <a:cubicBezTo>
                    <a:pt x="7132" y="1647"/>
                    <a:pt x="7477" y="1254"/>
                    <a:pt x="7454" y="789"/>
                  </a:cubicBezTo>
                  <a:cubicBezTo>
                    <a:pt x="7431" y="346"/>
                    <a:pt x="7072" y="1"/>
                    <a:pt x="6647"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35" name="Google Shape;35;p2"/>
            <p:cNvSpPr/>
            <p:nvPr/>
          </p:nvSpPr>
          <p:spPr>
            <a:xfrm>
              <a:off x="483" y="3508182"/>
              <a:ext cx="94880" cy="119520"/>
            </a:xfrm>
            <a:custGeom>
              <a:avLst/>
              <a:gdLst/>
              <a:ahLst/>
              <a:cxnLst/>
              <a:rect l="l" t="t" r="r" b="b"/>
              <a:pathLst>
                <a:path w="2965" h="3735" extrusionOk="0">
                  <a:moveTo>
                    <a:pt x="2031" y="0"/>
                  </a:moveTo>
                  <a:cubicBezTo>
                    <a:pt x="1812" y="0"/>
                    <a:pt x="1594" y="87"/>
                    <a:pt x="1429" y="258"/>
                  </a:cubicBezTo>
                  <a:cubicBezTo>
                    <a:pt x="893" y="829"/>
                    <a:pt x="405" y="1449"/>
                    <a:pt x="0" y="2103"/>
                  </a:cubicBezTo>
                  <a:lnTo>
                    <a:pt x="0" y="3568"/>
                  </a:lnTo>
                  <a:cubicBezTo>
                    <a:pt x="24" y="3580"/>
                    <a:pt x="48" y="3604"/>
                    <a:pt x="83" y="3615"/>
                  </a:cubicBezTo>
                  <a:cubicBezTo>
                    <a:pt x="214" y="3699"/>
                    <a:pt x="357" y="3735"/>
                    <a:pt x="500" y="3735"/>
                  </a:cubicBezTo>
                  <a:cubicBezTo>
                    <a:pt x="786" y="3735"/>
                    <a:pt x="1072" y="3580"/>
                    <a:pt x="1226" y="3306"/>
                  </a:cubicBezTo>
                  <a:cubicBezTo>
                    <a:pt x="1607" y="2627"/>
                    <a:pt x="2084" y="1996"/>
                    <a:pt x="2643" y="1413"/>
                  </a:cubicBezTo>
                  <a:cubicBezTo>
                    <a:pt x="2965" y="1079"/>
                    <a:pt x="2953" y="544"/>
                    <a:pt x="2607" y="234"/>
                  </a:cubicBezTo>
                  <a:cubicBezTo>
                    <a:pt x="2445" y="78"/>
                    <a:pt x="2238" y="0"/>
                    <a:pt x="203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36" name="Google Shape;36;p2"/>
            <p:cNvSpPr/>
            <p:nvPr/>
          </p:nvSpPr>
          <p:spPr>
            <a:xfrm>
              <a:off x="1176995" y="4909366"/>
              <a:ext cx="240064" cy="60608"/>
            </a:xfrm>
            <a:custGeom>
              <a:avLst/>
              <a:gdLst/>
              <a:ahLst/>
              <a:cxnLst/>
              <a:rect l="l" t="t" r="r" b="b"/>
              <a:pathLst>
                <a:path w="7502" h="1894" extrusionOk="0">
                  <a:moveTo>
                    <a:pt x="2715" y="0"/>
                  </a:moveTo>
                  <a:cubicBezTo>
                    <a:pt x="2132" y="0"/>
                    <a:pt x="1513" y="12"/>
                    <a:pt x="822" y="36"/>
                  </a:cubicBezTo>
                  <a:cubicBezTo>
                    <a:pt x="370" y="48"/>
                    <a:pt x="1" y="441"/>
                    <a:pt x="12" y="905"/>
                  </a:cubicBezTo>
                  <a:cubicBezTo>
                    <a:pt x="36" y="1350"/>
                    <a:pt x="405" y="1715"/>
                    <a:pt x="860" y="1715"/>
                  </a:cubicBezTo>
                  <a:cubicBezTo>
                    <a:pt x="867" y="1715"/>
                    <a:pt x="874" y="1715"/>
                    <a:pt x="882" y="1715"/>
                  </a:cubicBezTo>
                  <a:cubicBezTo>
                    <a:pt x="1548" y="1691"/>
                    <a:pt x="2156" y="1679"/>
                    <a:pt x="2715" y="1679"/>
                  </a:cubicBezTo>
                  <a:cubicBezTo>
                    <a:pt x="4168" y="1679"/>
                    <a:pt x="5418" y="1750"/>
                    <a:pt x="6513" y="1881"/>
                  </a:cubicBezTo>
                  <a:cubicBezTo>
                    <a:pt x="6549" y="1893"/>
                    <a:pt x="6585" y="1893"/>
                    <a:pt x="6620" y="1893"/>
                  </a:cubicBezTo>
                  <a:cubicBezTo>
                    <a:pt x="7037" y="1893"/>
                    <a:pt x="7394" y="1584"/>
                    <a:pt x="7442" y="1167"/>
                  </a:cubicBezTo>
                  <a:cubicBezTo>
                    <a:pt x="7501" y="703"/>
                    <a:pt x="7180" y="286"/>
                    <a:pt x="6728" y="226"/>
                  </a:cubicBezTo>
                  <a:cubicBezTo>
                    <a:pt x="5549" y="83"/>
                    <a:pt x="4239" y="0"/>
                    <a:pt x="271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37" name="Google Shape;37;p2"/>
            <p:cNvSpPr/>
            <p:nvPr/>
          </p:nvSpPr>
          <p:spPr>
            <a:xfrm>
              <a:off x="493091" y="4761110"/>
              <a:ext cx="192448" cy="179136"/>
            </a:xfrm>
            <a:custGeom>
              <a:avLst/>
              <a:gdLst/>
              <a:ahLst/>
              <a:cxnLst/>
              <a:rect l="l" t="t" r="r" b="b"/>
              <a:pathLst>
                <a:path w="6014" h="5598" extrusionOk="0">
                  <a:moveTo>
                    <a:pt x="950" y="1"/>
                  </a:moveTo>
                  <a:cubicBezTo>
                    <a:pt x="797" y="1"/>
                    <a:pt x="641" y="43"/>
                    <a:pt x="501" y="133"/>
                  </a:cubicBezTo>
                  <a:cubicBezTo>
                    <a:pt x="108" y="383"/>
                    <a:pt x="1" y="906"/>
                    <a:pt x="251" y="1287"/>
                  </a:cubicBezTo>
                  <a:cubicBezTo>
                    <a:pt x="668" y="1930"/>
                    <a:pt x="1144" y="2585"/>
                    <a:pt x="1668" y="3240"/>
                  </a:cubicBezTo>
                  <a:cubicBezTo>
                    <a:pt x="2442" y="4204"/>
                    <a:pt x="3466" y="4966"/>
                    <a:pt x="4716" y="5526"/>
                  </a:cubicBezTo>
                  <a:cubicBezTo>
                    <a:pt x="4823" y="5574"/>
                    <a:pt x="4942" y="5597"/>
                    <a:pt x="5061" y="5597"/>
                  </a:cubicBezTo>
                  <a:cubicBezTo>
                    <a:pt x="5382" y="5597"/>
                    <a:pt x="5680" y="5407"/>
                    <a:pt x="5823" y="5097"/>
                  </a:cubicBezTo>
                  <a:cubicBezTo>
                    <a:pt x="6013" y="4669"/>
                    <a:pt x="5823" y="4181"/>
                    <a:pt x="5394" y="3990"/>
                  </a:cubicBezTo>
                  <a:cubicBezTo>
                    <a:pt x="4382" y="3538"/>
                    <a:pt x="3585" y="2954"/>
                    <a:pt x="2965" y="2180"/>
                  </a:cubicBezTo>
                  <a:cubicBezTo>
                    <a:pt x="2477" y="1585"/>
                    <a:pt x="2037" y="978"/>
                    <a:pt x="1656" y="383"/>
                  </a:cubicBezTo>
                  <a:cubicBezTo>
                    <a:pt x="1495" y="138"/>
                    <a:pt x="1226" y="1"/>
                    <a:pt x="950"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38" name="Google Shape;38;p2"/>
            <p:cNvSpPr/>
            <p:nvPr/>
          </p:nvSpPr>
          <p:spPr>
            <a:xfrm>
              <a:off x="484323" y="4069526"/>
              <a:ext cx="146336" cy="217312"/>
            </a:xfrm>
            <a:custGeom>
              <a:avLst/>
              <a:gdLst/>
              <a:ahLst/>
              <a:cxnLst/>
              <a:rect l="l" t="t" r="r" b="b"/>
              <a:pathLst>
                <a:path w="4573" h="6791" extrusionOk="0">
                  <a:moveTo>
                    <a:pt x="3612" y="1"/>
                  </a:moveTo>
                  <a:cubicBezTo>
                    <a:pt x="3325" y="1"/>
                    <a:pt x="3042" y="149"/>
                    <a:pt x="2882" y="420"/>
                  </a:cubicBezTo>
                  <a:cubicBezTo>
                    <a:pt x="1775" y="2349"/>
                    <a:pt x="894" y="4052"/>
                    <a:pt x="191" y="5612"/>
                  </a:cubicBezTo>
                  <a:cubicBezTo>
                    <a:pt x="1" y="6040"/>
                    <a:pt x="180" y="6528"/>
                    <a:pt x="608" y="6719"/>
                  </a:cubicBezTo>
                  <a:cubicBezTo>
                    <a:pt x="715" y="6778"/>
                    <a:pt x="834" y="6790"/>
                    <a:pt x="953" y="6790"/>
                  </a:cubicBezTo>
                  <a:cubicBezTo>
                    <a:pt x="1263" y="6790"/>
                    <a:pt x="1573" y="6612"/>
                    <a:pt x="1715" y="6302"/>
                  </a:cubicBezTo>
                  <a:cubicBezTo>
                    <a:pt x="2394" y="4790"/>
                    <a:pt x="3251" y="3135"/>
                    <a:pt x="4335" y="1254"/>
                  </a:cubicBezTo>
                  <a:cubicBezTo>
                    <a:pt x="4573" y="861"/>
                    <a:pt x="4430" y="349"/>
                    <a:pt x="4025" y="111"/>
                  </a:cubicBezTo>
                  <a:cubicBezTo>
                    <a:pt x="3896" y="36"/>
                    <a:pt x="3754" y="1"/>
                    <a:pt x="3612"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39" name="Google Shape;39;p2"/>
            <p:cNvSpPr/>
            <p:nvPr/>
          </p:nvSpPr>
          <p:spPr>
            <a:xfrm>
              <a:off x="418819" y="4408150"/>
              <a:ext cx="66304" cy="237216"/>
            </a:xfrm>
            <a:custGeom>
              <a:avLst/>
              <a:gdLst/>
              <a:ahLst/>
              <a:cxnLst/>
              <a:rect l="l" t="t" r="r" b="b"/>
              <a:pathLst>
                <a:path w="2072" h="7413" extrusionOk="0">
                  <a:moveTo>
                    <a:pt x="1163" y="1"/>
                  </a:moveTo>
                  <a:cubicBezTo>
                    <a:pt x="773" y="1"/>
                    <a:pt x="418" y="278"/>
                    <a:pt x="345" y="673"/>
                  </a:cubicBezTo>
                  <a:cubicBezTo>
                    <a:pt x="107" y="1816"/>
                    <a:pt x="0" y="2935"/>
                    <a:pt x="0" y="4007"/>
                  </a:cubicBezTo>
                  <a:cubicBezTo>
                    <a:pt x="0" y="4924"/>
                    <a:pt x="83" y="5840"/>
                    <a:pt x="250" y="6733"/>
                  </a:cubicBezTo>
                  <a:cubicBezTo>
                    <a:pt x="333" y="7126"/>
                    <a:pt x="679" y="7412"/>
                    <a:pt x="1072" y="7412"/>
                  </a:cubicBezTo>
                  <a:cubicBezTo>
                    <a:pt x="1131" y="7412"/>
                    <a:pt x="1179" y="7400"/>
                    <a:pt x="1238" y="7388"/>
                  </a:cubicBezTo>
                  <a:cubicBezTo>
                    <a:pt x="1691" y="7305"/>
                    <a:pt x="1988" y="6864"/>
                    <a:pt x="1893" y="6412"/>
                  </a:cubicBezTo>
                  <a:cubicBezTo>
                    <a:pt x="1738" y="5626"/>
                    <a:pt x="1667" y="4817"/>
                    <a:pt x="1667" y="4007"/>
                  </a:cubicBezTo>
                  <a:cubicBezTo>
                    <a:pt x="1667" y="3042"/>
                    <a:pt x="1774" y="2042"/>
                    <a:pt x="1988" y="1007"/>
                  </a:cubicBezTo>
                  <a:cubicBezTo>
                    <a:pt x="2072" y="554"/>
                    <a:pt x="1786" y="114"/>
                    <a:pt x="1334" y="18"/>
                  </a:cubicBezTo>
                  <a:cubicBezTo>
                    <a:pt x="1277" y="6"/>
                    <a:pt x="1220" y="1"/>
                    <a:pt x="1163"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40" name="Google Shape;40;p2"/>
            <p:cNvSpPr/>
            <p:nvPr/>
          </p:nvSpPr>
          <p:spPr>
            <a:xfrm>
              <a:off x="187907" y="3370102"/>
              <a:ext cx="237408" cy="90336"/>
            </a:xfrm>
            <a:custGeom>
              <a:avLst/>
              <a:gdLst/>
              <a:ahLst/>
              <a:cxnLst/>
              <a:rect l="l" t="t" r="r" b="b"/>
              <a:pathLst>
                <a:path w="7419" h="2823" extrusionOk="0">
                  <a:moveTo>
                    <a:pt x="6323" y="1"/>
                  </a:moveTo>
                  <a:cubicBezTo>
                    <a:pt x="4573" y="1"/>
                    <a:pt x="2787" y="346"/>
                    <a:pt x="1025" y="1049"/>
                  </a:cubicBezTo>
                  <a:cubicBezTo>
                    <a:pt x="894" y="1108"/>
                    <a:pt x="763" y="1156"/>
                    <a:pt x="632" y="1215"/>
                  </a:cubicBezTo>
                  <a:cubicBezTo>
                    <a:pt x="203" y="1394"/>
                    <a:pt x="1" y="1882"/>
                    <a:pt x="179" y="2311"/>
                  </a:cubicBezTo>
                  <a:cubicBezTo>
                    <a:pt x="322" y="2632"/>
                    <a:pt x="632" y="2823"/>
                    <a:pt x="953" y="2823"/>
                  </a:cubicBezTo>
                  <a:cubicBezTo>
                    <a:pt x="1061" y="2823"/>
                    <a:pt x="1168" y="2799"/>
                    <a:pt x="1275" y="2751"/>
                  </a:cubicBezTo>
                  <a:cubicBezTo>
                    <a:pt x="1394" y="2704"/>
                    <a:pt x="1513" y="2656"/>
                    <a:pt x="1632" y="2608"/>
                  </a:cubicBezTo>
                  <a:cubicBezTo>
                    <a:pt x="3228" y="1977"/>
                    <a:pt x="4835" y="1667"/>
                    <a:pt x="6378" y="1667"/>
                  </a:cubicBezTo>
                  <a:cubicBezTo>
                    <a:pt x="6435" y="1667"/>
                    <a:pt x="6492" y="1667"/>
                    <a:pt x="6549" y="1668"/>
                  </a:cubicBezTo>
                  <a:cubicBezTo>
                    <a:pt x="6563" y="1669"/>
                    <a:pt x="6577" y="1669"/>
                    <a:pt x="6591" y="1669"/>
                  </a:cubicBezTo>
                  <a:cubicBezTo>
                    <a:pt x="7036" y="1669"/>
                    <a:pt x="7395" y="1297"/>
                    <a:pt x="7407" y="858"/>
                  </a:cubicBezTo>
                  <a:cubicBezTo>
                    <a:pt x="7418" y="394"/>
                    <a:pt x="7049" y="13"/>
                    <a:pt x="6585"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grpSp>
      <p:sp>
        <p:nvSpPr>
          <p:cNvPr id="41" name="Google Shape;41;p2"/>
          <p:cNvSpPr txBox="1">
            <a:spLocks noGrp="1"/>
          </p:cNvSpPr>
          <p:nvPr>
            <p:ph type="ctrTitle"/>
          </p:nvPr>
        </p:nvSpPr>
        <p:spPr>
          <a:xfrm>
            <a:off x="972572" y="1103700"/>
            <a:ext cx="5994000" cy="2736800"/>
          </a:xfrm>
          <a:prstGeom prst="rect">
            <a:avLst/>
          </a:prstGeom>
        </p:spPr>
        <p:txBody>
          <a:bodyPr spcFirstLastPara="1" wrap="square" lIns="0" tIns="0" rIns="0" bIns="0" anchor="b" anchorCtr="0">
            <a:noAutofit/>
          </a:bodyPr>
          <a:lstStyle>
            <a:lvl1pPr lvl="0">
              <a:lnSpc>
                <a:spcPct val="80000"/>
              </a:lnSpc>
              <a:spcBef>
                <a:spcPts val="0"/>
              </a:spcBef>
              <a:spcAft>
                <a:spcPts val="0"/>
              </a:spcAft>
              <a:buSzPts val="7000"/>
              <a:buNone/>
              <a:defRPr sz="9333"/>
            </a:lvl1pPr>
            <a:lvl2pPr lvl="1">
              <a:spcBef>
                <a:spcPts val="0"/>
              </a:spcBef>
              <a:spcAft>
                <a:spcPts val="0"/>
              </a:spcAft>
              <a:buSzPts val="5200"/>
              <a:buNone/>
              <a:defRPr sz="6933"/>
            </a:lvl2pPr>
            <a:lvl3pPr lvl="2">
              <a:spcBef>
                <a:spcPts val="0"/>
              </a:spcBef>
              <a:spcAft>
                <a:spcPts val="0"/>
              </a:spcAft>
              <a:buSzPts val="5200"/>
              <a:buNone/>
              <a:defRPr sz="6933"/>
            </a:lvl3pPr>
            <a:lvl4pPr lvl="3">
              <a:spcBef>
                <a:spcPts val="0"/>
              </a:spcBef>
              <a:spcAft>
                <a:spcPts val="0"/>
              </a:spcAft>
              <a:buSzPts val="5200"/>
              <a:buNone/>
              <a:defRPr sz="6933"/>
            </a:lvl4pPr>
            <a:lvl5pPr lvl="4">
              <a:spcBef>
                <a:spcPts val="0"/>
              </a:spcBef>
              <a:spcAft>
                <a:spcPts val="0"/>
              </a:spcAft>
              <a:buSzPts val="5200"/>
              <a:buNone/>
              <a:defRPr sz="6933"/>
            </a:lvl5pPr>
            <a:lvl6pPr lvl="5">
              <a:spcBef>
                <a:spcPts val="0"/>
              </a:spcBef>
              <a:spcAft>
                <a:spcPts val="0"/>
              </a:spcAft>
              <a:buSzPts val="5200"/>
              <a:buNone/>
              <a:defRPr sz="6933"/>
            </a:lvl6pPr>
            <a:lvl7pPr lvl="6">
              <a:spcBef>
                <a:spcPts val="0"/>
              </a:spcBef>
              <a:spcAft>
                <a:spcPts val="0"/>
              </a:spcAft>
              <a:buSzPts val="5200"/>
              <a:buNone/>
              <a:defRPr sz="6933"/>
            </a:lvl7pPr>
            <a:lvl8pPr lvl="7">
              <a:spcBef>
                <a:spcPts val="0"/>
              </a:spcBef>
              <a:spcAft>
                <a:spcPts val="0"/>
              </a:spcAft>
              <a:buSzPts val="5200"/>
              <a:buNone/>
              <a:defRPr sz="6933"/>
            </a:lvl8pPr>
            <a:lvl9pPr lvl="8">
              <a:spcBef>
                <a:spcPts val="0"/>
              </a:spcBef>
              <a:spcAft>
                <a:spcPts val="0"/>
              </a:spcAft>
              <a:buSzPts val="5200"/>
              <a:buNone/>
              <a:defRPr sz="6933"/>
            </a:lvl9pPr>
          </a:lstStyle>
          <a:p>
            <a:endParaRPr/>
          </a:p>
        </p:txBody>
      </p:sp>
    </p:spTree>
    <p:extLst>
      <p:ext uri="{BB962C8B-B14F-4D97-AF65-F5344CB8AC3E}">
        <p14:creationId xmlns:p14="http://schemas.microsoft.com/office/powerpoint/2010/main" val="338751036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42"/>
        <p:cNvGrpSpPr/>
        <p:nvPr/>
      </p:nvGrpSpPr>
      <p:grpSpPr>
        <a:xfrm>
          <a:off x="0" y="0"/>
          <a:ext cx="0" cy="0"/>
          <a:chOff x="0" y="0"/>
          <a:chExt cx="0" cy="0"/>
        </a:xfrm>
      </p:grpSpPr>
      <p:sp>
        <p:nvSpPr>
          <p:cNvPr id="50" name="Google Shape;50;p3"/>
          <p:cNvSpPr txBox="1">
            <a:spLocks noGrp="1"/>
          </p:cNvSpPr>
          <p:nvPr>
            <p:ph type="title" hasCustomPrompt="1"/>
          </p:nvPr>
        </p:nvSpPr>
        <p:spPr>
          <a:xfrm>
            <a:off x="3117700" y="2194147"/>
            <a:ext cx="5956400" cy="1574800"/>
          </a:xfrm>
          <a:prstGeom prst="rect">
            <a:avLst/>
          </a:prstGeom>
        </p:spPr>
        <p:txBody>
          <a:bodyPr spcFirstLastPara="1" wrap="square" lIns="91425" tIns="457200" rIns="91425" bIns="0" anchor="b" anchorCtr="0">
            <a:noAutofit/>
          </a:bodyPr>
          <a:lstStyle>
            <a:lvl1pPr lvl="0" algn="ctr" rtl="0">
              <a:lnSpc>
                <a:spcPct val="80000"/>
              </a:lnSpc>
              <a:spcBef>
                <a:spcPts val="0"/>
              </a:spcBef>
              <a:spcAft>
                <a:spcPts val="0"/>
              </a:spcAft>
              <a:buSzPts val="10000"/>
              <a:buNone/>
              <a:defRPr sz="13333"/>
            </a:lvl1pPr>
            <a:lvl2pPr lvl="1" algn="ctr" rtl="0">
              <a:spcBef>
                <a:spcPts val="0"/>
              </a:spcBef>
              <a:spcAft>
                <a:spcPts val="0"/>
              </a:spcAft>
              <a:buSzPts val="8500"/>
              <a:buNone/>
              <a:defRPr sz="11333"/>
            </a:lvl2pPr>
            <a:lvl3pPr lvl="2" algn="ctr" rtl="0">
              <a:spcBef>
                <a:spcPts val="0"/>
              </a:spcBef>
              <a:spcAft>
                <a:spcPts val="0"/>
              </a:spcAft>
              <a:buSzPts val="8500"/>
              <a:buNone/>
              <a:defRPr sz="11333"/>
            </a:lvl3pPr>
            <a:lvl4pPr lvl="3" algn="ctr" rtl="0">
              <a:spcBef>
                <a:spcPts val="0"/>
              </a:spcBef>
              <a:spcAft>
                <a:spcPts val="0"/>
              </a:spcAft>
              <a:buSzPts val="8500"/>
              <a:buNone/>
              <a:defRPr sz="11333"/>
            </a:lvl4pPr>
            <a:lvl5pPr lvl="4" algn="ctr" rtl="0">
              <a:spcBef>
                <a:spcPts val="0"/>
              </a:spcBef>
              <a:spcAft>
                <a:spcPts val="0"/>
              </a:spcAft>
              <a:buSzPts val="8500"/>
              <a:buNone/>
              <a:defRPr sz="11333"/>
            </a:lvl5pPr>
            <a:lvl6pPr lvl="5" algn="ctr" rtl="0">
              <a:spcBef>
                <a:spcPts val="0"/>
              </a:spcBef>
              <a:spcAft>
                <a:spcPts val="0"/>
              </a:spcAft>
              <a:buSzPts val="8500"/>
              <a:buNone/>
              <a:defRPr sz="11333"/>
            </a:lvl6pPr>
            <a:lvl7pPr lvl="6" algn="ctr" rtl="0">
              <a:spcBef>
                <a:spcPts val="0"/>
              </a:spcBef>
              <a:spcAft>
                <a:spcPts val="0"/>
              </a:spcAft>
              <a:buSzPts val="8500"/>
              <a:buNone/>
              <a:defRPr sz="11333"/>
            </a:lvl7pPr>
            <a:lvl8pPr lvl="7" algn="ctr" rtl="0">
              <a:spcBef>
                <a:spcPts val="0"/>
              </a:spcBef>
              <a:spcAft>
                <a:spcPts val="0"/>
              </a:spcAft>
              <a:buSzPts val="8500"/>
              <a:buNone/>
              <a:defRPr sz="11333"/>
            </a:lvl8pPr>
            <a:lvl9pPr lvl="8" algn="ctr" rtl="0">
              <a:spcBef>
                <a:spcPts val="0"/>
              </a:spcBef>
              <a:spcAft>
                <a:spcPts val="0"/>
              </a:spcAft>
              <a:buSzPts val="8500"/>
              <a:buNone/>
              <a:defRPr sz="11333"/>
            </a:lvl9pPr>
          </a:lstStyle>
          <a:p>
            <a:r>
              <a:rPr dirty="0"/>
              <a:t>xx%</a:t>
            </a:r>
          </a:p>
        </p:txBody>
      </p:sp>
      <p:sp>
        <p:nvSpPr>
          <p:cNvPr id="51" name="Google Shape;51;p3"/>
          <p:cNvSpPr txBox="1">
            <a:spLocks noGrp="1"/>
          </p:cNvSpPr>
          <p:nvPr>
            <p:ph type="title" idx="2"/>
          </p:nvPr>
        </p:nvSpPr>
        <p:spPr>
          <a:xfrm>
            <a:off x="3117900" y="3819747"/>
            <a:ext cx="5956400" cy="596800"/>
          </a:xfrm>
          <a:prstGeom prst="rect">
            <a:avLst/>
          </a:prstGeom>
        </p:spPr>
        <p:txBody>
          <a:bodyPr spcFirstLastPara="1" wrap="square" lIns="91425" tIns="0" rIns="91425" bIns="0" anchor="ctr" anchorCtr="0">
            <a:noAutofit/>
          </a:bodyPr>
          <a:lstStyle>
            <a:lvl1pPr lvl="0" algn="ctr" rtl="0">
              <a:lnSpc>
                <a:spcPct val="100000"/>
              </a:lnSpc>
              <a:spcBef>
                <a:spcPts val="0"/>
              </a:spcBef>
              <a:spcAft>
                <a:spcPts val="0"/>
              </a:spcAft>
              <a:buClr>
                <a:schemeClr val="lt1"/>
              </a:buClr>
              <a:buSzPts val="5000"/>
              <a:buNone/>
              <a:defRPr sz="6667">
                <a:solidFill>
                  <a:schemeClr val="lt1"/>
                </a:solidFill>
              </a:defRPr>
            </a:lvl1pPr>
            <a:lvl2pPr lvl="1" algn="ctr" rtl="0">
              <a:lnSpc>
                <a:spcPct val="100000"/>
              </a:lnSpc>
              <a:spcBef>
                <a:spcPts val="0"/>
              </a:spcBef>
              <a:spcAft>
                <a:spcPts val="0"/>
              </a:spcAft>
              <a:buSzPts val="3600"/>
              <a:buNone/>
              <a:defRPr sz="4800"/>
            </a:lvl2pPr>
            <a:lvl3pPr lvl="2" algn="ctr" rtl="0">
              <a:lnSpc>
                <a:spcPct val="100000"/>
              </a:lnSpc>
              <a:spcBef>
                <a:spcPts val="0"/>
              </a:spcBef>
              <a:spcAft>
                <a:spcPts val="0"/>
              </a:spcAft>
              <a:buSzPts val="3600"/>
              <a:buNone/>
              <a:defRPr sz="4800"/>
            </a:lvl3pPr>
            <a:lvl4pPr lvl="3" algn="ctr" rtl="0">
              <a:lnSpc>
                <a:spcPct val="100000"/>
              </a:lnSpc>
              <a:spcBef>
                <a:spcPts val="0"/>
              </a:spcBef>
              <a:spcAft>
                <a:spcPts val="0"/>
              </a:spcAft>
              <a:buSzPts val="3600"/>
              <a:buNone/>
              <a:defRPr sz="4800"/>
            </a:lvl4pPr>
            <a:lvl5pPr lvl="4" algn="ctr" rtl="0">
              <a:lnSpc>
                <a:spcPct val="100000"/>
              </a:lnSpc>
              <a:spcBef>
                <a:spcPts val="0"/>
              </a:spcBef>
              <a:spcAft>
                <a:spcPts val="0"/>
              </a:spcAft>
              <a:buSzPts val="3600"/>
              <a:buNone/>
              <a:defRPr sz="4800"/>
            </a:lvl5pPr>
            <a:lvl6pPr lvl="5" algn="ctr" rtl="0">
              <a:lnSpc>
                <a:spcPct val="100000"/>
              </a:lnSpc>
              <a:spcBef>
                <a:spcPts val="0"/>
              </a:spcBef>
              <a:spcAft>
                <a:spcPts val="0"/>
              </a:spcAft>
              <a:buSzPts val="3600"/>
              <a:buNone/>
              <a:defRPr sz="4800"/>
            </a:lvl6pPr>
            <a:lvl7pPr lvl="6" algn="ctr" rtl="0">
              <a:lnSpc>
                <a:spcPct val="100000"/>
              </a:lnSpc>
              <a:spcBef>
                <a:spcPts val="0"/>
              </a:spcBef>
              <a:spcAft>
                <a:spcPts val="0"/>
              </a:spcAft>
              <a:buSzPts val="3600"/>
              <a:buNone/>
              <a:defRPr sz="4800"/>
            </a:lvl7pPr>
            <a:lvl8pPr lvl="7" algn="ctr" rtl="0">
              <a:lnSpc>
                <a:spcPct val="100000"/>
              </a:lnSpc>
              <a:spcBef>
                <a:spcPts val="0"/>
              </a:spcBef>
              <a:spcAft>
                <a:spcPts val="0"/>
              </a:spcAft>
              <a:buSzPts val="3600"/>
              <a:buNone/>
              <a:defRPr sz="4800"/>
            </a:lvl8pPr>
            <a:lvl9pPr lvl="8" algn="ctr" rtl="0">
              <a:lnSpc>
                <a:spcPct val="100000"/>
              </a:lnSpc>
              <a:spcBef>
                <a:spcPts val="0"/>
              </a:spcBef>
              <a:spcAft>
                <a:spcPts val="0"/>
              </a:spcAft>
              <a:buSzPts val="3600"/>
              <a:buNone/>
              <a:defRPr sz="4800"/>
            </a:lvl9pPr>
          </a:lstStyle>
          <a:p>
            <a:endParaRPr/>
          </a:p>
        </p:txBody>
      </p:sp>
      <p:sp>
        <p:nvSpPr>
          <p:cNvPr id="52" name="Google Shape;52;p3"/>
          <p:cNvSpPr txBox="1">
            <a:spLocks noGrp="1"/>
          </p:cNvSpPr>
          <p:nvPr>
            <p:ph type="subTitle" idx="1"/>
          </p:nvPr>
        </p:nvSpPr>
        <p:spPr>
          <a:xfrm>
            <a:off x="3937300" y="4581747"/>
            <a:ext cx="4318000" cy="901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Fira Sans"/>
              <a:buNone/>
              <a:defRPr>
                <a:latin typeface="Fira Sans"/>
                <a:ea typeface="Fira Sans"/>
                <a:cs typeface="Fira Sans"/>
                <a:sym typeface="Fira Sans"/>
              </a:defRPr>
            </a:lvl1pPr>
            <a:lvl2pPr lvl="1" algn="ctr" rtl="0">
              <a:lnSpc>
                <a:spcPct val="100000"/>
              </a:lnSpc>
              <a:spcBef>
                <a:spcPts val="2133"/>
              </a:spcBef>
              <a:spcAft>
                <a:spcPts val="0"/>
              </a:spcAft>
              <a:buClr>
                <a:srgbClr val="2F2D4F"/>
              </a:buClr>
              <a:buSzPts val="1400"/>
              <a:buFont typeface="Fira Sans"/>
              <a:buNone/>
              <a:defRPr>
                <a:solidFill>
                  <a:srgbClr val="2F2D4F"/>
                </a:solidFill>
                <a:latin typeface="Fira Sans"/>
                <a:ea typeface="Fira Sans"/>
                <a:cs typeface="Fira Sans"/>
                <a:sym typeface="Fira Sans"/>
              </a:defRPr>
            </a:lvl2pPr>
            <a:lvl3pPr lvl="2" algn="ctr" rtl="0">
              <a:lnSpc>
                <a:spcPct val="100000"/>
              </a:lnSpc>
              <a:spcBef>
                <a:spcPts val="2133"/>
              </a:spcBef>
              <a:spcAft>
                <a:spcPts val="0"/>
              </a:spcAft>
              <a:buClr>
                <a:srgbClr val="2F2D4F"/>
              </a:buClr>
              <a:buSzPts val="1400"/>
              <a:buFont typeface="Fira Sans"/>
              <a:buNone/>
              <a:defRPr>
                <a:solidFill>
                  <a:srgbClr val="2F2D4F"/>
                </a:solidFill>
                <a:latin typeface="Fira Sans"/>
                <a:ea typeface="Fira Sans"/>
                <a:cs typeface="Fira Sans"/>
                <a:sym typeface="Fira Sans"/>
              </a:defRPr>
            </a:lvl3pPr>
            <a:lvl4pPr lvl="3" algn="ctr" rtl="0">
              <a:lnSpc>
                <a:spcPct val="100000"/>
              </a:lnSpc>
              <a:spcBef>
                <a:spcPts val="2133"/>
              </a:spcBef>
              <a:spcAft>
                <a:spcPts val="0"/>
              </a:spcAft>
              <a:buClr>
                <a:srgbClr val="2F2D4F"/>
              </a:buClr>
              <a:buSzPts val="1400"/>
              <a:buFont typeface="Fira Sans"/>
              <a:buNone/>
              <a:defRPr>
                <a:solidFill>
                  <a:srgbClr val="2F2D4F"/>
                </a:solidFill>
                <a:latin typeface="Fira Sans"/>
                <a:ea typeface="Fira Sans"/>
                <a:cs typeface="Fira Sans"/>
                <a:sym typeface="Fira Sans"/>
              </a:defRPr>
            </a:lvl4pPr>
            <a:lvl5pPr lvl="4" algn="ctr" rtl="0">
              <a:lnSpc>
                <a:spcPct val="100000"/>
              </a:lnSpc>
              <a:spcBef>
                <a:spcPts val="2133"/>
              </a:spcBef>
              <a:spcAft>
                <a:spcPts val="0"/>
              </a:spcAft>
              <a:buClr>
                <a:srgbClr val="2F2D4F"/>
              </a:buClr>
              <a:buSzPts val="1400"/>
              <a:buFont typeface="Fira Sans"/>
              <a:buNone/>
              <a:defRPr>
                <a:solidFill>
                  <a:srgbClr val="2F2D4F"/>
                </a:solidFill>
                <a:latin typeface="Fira Sans"/>
                <a:ea typeface="Fira Sans"/>
                <a:cs typeface="Fira Sans"/>
                <a:sym typeface="Fira Sans"/>
              </a:defRPr>
            </a:lvl5pPr>
            <a:lvl6pPr lvl="5" algn="ctr" rtl="0">
              <a:lnSpc>
                <a:spcPct val="100000"/>
              </a:lnSpc>
              <a:spcBef>
                <a:spcPts val="2133"/>
              </a:spcBef>
              <a:spcAft>
                <a:spcPts val="0"/>
              </a:spcAft>
              <a:buClr>
                <a:srgbClr val="2F2D4F"/>
              </a:buClr>
              <a:buSzPts val="1400"/>
              <a:buFont typeface="Fira Sans"/>
              <a:buNone/>
              <a:defRPr>
                <a:solidFill>
                  <a:srgbClr val="2F2D4F"/>
                </a:solidFill>
                <a:latin typeface="Fira Sans"/>
                <a:ea typeface="Fira Sans"/>
                <a:cs typeface="Fira Sans"/>
                <a:sym typeface="Fira Sans"/>
              </a:defRPr>
            </a:lvl6pPr>
            <a:lvl7pPr lvl="6" algn="ctr" rtl="0">
              <a:lnSpc>
                <a:spcPct val="100000"/>
              </a:lnSpc>
              <a:spcBef>
                <a:spcPts val="2133"/>
              </a:spcBef>
              <a:spcAft>
                <a:spcPts val="0"/>
              </a:spcAft>
              <a:buClr>
                <a:srgbClr val="2F2D4F"/>
              </a:buClr>
              <a:buSzPts val="1400"/>
              <a:buFont typeface="Fira Sans"/>
              <a:buNone/>
              <a:defRPr>
                <a:solidFill>
                  <a:srgbClr val="2F2D4F"/>
                </a:solidFill>
                <a:latin typeface="Fira Sans"/>
                <a:ea typeface="Fira Sans"/>
                <a:cs typeface="Fira Sans"/>
                <a:sym typeface="Fira Sans"/>
              </a:defRPr>
            </a:lvl7pPr>
            <a:lvl8pPr lvl="7" algn="ctr" rtl="0">
              <a:lnSpc>
                <a:spcPct val="100000"/>
              </a:lnSpc>
              <a:spcBef>
                <a:spcPts val="2133"/>
              </a:spcBef>
              <a:spcAft>
                <a:spcPts val="0"/>
              </a:spcAft>
              <a:buClr>
                <a:srgbClr val="2F2D4F"/>
              </a:buClr>
              <a:buSzPts val="1400"/>
              <a:buFont typeface="Fira Sans"/>
              <a:buNone/>
              <a:defRPr>
                <a:solidFill>
                  <a:srgbClr val="2F2D4F"/>
                </a:solidFill>
                <a:latin typeface="Fira Sans"/>
                <a:ea typeface="Fira Sans"/>
                <a:cs typeface="Fira Sans"/>
                <a:sym typeface="Fira Sans"/>
              </a:defRPr>
            </a:lvl8pPr>
            <a:lvl9pPr lvl="8" algn="ctr" rtl="0">
              <a:lnSpc>
                <a:spcPct val="100000"/>
              </a:lnSpc>
              <a:spcBef>
                <a:spcPts val="2133"/>
              </a:spcBef>
              <a:spcAft>
                <a:spcPts val="2133"/>
              </a:spcAft>
              <a:buClr>
                <a:srgbClr val="2F2D4F"/>
              </a:buClr>
              <a:buSzPts val="1400"/>
              <a:buFont typeface="Fira Sans"/>
              <a:buNone/>
              <a:defRPr>
                <a:solidFill>
                  <a:srgbClr val="2F2D4F"/>
                </a:solidFill>
                <a:latin typeface="Fira Sans"/>
                <a:ea typeface="Fira Sans"/>
                <a:cs typeface="Fira Sans"/>
                <a:sym typeface="Fira Sans"/>
              </a:defRPr>
            </a:lvl9pPr>
          </a:lstStyle>
          <a:p>
            <a:endParaRPr/>
          </a:p>
        </p:txBody>
      </p:sp>
    </p:spTree>
    <p:extLst>
      <p:ext uri="{BB962C8B-B14F-4D97-AF65-F5344CB8AC3E}">
        <p14:creationId xmlns:p14="http://schemas.microsoft.com/office/powerpoint/2010/main" val="166834564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79"/>
        <p:cNvGrpSpPr/>
        <p:nvPr/>
      </p:nvGrpSpPr>
      <p:grpSpPr>
        <a:xfrm>
          <a:off x="0" y="0"/>
          <a:ext cx="0" cy="0"/>
          <a:chOff x="0" y="0"/>
          <a:chExt cx="0" cy="0"/>
        </a:xfrm>
      </p:grpSpPr>
      <p:sp>
        <p:nvSpPr>
          <p:cNvPr id="180" name="Google Shape;180;p9"/>
          <p:cNvSpPr txBox="1">
            <a:spLocks noGrp="1"/>
          </p:cNvSpPr>
          <p:nvPr>
            <p:ph type="title"/>
          </p:nvPr>
        </p:nvSpPr>
        <p:spPr>
          <a:xfrm>
            <a:off x="7467600" y="1511300"/>
            <a:ext cx="3817200" cy="3403600"/>
          </a:xfrm>
          <a:prstGeom prst="rect">
            <a:avLst/>
          </a:prstGeom>
        </p:spPr>
        <p:txBody>
          <a:bodyPr spcFirstLastPara="1" wrap="square" lIns="91425" tIns="91425" rIns="91425" bIns="91425" anchor="b" anchorCtr="0">
            <a:noAutofit/>
          </a:bodyPr>
          <a:lstStyle>
            <a:lvl1pPr lvl="0" algn="r">
              <a:lnSpc>
                <a:spcPct val="80000"/>
              </a:lnSpc>
              <a:spcBef>
                <a:spcPts val="0"/>
              </a:spcBef>
              <a:spcAft>
                <a:spcPts val="0"/>
              </a:spcAft>
              <a:buSzPts val="5000"/>
              <a:buNone/>
              <a:defRPr sz="6667"/>
            </a:lvl1pPr>
            <a:lvl2pPr lvl="1" algn="r">
              <a:lnSpc>
                <a:spcPct val="80000"/>
              </a:lnSpc>
              <a:spcBef>
                <a:spcPts val="0"/>
              </a:spcBef>
              <a:spcAft>
                <a:spcPts val="0"/>
              </a:spcAft>
              <a:buSzPts val="4200"/>
              <a:buNone/>
              <a:defRPr sz="5600"/>
            </a:lvl2pPr>
            <a:lvl3pPr lvl="2" algn="r">
              <a:lnSpc>
                <a:spcPct val="80000"/>
              </a:lnSpc>
              <a:spcBef>
                <a:spcPts val="0"/>
              </a:spcBef>
              <a:spcAft>
                <a:spcPts val="0"/>
              </a:spcAft>
              <a:buSzPts val="4200"/>
              <a:buNone/>
              <a:defRPr sz="5600"/>
            </a:lvl3pPr>
            <a:lvl4pPr lvl="3" algn="r">
              <a:lnSpc>
                <a:spcPct val="80000"/>
              </a:lnSpc>
              <a:spcBef>
                <a:spcPts val="0"/>
              </a:spcBef>
              <a:spcAft>
                <a:spcPts val="0"/>
              </a:spcAft>
              <a:buSzPts val="4200"/>
              <a:buNone/>
              <a:defRPr sz="5600"/>
            </a:lvl4pPr>
            <a:lvl5pPr lvl="4" algn="r">
              <a:lnSpc>
                <a:spcPct val="80000"/>
              </a:lnSpc>
              <a:spcBef>
                <a:spcPts val="0"/>
              </a:spcBef>
              <a:spcAft>
                <a:spcPts val="0"/>
              </a:spcAft>
              <a:buSzPts val="4200"/>
              <a:buNone/>
              <a:defRPr sz="5600"/>
            </a:lvl5pPr>
            <a:lvl6pPr lvl="5" algn="r">
              <a:lnSpc>
                <a:spcPct val="80000"/>
              </a:lnSpc>
              <a:spcBef>
                <a:spcPts val="0"/>
              </a:spcBef>
              <a:spcAft>
                <a:spcPts val="0"/>
              </a:spcAft>
              <a:buSzPts val="4200"/>
              <a:buNone/>
              <a:defRPr sz="5600"/>
            </a:lvl6pPr>
            <a:lvl7pPr lvl="6" algn="r">
              <a:lnSpc>
                <a:spcPct val="80000"/>
              </a:lnSpc>
              <a:spcBef>
                <a:spcPts val="0"/>
              </a:spcBef>
              <a:spcAft>
                <a:spcPts val="0"/>
              </a:spcAft>
              <a:buSzPts val="4200"/>
              <a:buNone/>
              <a:defRPr sz="5600"/>
            </a:lvl7pPr>
            <a:lvl8pPr lvl="7" algn="r">
              <a:lnSpc>
                <a:spcPct val="80000"/>
              </a:lnSpc>
              <a:spcBef>
                <a:spcPts val="0"/>
              </a:spcBef>
              <a:spcAft>
                <a:spcPts val="0"/>
              </a:spcAft>
              <a:buSzPts val="4200"/>
              <a:buNone/>
              <a:defRPr sz="5600"/>
            </a:lvl8pPr>
            <a:lvl9pPr lvl="8" algn="r">
              <a:lnSpc>
                <a:spcPct val="80000"/>
              </a:lnSpc>
              <a:spcBef>
                <a:spcPts val="0"/>
              </a:spcBef>
              <a:spcAft>
                <a:spcPts val="0"/>
              </a:spcAft>
              <a:buSzPts val="4200"/>
              <a:buNone/>
              <a:defRPr sz="5600"/>
            </a:lvl9pPr>
          </a:lstStyle>
          <a:p>
            <a:endParaRPr/>
          </a:p>
        </p:txBody>
      </p:sp>
    </p:spTree>
    <p:extLst>
      <p:ext uri="{BB962C8B-B14F-4D97-AF65-F5344CB8AC3E}">
        <p14:creationId xmlns:p14="http://schemas.microsoft.com/office/powerpoint/2010/main" val="78244171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251"/>
        <p:cNvGrpSpPr/>
        <p:nvPr/>
      </p:nvGrpSpPr>
      <p:grpSpPr>
        <a:xfrm>
          <a:off x="0" y="0"/>
          <a:ext cx="0" cy="0"/>
          <a:chOff x="0" y="0"/>
          <a:chExt cx="0" cy="0"/>
        </a:xfrm>
      </p:grpSpPr>
    </p:spTree>
    <p:extLst>
      <p:ext uri="{BB962C8B-B14F-4D97-AF65-F5344CB8AC3E}">
        <p14:creationId xmlns:p14="http://schemas.microsoft.com/office/powerpoint/2010/main" val="249422024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Only title 1">
  <p:cSld name="Only title 1">
    <p:spTree>
      <p:nvGrpSpPr>
        <p:cNvPr id="1" name="Shape 292"/>
        <p:cNvGrpSpPr/>
        <p:nvPr/>
      </p:nvGrpSpPr>
      <p:grpSpPr>
        <a:xfrm>
          <a:off x="0" y="0"/>
          <a:ext cx="0" cy="0"/>
          <a:chOff x="0" y="0"/>
          <a:chExt cx="0" cy="0"/>
        </a:xfrm>
      </p:grpSpPr>
      <p:sp>
        <p:nvSpPr>
          <p:cNvPr id="293" name="Google Shape;293;p15"/>
          <p:cNvSpPr txBox="1">
            <a:spLocks noGrp="1"/>
          </p:cNvSpPr>
          <p:nvPr>
            <p:ph type="title"/>
          </p:nvPr>
        </p:nvSpPr>
        <p:spPr>
          <a:xfrm>
            <a:off x="2127600" y="593367"/>
            <a:ext cx="7936800" cy="1083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5000"/>
              <a:buNone/>
              <a:defRPr sz="6667"/>
            </a:lvl1pPr>
            <a:lvl2pPr lvl="1" algn="r" rtl="0">
              <a:spcBef>
                <a:spcPts val="0"/>
              </a:spcBef>
              <a:spcAft>
                <a:spcPts val="0"/>
              </a:spcAft>
              <a:buSzPts val="3600"/>
              <a:buNone/>
              <a:defRPr sz="4800"/>
            </a:lvl2pPr>
            <a:lvl3pPr lvl="2" algn="r" rtl="0">
              <a:spcBef>
                <a:spcPts val="0"/>
              </a:spcBef>
              <a:spcAft>
                <a:spcPts val="0"/>
              </a:spcAft>
              <a:buSzPts val="3600"/>
              <a:buNone/>
              <a:defRPr sz="4800"/>
            </a:lvl3pPr>
            <a:lvl4pPr lvl="3" algn="r" rtl="0">
              <a:spcBef>
                <a:spcPts val="0"/>
              </a:spcBef>
              <a:spcAft>
                <a:spcPts val="0"/>
              </a:spcAft>
              <a:buSzPts val="3600"/>
              <a:buNone/>
              <a:defRPr sz="4800"/>
            </a:lvl4pPr>
            <a:lvl5pPr lvl="4" algn="r" rtl="0">
              <a:spcBef>
                <a:spcPts val="0"/>
              </a:spcBef>
              <a:spcAft>
                <a:spcPts val="0"/>
              </a:spcAft>
              <a:buSzPts val="3600"/>
              <a:buNone/>
              <a:defRPr sz="4800"/>
            </a:lvl5pPr>
            <a:lvl6pPr lvl="5" algn="r" rtl="0">
              <a:spcBef>
                <a:spcPts val="0"/>
              </a:spcBef>
              <a:spcAft>
                <a:spcPts val="0"/>
              </a:spcAft>
              <a:buSzPts val="3600"/>
              <a:buNone/>
              <a:defRPr sz="4800"/>
            </a:lvl6pPr>
            <a:lvl7pPr lvl="6" algn="r" rtl="0">
              <a:spcBef>
                <a:spcPts val="0"/>
              </a:spcBef>
              <a:spcAft>
                <a:spcPts val="0"/>
              </a:spcAft>
              <a:buSzPts val="3600"/>
              <a:buNone/>
              <a:defRPr sz="4800"/>
            </a:lvl7pPr>
            <a:lvl8pPr lvl="7" algn="r" rtl="0">
              <a:spcBef>
                <a:spcPts val="0"/>
              </a:spcBef>
              <a:spcAft>
                <a:spcPts val="0"/>
              </a:spcAft>
              <a:buSzPts val="3600"/>
              <a:buNone/>
              <a:defRPr sz="4800"/>
            </a:lvl8pPr>
            <a:lvl9pPr lvl="8" algn="r" rtl="0">
              <a:spcBef>
                <a:spcPts val="0"/>
              </a:spcBef>
              <a:spcAft>
                <a:spcPts val="0"/>
              </a:spcAft>
              <a:buSzPts val="3600"/>
              <a:buNone/>
              <a:defRPr sz="4800"/>
            </a:lvl9pPr>
          </a:lstStyle>
          <a:p>
            <a:endParaRPr/>
          </a:p>
        </p:txBody>
      </p:sp>
      <p:grpSp>
        <p:nvGrpSpPr>
          <p:cNvPr id="294" name="Google Shape;294;p15"/>
          <p:cNvGrpSpPr/>
          <p:nvPr/>
        </p:nvGrpSpPr>
        <p:grpSpPr>
          <a:xfrm flipH="1">
            <a:off x="11" y="3"/>
            <a:ext cx="2273835" cy="2366848"/>
            <a:chOff x="7438633" y="2"/>
            <a:chExt cx="1705376" cy="1775136"/>
          </a:xfrm>
        </p:grpSpPr>
        <p:sp>
          <p:nvSpPr>
            <p:cNvPr id="295" name="Google Shape;295;p15"/>
            <p:cNvSpPr/>
            <p:nvPr/>
          </p:nvSpPr>
          <p:spPr>
            <a:xfrm rot="10800000">
              <a:off x="7438633" y="2"/>
              <a:ext cx="174144" cy="170144"/>
            </a:xfrm>
            <a:custGeom>
              <a:avLst/>
              <a:gdLst/>
              <a:ahLst/>
              <a:cxnLst/>
              <a:rect l="l" t="t" r="r" b="b"/>
              <a:pathLst>
                <a:path w="5442" h="5317" extrusionOk="0">
                  <a:moveTo>
                    <a:pt x="953" y="1"/>
                  </a:moveTo>
                  <a:cubicBezTo>
                    <a:pt x="687" y="1"/>
                    <a:pt x="424" y="127"/>
                    <a:pt x="262" y="363"/>
                  </a:cubicBezTo>
                  <a:cubicBezTo>
                    <a:pt x="0" y="744"/>
                    <a:pt x="95" y="1256"/>
                    <a:pt x="465" y="1530"/>
                  </a:cubicBezTo>
                  <a:cubicBezTo>
                    <a:pt x="1346" y="2125"/>
                    <a:pt x="2012" y="2875"/>
                    <a:pt x="2524" y="3816"/>
                  </a:cubicBezTo>
                  <a:cubicBezTo>
                    <a:pt x="2810" y="4340"/>
                    <a:pt x="3155" y="4840"/>
                    <a:pt x="3548" y="5316"/>
                  </a:cubicBezTo>
                  <a:lnTo>
                    <a:pt x="5429" y="5316"/>
                  </a:lnTo>
                  <a:cubicBezTo>
                    <a:pt x="5441" y="5090"/>
                    <a:pt x="5370" y="4852"/>
                    <a:pt x="5203" y="4673"/>
                  </a:cubicBezTo>
                  <a:cubicBezTo>
                    <a:pt x="4727" y="4161"/>
                    <a:pt x="4310" y="3602"/>
                    <a:pt x="3989" y="3006"/>
                  </a:cubicBezTo>
                  <a:cubicBezTo>
                    <a:pt x="3370" y="1863"/>
                    <a:pt x="2501" y="899"/>
                    <a:pt x="1429" y="149"/>
                  </a:cubicBezTo>
                  <a:cubicBezTo>
                    <a:pt x="1284" y="49"/>
                    <a:pt x="1118" y="1"/>
                    <a:pt x="953"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296" name="Google Shape;296;p15"/>
            <p:cNvSpPr/>
            <p:nvPr/>
          </p:nvSpPr>
          <p:spPr>
            <a:xfrm rot="10800000">
              <a:off x="8415913" y="1538114"/>
              <a:ext cx="185568" cy="187008"/>
            </a:xfrm>
            <a:custGeom>
              <a:avLst/>
              <a:gdLst/>
              <a:ahLst/>
              <a:cxnLst/>
              <a:rect l="l" t="t" r="r" b="b"/>
              <a:pathLst>
                <a:path w="5799" h="5844" extrusionOk="0">
                  <a:moveTo>
                    <a:pt x="955" y="1"/>
                  </a:moveTo>
                  <a:cubicBezTo>
                    <a:pt x="672" y="1"/>
                    <a:pt x="394" y="146"/>
                    <a:pt x="239" y="402"/>
                  </a:cubicBezTo>
                  <a:cubicBezTo>
                    <a:pt x="1" y="795"/>
                    <a:pt x="131" y="1319"/>
                    <a:pt x="524" y="1557"/>
                  </a:cubicBezTo>
                  <a:cubicBezTo>
                    <a:pt x="2036" y="2474"/>
                    <a:pt x="3275" y="3808"/>
                    <a:pt x="4096" y="5391"/>
                  </a:cubicBezTo>
                  <a:cubicBezTo>
                    <a:pt x="4251" y="5677"/>
                    <a:pt x="4537" y="5844"/>
                    <a:pt x="4846" y="5844"/>
                  </a:cubicBezTo>
                  <a:cubicBezTo>
                    <a:pt x="4965" y="5844"/>
                    <a:pt x="5096" y="5820"/>
                    <a:pt x="5227" y="5748"/>
                  </a:cubicBezTo>
                  <a:cubicBezTo>
                    <a:pt x="5632" y="5546"/>
                    <a:pt x="5799" y="5034"/>
                    <a:pt x="5585" y="4629"/>
                  </a:cubicBezTo>
                  <a:cubicBezTo>
                    <a:pt x="4620" y="2760"/>
                    <a:pt x="3168" y="1200"/>
                    <a:pt x="1394" y="129"/>
                  </a:cubicBezTo>
                  <a:cubicBezTo>
                    <a:pt x="1257" y="42"/>
                    <a:pt x="1105" y="1"/>
                    <a:pt x="955"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297" name="Google Shape;297;p15"/>
            <p:cNvSpPr/>
            <p:nvPr/>
          </p:nvSpPr>
          <p:spPr>
            <a:xfrm rot="10800000">
              <a:off x="8380073" y="1181506"/>
              <a:ext cx="102144" cy="231680"/>
            </a:xfrm>
            <a:custGeom>
              <a:avLst/>
              <a:gdLst/>
              <a:ahLst/>
              <a:cxnLst/>
              <a:rect l="l" t="t" r="r" b="b"/>
              <a:pathLst>
                <a:path w="3192" h="7240" extrusionOk="0">
                  <a:moveTo>
                    <a:pt x="2347" y="1"/>
                  </a:moveTo>
                  <a:cubicBezTo>
                    <a:pt x="1893" y="1"/>
                    <a:pt x="1524" y="354"/>
                    <a:pt x="1500" y="810"/>
                  </a:cubicBezTo>
                  <a:cubicBezTo>
                    <a:pt x="1453" y="2549"/>
                    <a:pt x="1012" y="4299"/>
                    <a:pt x="191" y="6037"/>
                  </a:cubicBezTo>
                  <a:cubicBezTo>
                    <a:pt x="0" y="6466"/>
                    <a:pt x="179" y="6954"/>
                    <a:pt x="595" y="7156"/>
                  </a:cubicBezTo>
                  <a:cubicBezTo>
                    <a:pt x="715" y="7204"/>
                    <a:pt x="834" y="7240"/>
                    <a:pt x="953" y="7240"/>
                  </a:cubicBezTo>
                  <a:cubicBezTo>
                    <a:pt x="1262" y="7240"/>
                    <a:pt x="1572" y="7061"/>
                    <a:pt x="1715" y="6752"/>
                  </a:cubicBezTo>
                  <a:cubicBezTo>
                    <a:pt x="2620" y="4811"/>
                    <a:pt x="3120" y="2823"/>
                    <a:pt x="3179" y="858"/>
                  </a:cubicBezTo>
                  <a:cubicBezTo>
                    <a:pt x="3191" y="406"/>
                    <a:pt x="2834" y="13"/>
                    <a:pt x="2370" y="1"/>
                  </a:cubicBezTo>
                  <a:cubicBezTo>
                    <a:pt x="2362" y="1"/>
                    <a:pt x="2354" y="1"/>
                    <a:pt x="2347"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298" name="Google Shape;298;p15"/>
            <p:cNvSpPr/>
            <p:nvPr/>
          </p:nvSpPr>
          <p:spPr>
            <a:xfrm rot="10800000">
              <a:off x="8097385" y="167650"/>
              <a:ext cx="239296" cy="57664"/>
            </a:xfrm>
            <a:custGeom>
              <a:avLst/>
              <a:gdLst/>
              <a:ahLst/>
              <a:cxnLst/>
              <a:rect l="l" t="t" r="r" b="b"/>
              <a:pathLst>
                <a:path w="7478" h="1802" extrusionOk="0">
                  <a:moveTo>
                    <a:pt x="6647" y="1"/>
                  </a:moveTo>
                  <a:cubicBezTo>
                    <a:pt x="6626" y="1"/>
                    <a:pt x="6605" y="2"/>
                    <a:pt x="6585" y="3"/>
                  </a:cubicBezTo>
                  <a:cubicBezTo>
                    <a:pt x="5489" y="51"/>
                    <a:pt x="4060" y="123"/>
                    <a:pt x="2667" y="123"/>
                  </a:cubicBezTo>
                  <a:cubicBezTo>
                    <a:pt x="2036" y="123"/>
                    <a:pt x="1453" y="111"/>
                    <a:pt x="893" y="87"/>
                  </a:cubicBezTo>
                  <a:cubicBezTo>
                    <a:pt x="872" y="85"/>
                    <a:pt x="852" y="84"/>
                    <a:pt x="831" y="84"/>
                  </a:cubicBezTo>
                  <a:cubicBezTo>
                    <a:pt x="394" y="84"/>
                    <a:pt x="35" y="441"/>
                    <a:pt x="12" y="873"/>
                  </a:cubicBezTo>
                  <a:cubicBezTo>
                    <a:pt x="0" y="1337"/>
                    <a:pt x="346" y="1730"/>
                    <a:pt x="810" y="1754"/>
                  </a:cubicBezTo>
                  <a:cubicBezTo>
                    <a:pt x="1393" y="1777"/>
                    <a:pt x="2001" y="1801"/>
                    <a:pt x="2667" y="1801"/>
                  </a:cubicBezTo>
                  <a:cubicBezTo>
                    <a:pt x="4096" y="1789"/>
                    <a:pt x="5549" y="1730"/>
                    <a:pt x="6668" y="1670"/>
                  </a:cubicBezTo>
                  <a:cubicBezTo>
                    <a:pt x="7132" y="1647"/>
                    <a:pt x="7477" y="1254"/>
                    <a:pt x="7454" y="789"/>
                  </a:cubicBezTo>
                  <a:cubicBezTo>
                    <a:pt x="7431" y="346"/>
                    <a:pt x="7072" y="1"/>
                    <a:pt x="6647"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299" name="Google Shape;299;p15"/>
            <p:cNvSpPr/>
            <p:nvPr/>
          </p:nvSpPr>
          <p:spPr>
            <a:xfrm rot="10800000">
              <a:off x="9049129" y="1517538"/>
              <a:ext cx="94880" cy="119520"/>
            </a:xfrm>
            <a:custGeom>
              <a:avLst/>
              <a:gdLst/>
              <a:ahLst/>
              <a:cxnLst/>
              <a:rect l="l" t="t" r="r" b="b"/>
              <a:pathLst>
                <a:path w="2965" h="3735" extrusionOk="0">
                  <a:moveTo>
                    <a:pt x="2031" y="0"/>
                  </a:moveTo>
                  <a:cubicBezTo>
                    <a:pt x="1812" y="0"/>
                    <a:pt x="1594" y="87"/>
                    <a:pt x="1429" y="258"/>
                  </a:cubicBezTo>
                  <a:cubicBezTo>
                    <a:pt x="893" y="829"/>
                    <a:pt x="405" y="1449"/>
                    <a:pt x="0" y="2103"/>
                  </a:cubicBezTo>
                  <a:lnTo>
                    <a:pt x="0" y="3568"/>
                  </a:lnTo>
                  <a:cubicBezTo>
                    <a:pt x="24" y="3580"/>
                    <a:pt x="48" y="3604"/>
                    <a:pt x="83" y="3615"/>
                  </a:cubicBezTo>
                  <a:cubicBezTo>
                    <a:pt x="214" y="3699"/>
                    <a:pt x="357" y="3735"/>
                    <a:pt x="500" y="3735"/>
                  </a:cubicBezTo>
                  <a:cubicBezTo>
                    <a:pt x="786" y="3735"/>
                    <a:pt x="1072" y="3580"/>
                    <a:pt x="1226" y="3306"/>
                  </a:cubicBezTo>
                  <a:cubicBezTo>
                    <a:pt x="1607" y="2627"/>
                    <a:pt x="2084" y="1996"/>
                    <a:pt x="2643" y="1413"/>
                  </a:cubicBezTo>
                  <a:cubicBezTo>
                    <a:pt x="2965" y="1079"/>
                    <a:pt x="2953" y="544"/>
                    <a:pt x="2607" y="234"/>
                  </a:cubicBezTo>
                  <a:cubicBezTo>
                    <a:pt x="2445" y="78"/>
                    <a:pt x="2238" y="0"/>
                    <a:pt x="203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300" name="Google Shape;300;p15"/>
            <p:cNvSpPr/>
            <p:nvPr/>
          </p:nvSpPr>
          <p:spPr>
            <a:xfrm rot="10800000">
              <a:off x="7727433" y="175266"/>
              <a:ext cx="240064" cy="60608"/>
            </a:xfrm>
            <a:custGeom>
              <a:avLst/>
              <a:gdLst/>
              <a:ahLst/>
              <a:cxnLst/>
              <a:rect l="l" t="t" r="r" b="b"/>
              <a:pathLst>
                <a:path w="7502" h="1894" extrusionOk="0">
                  <a:moveTo>
                    <a:pt x="2715" y="0"/>
                  </a:moveTo>
                  <a:cubicBezTo>
                    <a:pt x="2132" y="0"/>
                    <a:pt x="1513" y="12"/>
                    <a:pt x="822" y="36"/>
                  </a:cubicBezTo>
                  <a:cubicBezTo>
                    <a:pt x="370" y="48"/>
                    <a:pt x="1" y="441"/>
                    <a:pt x="12" y="905"/>
                  </a:cubicBezTo>
                  <a:cubicBezTo>
                    <a:pt x="36" y="1350"/>
                    <a:pt x="405" y="1715"/>
                    <a:pt x="860" y="1715"/>
                  </a:cubicBezTo>
                  <a:cubicBezTo>
                    <a:pt x="867" y="1715"/>
                    <a:pt x="874" y="1715"/>
                    <a:pt x="882" y="1715"/>
                  </a:cubicBezTo>
                  <a:cubicBezTo>
                    <a:pt x="1548" y="1691"/>
                    <a:pt x="2156" y="1679"/>
                    <a:pt x="2715" y="1679"/>
                  </a:cubicBezTo>
                  <a:cubicBezTo>
                    <a:pt x="4168" y="1679"/>
                    <a:pt x="5418" y="1750"/>
                    <a:pt x="6513" y="1881"/>
                  </a:cubicBezTo>
                  <a:cubicBezTo>
                    <a:pt x="6549" y="1893"/>
                    <a:pt x="6585" y="1893"/>
                    <a:pt x="6620" y="1893"/>
                  </a:cubicBezTo>
                  <a:cubicBezTo>
                    <a:pt x="7037" y="1893"/>
                    <a:pt x="7394" y="1584"/>
                    <a:pt x="7442" y="1167"/>
                  </a:cubicBezTo>
                  <a:cubicBezTo>
                    <a:pt x="7501" y="703"/>
                    <a:pt x="7180" y="286"/>
                    <a:pt x="6728" y="226"/>
                  </a:cubicBezTo>
                  <a:cubicBezTo>
                    <a:pt x="5549" y="83"/>
                    <a:pt x="4239" y="0"/>
                    <a:pt x="271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301" name="Google Shape;301;p15"/>
            <p:cNvSpPr/>
            <p:nvPr/>
          </p:nvSpPr>
          <p:spPr>
            <a:xfrm rot="10800000">
              <a:off x="8458953" y="204994"/>
              <a:ext cx="192448" cy="179136"/>
            </a:xfrm>
            <a:custGeom>
              <a:avLst/>
              <a:gdLst/>
              <a:ahLst/>
              <a:cxnLst/>
              <a:rect l="l" t="t" r="r" b="b"/>
              <a:pathLst>
                <a:path w="6014" h="5598" extrusionOk="0">
                  <a:moveTo>
                    <a:pt x="950" y="1"/>
                  </a:moveTo>
                  <a:cubicBezTo>
                    <a:pt x="797" y="1"/>
                    <a:pt x="641" y="43"/>
                    <a:pt x="501" y="133"/>
                  </a:cubicBezTo>
                  <a:cubicBezTo>
                    <a:pt x="108" y="383"/>
                    <a:pt x="1" y="906"/>
                    <a:pt x="251" y="1287"/>
                  </a:cubicBezTo>
                  <a:cubicBezTo>
                    <a:pt x="668" y="1930"/>
                    <a:pt x="1144" y="2585"/>
                    <a:pt x="1668" y="3240"/>
                  </a:cubicBezTo>
                  <a:cubicBezTo>
                    <a:pt x="2442" y="4204"/>
                    <a:pt x="3466" y="4966"/>
                    <a:pt x="4716" y="5526"/>
                  </a:cubicBezTo>
                  <a:cubicBezTo>
                    <a:pt x="4823" y="5574"/>
                    <a:pt x="4942" y="5597"/>
                    <a:pt x="5061" y="5597"/>
                  </a:cubicBezTo>
                  <a:cubicBezTo>
                    <a:pt x="5382" y="5597"/>
                    <a:pt x="5680" y="5407"/>
                    <a:pt x="5823" y="5097"/>
                  </a:cubicBezTo>
                  <a:cubicBezTo>
                    <a:pt x="6013" y="4669"/>
                    <a:pt x="5823" y="4181"/>
                    <a:pt x="5394" y="3990"/>
                  </a:cubicBezTo>
                  <a:cubicBezTo>
                    <a:pt x="4382" y="3538"/>
                    <a:pt x="3585" y="2954"/>
                    <a:pt x="2965" y="2180"/>
                  </a:cubicBezTo>
                  <a:cubicBezTo>
                    <a:pt x="2477" y="1585"/>
                    <a:pt x="2037" y="978"/>
                    <a:pt x="1656" y="383"/>
                  </a:cubicBezTo>
                  <a:cubicBezTo>
                    <a:pt x="1495" y="138"/>
                    <a:pt x="1226" y="1"/>
                    <a:pt x="950"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302" name="Google Shape;302;p15"/>
            <p:cNvSpPr/>
            <p:nvPr/>
          </p:nvSpPr>
          <p:spPr>
            <a:xfrm rot="10800000">
              <a:off x="8513833" y="858402"/>
              <a:ext cx="146336" cy="217312"/>
            </a:xfrm>
            <a:custGeom>
              <a:avLst/>
              <a:gdLst/>
              <a:ahLst/>
              <a:cxnLst/>
              <a:rect l="l" t="t" r="r" b="b"/>
              <a:pathLst>
                <a:path w="4573" h="6791" extrusionOk="0">
                  <a:moveTo>
                    <a:pt x="3612" y="1"/>
                  </a:moveTo>
                  <a:cubicBezTo>
                    <a:pt x="3325" y="1"/>
                    <a:pt x="3042" y="149"/>
                    <a:pt x="2882" y="420"/>
                  </a:cubicBezTo>
                  <a:cubicBezTo>
                    <a:pt x="1775" y="2349"/>
                    <a:pt x="894" y="4052"/>
                    <a:pt x="191" y="5612"/>
                  </a:cubicBezTo>
                  <a:cubicBezTo>
                    <a:pt x="1" y="6040"/>
                    <a:pt x="180" y="6528"/>
                    <a:pt x="608" y="6719"/>
                  </a:cubicBezTo>
                  <a:cubicBezTo>
                    <a:pt x="715" y="6778"/>
                    <a:pt x="834" y="6790"/>
                    <a:pt x="953" y="6790"/>
                  </a:cubicBezTo>
                  <a:cubicBezTo>
                    <a:pt x="1263" y="6790"/>
                    <a:pt x="1573" y="6612"/>
                    <a:pt x="1715" y="6302"/>
                  </a:cubicBezTo>
                  <a:cubicBezTo>
                    <a:pt x="2394" y="4790"/>
                    <a:pt x="3251" y="3135"/>
                    <a:pt x="4335" y="1254"/>
                  </a:cubicBezTo>
                  <a:cubicBezTo>
                    <a:pt x="4573" y="861"/>
                    <a:pt x="4430" y="349"/>
                    <a:pt x="4025" y="111"/>
                  </a:cubicBezTo>
                  <a:cubicBezTo>
                    <a:pt x="3896" y="36"/>
                    <a:pt x="3754" y="1"/>
                    <a:pt x="3612"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303" name="Google Shape;303;p15"/>
            <p:cNvSpPr/>
            <p:nvPr/>
          </p:nvSpPr>
          <p:spPr>
            <a:xfrm rot="10800000">
              <a:off x="8659369" y="499874"/>
              <a:ext cx="66304" cy="237216"/>
            </a:xfrm>
            <a:custGeom>
              <a:avLst/>
              <a:gdLst/>
              <a:ahLst/>
              <a:cxnLst/>
              <a:rect l="l" t="t" r="r" b="b"/>
              <a:pathLst>
                <a:path w="2072" h="7413" extrusionOk="0">
                  <a:moveTo>
                    <a:pt x="1163" y="1"/>
                  </a:moveTo>
                  <a:cubicBezTo>
                    <a:pt x="773" y="1"/>
                    <a:pt x="418" y="278"/>
                    <a:pt x="345" y="673"/>
                  </a:cubicBezTo>
                  <a:cubicBezTo>
                    <a:pt x="107" y="1816"/>
                    <a:pt x="0" y="2935"/>
                    <a:pt x="0" y="4007"/>
                  </a:cubicBezTo>
                  <a:cubicBezTo>
                    <a:pt x="0" y="4924"/>
                    <a:pt x="83" y="5840"/>
                    <a:pt x="250" y="6733"/>
                  </a:cubicBezTo>
                  <a:cubicBezTo>
                    <a:pt x="333" y="7126"/>
                    <a:pt x="679" y="7412"/>
                    <a:pt x="1072" y="7412"/>
                  </a:cubicBezTo>
                  <a:cubicBezTo>
                    <a:pt x="1131" y="7412"/>
                    <a:pt x="1179" y="7400"/>
                    <a:pt x="1238" y="7388"/>
                  </a:cubicBezTo>
                  <a:cubicBezTo>
                    <a:pt x="1691" y="7305"/>
                    <a:pt x="1988" y="6864"/>
                    <a:pt x="1893" y="6412"/>
                  </a:cubicBezTo>
                  <a:cubicBezTo>
                    <a:pt x="1738" y="5626"/>
                    <a:pt x="1667" y="4817"/>
                    <a:pt x="1667" y="4007"/>
                  </a:cubicBezTo>
                  <a:cubicBezTo>
                    <a:pt x="1667" y="3042"/>
                    <a:pt x="1774" y="2042"/>
                    <a:pt x="1988" y="1007"/>
                  </a:cubicBezTo>
                  <a:cubicBezTo>
                    <a:pt x="2072" y="554"/>
                    <a:pt x="1786" y="114"/>
                    <a:pt x="1334" y="18"/>
                  </a:cubicBezTo>
                  <a:cubicBezTo>
                    <a:pt x="1277" y="6"/>
                    <a:pt x="1220" y="1"/>
                    <a:pt x="1163"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304" name="Google Shape;304;p15"/>
            <p:cNvSpPr/>
            <p:nvPr/>
          </p:nvSpPr>
          <p:spPr>
            <a:xfrm rot="10800000">
              <a:off x="8719177" y="1684802"/>
              <a:ext cx="237408" cy="90336"/>
            </a:xfrm>
            <a:custGeom>
              <a:avLst/>
              <a:gdLst/>
              <a:ahLst/>
              <a:cxnLst/>
              <a:rect l="l" t="t" r="r" b="b"/>
              <a:pathLst>
                <a:path w="7419" h="2823" extrusionOk="0">
                  <a:moveTo>
                    <a:pt x="6323" y="1"/>
                  </a:moveTo>
                  <a:cubicBezTo>
                    <a:pt x="4573" y="1"/>
                    <a:pt x="2787" y="346"/>
                    <a:pt x="1025" y="1049"/>
                  </a:cubicBezTo>
                  <a:cubicBezTo>
                    <a:pt x="894" y="1108"/>
                    <a:pt x="763" y="1156"/>
                    <a:pt x="632" y="1215"/>
                  </a:cubicBezTo>
                  <a:cubicBezTo>
                    <a:pt x="203" y="1394"/>
                    <a:pt x="1" y="1882"/>
                    <a:pt x="179" y="2311"/>
                  </a:cubicBezTo>
                  <a:cubicBezTo>
                    <a:pt x="322" y="2632"/>
                    <a:pt x="632" y="2823"/>
                    <a:pt x="953" y="2823"/>
                  </a:cubicBezTo>
                  <a:cubicBezTo>
                    <a:pt x="1061" y="2823"/>
                    <a:pt x="1168" y="2799"/>
                    <a:pt x="1275" y="2751"/>
                  </a:cubicBezTo>
                  <a:cubicBezTo>
                    <a:pt x="1394" y="2704"/>
                    <a:pt x="1513" y="2656"/>
                    <a:pt x="1632" y="2608"/>
                  </a:cubicBezTo>
                  <a:cubicBezTo>
                    <a:pt x="3228" y="1977"/>
                    <a:pt x="4835" y="1667"/>
                    <a:pt x="6378" y="1667"/>
                  </a:cubicBezTo>
                  <a:cubicBezTo>
                    <a:pt x="6435" y="1667"/>
                    <a:pt x="6492" y="1667"/>
                    <a:pt x="6549" y="1668"/>
                  </a:cubicBezTo>
                  <a:cubicBezTo>
                    <a:pt x="6563" y="1669"/>
                    <a:pt x="6577" y="1669"/>
                    <a:pt x="6591" y="1669"/>
                  </a:cubicBezTo>
                  <a:cubicBezTo>
                    <a:pt x="7036" y="1669"/>
                    <a:pt x="7395" y="1297"/>
                    <a:pt x="7407" y="858"/>
                  </a:cubicBezTo>
                  <a:cubicBezTo>
                    <a:pt x="7418" y="394"/>
                    <a:pt x="7049" y="13"/>
                    <a:pt x="6585"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grpSp>
    </p:spTree>
    <p:extLst>
      <p:ext uri="{BB962C8B-B14F-4D97-AF65-F5344CB8AC3E}">
        <p14:creationId xmlns:p14="http://schemas.microsoft.com/office/powerpoint/2010/main" val="371617702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647"/>
        <p:cNvGrpSpPr/>
        <p:nvPr/>
      </p:nvGrpSpPr>
      <p:grpSpPr>
        <a:xfrm>
          <a:off x="0" y="0"/>
          <a:ext cx="0" cy="0"/>
          <a:chOff x="0" y="0"/>
          <a:chExt cx="0" cy="0"/>
        </a:xfrm>
      </p:grpSpPr>
      <p:sp>
        <p:nvSpPr>
          <p:cNvPr id="648" name="Google Shape;648;p28"/>
          <p:cNvSpPr/>
          <p:nvPr/>
        </p:nvSpPr>
        <p:spPr>
          <a:xfrm rot="10800000" flipH="1">
            <a:off x="818496" y="6222249"/>
            <a:ext cx="314496" cy="142208"/>
          </a:xfrm>
          <a:custGeom>
            <a:avLst/>
            <a:gdLst/>
            <a:ahLst/>
            <a:cxnLst/>
            <a:rect l="l" t="t" r="r" b="b"/>
            <a:pathLst>
              <a:path w="7371" h="3333" extrusionOk="0">
                <a:moveTo>
                  <a:pt x="6465" y="0"/>
                </a:moveTo>
                <a:cubicBezTo>
                  <a:pt x="6422" y="0"/>
                  <a:pt x="6379" y="4"/>
                  <a:pt x="6335" y="11"/>
                </a:cubicBezTo>
                <a:cubicBezTo>
                  <a:pt x="4204" y="356"/>
                  <a:pt x="2263" y="939"/>
                  <a:pt x="596" y="1737"/>
                </a:cubicBezTo>
                <a:cubicBezTo>
                  <a:pt x="179" y="1939"/>
                  <a:pt x="1" y="2440"/>
                  <a:pt x="203" y="2856"/>
                </a:cubicBezTo>
                <a:cubicBezTo>
                  <a:pt x="346" y="3154"/>
                  <a:pt x="644" y="3332"/>
                  <a:pt x="953" y="3332"/>
                </a:cubicBezTo>
                <a:cubicBezTo>
                  <a:pt x="1084" y="3332"/>
                  <a:pt x="1203" y="3309"/>
                  <a:pt x="1322" y="3249"/>
                </a:cubicBezTo>
                <a:cubicBezTo>
                  <a:pt x="2846" y="2511"/>
                  <a:pt x="4620" y="1975"/>
                  <a:pt x="6597" y="1666"/>
                </a:cubicBezTo>
                <a:cubicBezTo>
                  <a:pt x="7061" y="1582"/>
                  <a:pt x="7371" y="1154"/>
                  <a:pt x="7287" y="701"/>
                </a:cubicBezTo>
                <a:cubicBezTo>
                  <a:pt x="7223" y="293"/>
                  <a:pt x="6867" y="0"/>
                  <a:pt x="6465"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649" name="Google Shape;649;p28"/>
          <p:cNvSpPr/>
          <p:nvPr/>
        </p:nvSpPr>
        <p:spPr>
          <a:xfrm rot="10800000" flipH="1">
            <a:off x="29077" y="5667498"/>
            <a:ext cx="310912" cy="157141"/>
          </a:xfrm>
          <a:custGeom>
            <a:avLst/>
            <a:gdLst/>
            <a:ahLst/>
            <a:cxnLst/>
            <a:rect l="l" t="t" r="r" b="b"/>
            <a:pathLst>
              <a:path w="7287" h="3683" extrusionOk="0">
                <a:moveTo>
                  <a:pt x="6336" y="1"/>
                </a:moveTo>
                <a:cubicBezTo>
                  <a:pt x="6212" y="1"/>
                  <a:pt x="6085" y="28"/>
                  <a:pt x="5965" y="86"/>
                </a:cubicBezTo>
                <a:cubicBezTo>
                  <a:pt x="4382" y="872"/>
                  <a:pt x="2620" y="1527"/>
                  <a:pt x="715" y="2039"/>
                </a:cubicBezTo>
                <a:cubicBezTo>
                  <a:pt x="262" y="2158"/>
                  <a:pt x="0" y="2622"/>
                  <a:pt x="119" y="3063"/>
                </a:cubicBezTo>
                <a:cubicBezTo>
                  <a:pt x="227" y="3432"/>
                  <a:pt x="560" y="3682"/>
                  <a:pt x="929" y="3682"/>
                </a:cubicBezTo>
                <a:cubicBezTo>
                  <a:pt x="1000" y="3682"/>
                  <a:pt x="1072" y="3670"/>
                  <a:pt x="1143" y="3658"/>
                </a:cubicBezTo>
                <a:cubicBezTo>
                  <a:pt x="3156" y="3111"/>
                  <a:pt x="5025" y="2420"/>
                  <a:pt x="6704" y="1587"/>
                </a:cubicBezTo>
                <a:cubicBezTo>
                  <a:pt x="7120" y="1384"/>
                  <a:pt x="7287" y="884"/>
                  <a:pt x="7085" y="467"/>
                </a:cubicBezTo>
                <a:cubicBezTo>
                  <a:pt x="6940" y="171"/>
                  <a:pt x="6645" y="1"/>
                  <a:pt x="6336"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650" name="Google Shape;650;p28"/>
          <p:cNvSpPr/>
          <p:nvPr/>
        </p:nvSpPr>
        <p:spPr>
          <a:xfrm rot="10800000" flipH="1">
            <a:off x="463936" y="5889492"/>
            <a:ext cx="239275" cy="258219"/>
          </a:xfrm>
          <a:custGeom>
            <a:avLst/>
            <a:gdLst/>
            <a:ahLst/>
            <a:cxnLst/>
            <a:rect l="l" t="t" r="r" b="b"/>
            <a:pathLst>
              <a:path w="5608" h="6052" extrusionOk="0">
                <a:moveTo>
                  <a:pt x="4665" y="0"/>
                </a:moveTo>
                <a:cubicBezTo>
                  <a:pt x="4438" y="0"/>
                  <a:pt x="4213" y="93"/>
                  <a:pt x="4048" y="277"/>
                </a:cubicBezTo>
                <a:cubicBezTo>
                  <a:pt x="3632" y="753"/>
                  <a:pt x="3227" y="1253"/>
                  <a:pt x="2858" y="1789"/>
                </a:cubicBezTo>
                <a:cubicBezTo>
                  <a:pt x="2155" y="2789"/>
                  <a:pt x="1310" y="3741"/>
                  <a:pt x="369" y="4587"/>
                </a:cubicBezTo>
                <a:cubicBezTo>
                  <a:pt x="24" y="4896"/>
                  <a:pt x="0" y="5432"/>
                  <a:pt x="310" y="5777"/>
                </a:cubicBezTo>
                <a:cubicBezTo>
                  <a:pt x="476" y="5956"/>
                  <a:pt x="703" y="6051"/>
                  <a:pt x="929" y="6051"/>
                </a:cubicBezTo>
                <a:cubicBezTo>
                  <a:pt x="1131" y="6051"/>
                  <a:pt x="1334" y="5980"/>
                  <a:pt x="1488" y="5837"/>
                </a:cubicBezTo>
                <a:cubicBezTo>
                  <a:pt x="2524" y="4896"/>
                  <a:pt x="3453" y="3860"/>
                  <a:pt x="4227" y="2741"/>
                </a:cubicBezTo>
                <a:cubicBezTo>
                  <a:pt x="4560" y="2265"/>
                  <a:pt x="4917" y="1812"/>
                  <a:pt x="5298" y="1396"/>
                </a:cubicBezTo>
                <a:cubicBezTo>
                  <a:pt x="5608" y="1050"/>
                  <a:pt x="5572" y="527"/>
                  <a:pt x="5227" y="217"/>
                </a:cubicBezTo>
                <a:cubicBezTo>
                  <a:pt x="5065" y="72"/>
                  <a:pt x="4864" y="0"/>
                  <a:pt x="4665"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651" name="Google Shape;651;p28"/>
          <p:cNvSpPr/>
          <p:nvPr/>
        </p:nvSpPr>
        <p:spPr>
          <a:xfrm rot="10800000" flipH="1">
            <a:off x="1304171" y="6295892"/>
            <a:ext cx="319061" cy="85931"/>
          </a:xfrm>
          <a:custGeom>
            <a:avLst/>
            <a:gdLst/>
            <a:ahLst/>
            <a:cxnLst/>
            <a:rect l="l" t="t" r="r" b="b"/>
            <a:pathLst>
              <a:path w="7478" h="2014" extrusionOk="0">
                <a:moveTo>
                  <a:pt x="833" y="1"/>
                </a:moveTo>
                <a:cubicBezTo>
                  <a:pt x="381" y="1"/>
                  <a:pt x="0" y="382"/>
                  <a:pt x="0" y="834"/>
                </a:cubicBezTo>
                <a:cubicBezTo>
                  <a:pt x="0" y="1299"/>
                  <a:pt x="369" y="1680"/>
                  <a:pt x="833" y="1680"/>
                </a:cubicBezTo>
                <a:cubicBezTo>
                  <a:pt x="2560" y="1692"/>
                  <a:pt x="4417" y="1799"/>
                  <a:pt x="6513" y="2013"/>
                </a:cubicBezTo>
                <a:lnTo>
                  <a:pt x="6596" y="2013"/>
                </a:lnTo>
                <a:cubicBezTo>
                  <a:pt x="7025" y="2013"/>
                  <a:pt x="7382" y="1692"/>
                  <a:pt x="7430" y="1263"/>
                </a:cubicBezTo>
                <a:cubicBezTo>
                  <a:pt x="7477" y="811"/>
                  <a:pt x="7144" y="394"/>
                  <a:pt x="6679" y="346"/>
                </a:cubicBezTo>
                <a:cubicBezTo>
                  <a:pt x="4524" y="132"/>
                  <a:pt x="2619" y="25"/>
                  <a:pt x="84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652" name="Google Shape;652;p28"/>
          <p:cNvSpPr/>
          <p:nvPr/>
        </p:nvSpPr>
        <p:spPr>
          <a:xfrm rot="10800000" flipH="1">
            <a:off x="3247253" y="6208041"/>
            <a:ext cx="276907" cy="216747"/>
          </a:xfrm>
          <a:custGeom>
            <a:avLst/>
            <a:gdLst/>
            <a:ahLst/>
            <a:cxnLst/>
            <a:rect l="l" t="t" r="r" b="b"/>
            <a:pathLst>
              <a:path w="6490" h="5080" extrusionOk="0">
                <a:moveTo>
                  <a:pt x="5568" y="0"/>
                </a:moveTo>
                <a:cubicBezTo>
                  <a:pt x="5349" y="0"/>
                  <a:pt x="5130" y="87"/>
                  <a:pt x="4965" y="258"/>
                </a:cubicBezTo>
                <a:cubicBezTo>
                  <a:pt x="4727" y="508"/>
                  <a:pt x="4477" y="758"/>
                  <a:pt x="4227" y="1008"/>
                </a:cubicBezTo>
                <a:cubicBezTo>
                  <a:pt x="3203" y="2008"/>
                  <a:pt x="1989" y="2853"/>
                  <a:pt x="608" y="3484"/>
                </a:cubicBezTo>
                <a:cubicBezTo>
                  <a:pt x="191" y="3675"/>
                  <a:pt x="0" y="4175"/>
                  <a:pt x="203" y="4592"/>
                </a:cubicBezTo>
                <a:cubicBezTo>
                  <a:pt x="346" y="4901"/>
                  <a:pt x="643" y="5080"/>
                  <a:pt x="965" y="5080"/>
                </a:cubicBezTo>
                <a:cubicBezTo>
                  <a:pt x="1072" y="5080"/>
                  <a:pt x="1191" y="5056"/>
                  <a:pt x="1310" y="5008"/>
                </a:cubicBezTo>
                <a:cubicBezTo>
                  <a:pt x="2870" y="4282"/>
                  <a:pt x="4239" y="3342"/>
                  <a:pt x="5406" y="2187"/>
                </a:cubicBezTo>
                <a:cubicBezTo>
                  <a:pt x="5668" y="1937"/>
                  <a:pt x="5918" y="1675"/>
                  <a:pt x="6168" y="1413"/>
                </a:cubicBezTo>
                <a:cubicBezTo>
                  <a:pt x="6489" y="1079"/>
                  <a:pt x="6477" y="556"/>
                  <a:pt x="6144" y="234"/>
                </a:cubicBezTo>
                <a:cubicBezTo>
                  <a:pt x="5982" y="78"/>
                  <a:pt x="5775" y="0"/>
                  <a:pt x="5568"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653" name="Google Shape;653;p28"/>
          <p:cNvSpPr/>
          <p:nvPr/>
        </p:nvSpPr>
        <p:spPr>
          <a:xfrm rot="10800000" flipH="1">
            <a:off x="1791851" y="6224810"/>
            <a:ext cx="319573" cy="110677"/>
          </a:xfrm>
          <a:custGeom>
            <a:avLst/>
            <a:gdLst/>
            <a:ahLst/>
            <a:cxnLst/>
            <a:rect l="l" t="t" r="r" b="b"/>
            <a:pathLst>
              <a:path w="7490" h="2594" extrusionOk="0">
                <a:moveTo>
                  <a:pt x="882" y="0"/>
                </a:moveTo>
                <a:cubicBezTo>
                  <a:pt x="480" y="0"/>
                  <a:pt x="124" y="293"/>
                  <a:pt x="60" y="713"/>
                </a:cubicBezTo>
                <a:cubicBezTo>
                  <a:pt x="0" y="1165"/>
                  <a:pt x="310" y="1594"/>
                  <a:pt x="762" y="1665"/>
                </a:cubicBezTo>
                <a:cubicBezTo>
                  <a:pt x="2679" y="1951"/>
                  <a:pt x="4620" y="2272"/>
                  <a:pt x="6453" y="2582"/>
                </a:cubicBezTo>
                <a:cubicBezTo>
                  <a:pt x="6501" y="2594"/>
                  <a:pt x="6548" y="2594"/>
                  <a:pt x="6596" y="2594"/>
                </a:cubicBezTo>
                <a:cubicBezTo>
                  <a:pt x="6989" y="2594"/>
                  <a:pt x="7346" y="2308"/>
                  <a:pt x="7418" y="1903"/>
                </a:cubicBezTo>
                <a:cubicBezTo>
                  <a:pt x="7489" y="1439"/>
                  <a:pt x="7191" y="1010"/>
                  <a:pt x="6727" y="939"/>
                </a:cubicBezTo>
                <a:cubicBezTo>
                  <a:pt x="4894" y="629"/>
                  <a:pt x="2941" y="296"/>
                  <a:pt x="1012" y="10"/>
                </a:cubicBezTo>
                <a:cubicBezTo>
                  <a:pt x="968" y="3"/>
                  <a:pt x="925" y="0"/>
                  <a:pt x="882"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654" name="Google Shape;654;p28"/>
          <p:cNvSpPr/>
          <p:nvPr/>
        </p:nvSpPr>
        <p:spPr>
          <a:xfrm rot="10800000" flipH="1">
            <a:off x="3601856" y="6542292"/>
            <a:ext cx="204245" cy="284203"/>
          </a:xfrm>
          <a:custGeom>
            <a:avLst/>
            <a:gdLst/>
            <a:ahLst/>
            <a:cxnLst/>
            <a:rect l="l" t="t" r="r" b="b"/>
            <a:pathLst>
              <a:path w="4787" h="6661" extrusionOk="0">
                <a:moveTo>
                  <a:pt x="3826" y="1"/>
                </a:moveTo>
                <a:cubicBezTo>
                  <a:pt x="3509" y="1"/>
                  <a:pt x="3211" y="180"/>
                  <a:pt x="3072" y="493"/>
                </a:cubicBezTo>
                <a:cubicBezTo>
                  <a:pt x="2334" y="2136"/>
                  <a:pt x="1393" y="3767"/>
                  <a:pt x="274" y="5339"/>
                </a:cubicBezTo>
                <a:cubicBezTo>
                  <a:pt x="0" y="5720"/>
                  <a:pt x="83" y="6244"/>
                  <a:pt x="464" y="6506"/>
                </a:cubicBezTo>
                <a:cubicBezTo>
                  <a:pt x="607" y="6613"/>
                  <a:pt x="786" y="6661"/>
                  <a:pt x="953" y="6661"/>
                </a:cubicBezTo>
                <a:cubicBezTo>
                  <a:pt x="1214" y="6661"/>
                  <a:pt x="1464" y="6542"/>
                  <a:pt x="1631" y="6303"/>
                </a:cubicBezTo>
                <a:cubicBezTo>
                  <a:pt x="2822" y="4648"/>
                  <a:pt x="3810" y="2922"/>
                  <a:pt x="4596" y="1184"/>
                </a:cubicBezTo>
                <a:cubicBezTo>
                  <a:pt x="4786" y="755"/>
                  <a:pt x="4596" y="267"/>
                  <a:pt x="4179" y="76"/>
                </a:cubicBezTo>
                <a:cubicBezTo>
                  <a:pt x="4063" y="25"/>
                  <a:pt x="3943" y="1"/>
                  <a:pt x="3826"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655" name="Google Shape;655;p28"/>
          <p:cNvSpPr/>
          <p:nvPr/>
        </p:nvSpPr>
        <p:spPr>
          <a:xfrm rot="10800000" flipH="1">
            <a:off x="2769728" y="6130815"/>
            <a:ext cx="320085" cy="83157"/>
          </a:xfrm>
          <a:custGeom>
            <a:avLst/>
            <a:gdLst/>
            <a:ahLst/>
            <a:cxnLst/>
            <a:rect l="l" t="t" r="r" b="b"/>
            <a:pathLst>
              <a:path w="7502" h="1949" extrusionOk="0">
                <a:moveTo>
                  <a:pt x="6600" y="1"/>
                </a:moveTo>
                <a:cubicBezTo>
                  <a:pt x="6564" y="1"/>
                  <a:pt x="6527" y="3"/>
                  <a:pt x="6489" y="8"/>
                </a:cubicBezTo>
                <a:cubicBezTo>
                  <a:pt x="5179" y="187"/>
                  <a:pt x="3720" y="277"/>
                  <a:pt x="2141" y="277"/>
                </a:cubicBezTo>
                <a:cubicBezTo>
                  <a:pt x="1725" y="277"/>
                  <a:pt x="1301" y="270"/>
                  <a:pt x="870" y="258"/>
                </a:cubicBezTo>
                <a:cubicBezTo>
                  <a:pt x="855" y="257"/>
                  <a:pt x="841" y="257"/>
                  <a:pt x="827" y="257"/>
                </a:cubicBezTo>
                <a:cubicBezTo>
                  <a:pt x="382" y="257"/>
                  <a:pt x="24" y="617"/>
                  <a:pt x="12" y="1068"/>
                </a:cubicBezTo>
                <a:cubicBezTo>
                  <a:pt x="1" y="1532"/>
                  <a:pt x="358" y="1913"/>
                  <a:pt x="822" y="1925"/>
                </a:cubicBezTo>
                <a:cubicBezTo>
                  <a:pt x="1275" y="1949"/>
                  <a:pt x="1715" y="1949"/>
                  <a:pt x="2144" y="1949"/>
                </a:cubicBezTo>
                <a:cubicBezTo>
                  <a:pt x="3787" y="1949"/>
                  <a:pt x="5323" y="1853"/>
                  <a:pt x="6716" y="1663"/>
                </a:cubicBezTo>
                <a:cubicBezTo>
                  <a:pt x="7180" y="1603"/>
                  <a:pt x="7502" y="1187"/>
                  <a:pt x="7430" y="722"/>
                </a:cubicBezTo>
                <a:cubicBezTo>
                  <a:pt x="7375" y="306"/>
                  <a:pt x="7018" y="1"/>
                  <a:pt x="660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656" name="Google Shape;656;p28"/>
          <p:cNvSpPr/>
          <p:nvPr/>
        </p:nvSpPr>
        <p:spPr>
          <a:xfrm rot="10800000" flipH="1">
            <a:off x="2277995" y="6150100"/>
            <a:ext cx="320085" cy="105643"/>
          </a:xfrm>
          <a:custGeom>
            <a:avLst/>
            <a:gdLst/>
            <a:ahLst/>
            <a:cxnLst/>
            <a:rect l="l" t="t" r="r" b="b"/>
            <a:pathLst>
              <a:path w="7502" h="2476" extrusionOk="0">
                <a:moveTo>
                  <a:pt x="894" y="0"/>
                </a:moveTo>
                <a:cubicBezTo>
                  <a:pt x="492" y="0"/>
                  <a:pt x="136" y="292"/>
                  <a:pt x="72" y="701"/>
                </a:cubicBezTo>
                <a:cubicBezTo>
                  <a:pt x="0" y="1165"/>
                  <a:pt x="310" y="1594"/>
                  <a:pt x="762" y="1666"/>
                </a:cubicBezTo>
                <a:cubicBezTo>
                  <a:pt x="3001" y="2011"/>
                  <a:pt x="4834" y="2273"/>
                  <a:pt x="6513" y="2463"/>
                </a:cubicBezTo>
                <a:cubicBezTo>
                  <a:pt x="6549" y="2463"/>
                  <a:pt x="6584" y="2475"/>
                  <a:pt x="6620" y="2475"/>
                </a:cubicBezTo>
                <a:cubicBezTo>
                  <a:pt x="7037" y="2475"/>
                  <a:pt x="7394" y="2154"/>
                  <a:pt x="7442" y="1725"/>
                </a:cubicBezTo>
                <a:cubicBezTo>
                  <a:pt x="7501" y="1273"/>
                  <a:pt x="7168" y="856"/>
                  <a:pt x="6715" y="796"/>
                </a:cubicBezTo>
                <a:cubicBezTo>
                  <a:pt x="5049" y="606"/>
                  <a:pt x="3239" y="356"/>
                  <a:pt x="1024" y="11"/>
                </a:cubicBezTo>
                <a:cubicBezTo>
                  <a:pt x="981" y="4"/>
                  <a:pt x="937" y="0"/>
                  <a:pt x="894"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657" name="Google Shape;657;p28"/>
          <p:cNvSpPr/>
          <p:nvPr/>
        </p:nvSpPr>
        <p:spPr>
          <a:xfrm rot="10800000" flipH="1">
            <a:off x="10680836" y="6648477"/>
            <a:ext cx="215424" cy="211840"/>
          </a:xfrm>
          <a:custGeom>
            <a:avLst/>
            <a:gdLst/>
            <a:ahLst/>
            <a:cxnLst/>
            <a:rect l="l" t="t" r="r" b="b"/>
            <a:pathLst>
              <a:path w="5049" h="4965" extrusionOk="0">
                <a:moveTo>
                  <a:pt x="0" y="0"/>
                </a:moveTo>
                <a:cubicBezTo>
                  <a:pt x="24" y="48"/>
                  <a:pt x="60" y="83"/>
                  <a:pt x="107" y="119"/>
                </a:cubicBezTo>
                <a:cubicBezTo>
                  <a:pt x="1262" y="1203"/>
                  <a:pt x="2334" y="2643"/>
                  <a:pt x="3358" y="4524"/>
                </a:cubicBezTo>
                <a:cubicBezTo>
                  <a:pt x="3500" y="4798"/>
                  <a:pt x="3786" y="4965"/>
                  <a:pt x="4084" y="4965"/>
                </a:cubicBezTo>
                <a:cubicBezTo>
                  <a:pt x="4227" y="4965"/>
                  <a:pt x="4358" y="4929"/>
                  <a:pt x="4489" y="4858"/>
                </a:cubicBezTo>
                <a:cubicBezTo>
                  <a:pt x="4893" y="4643"/>
                  <a:pt x="5048" y="4131"/>
                  <a:pt x="4822" y="3727"/>
                </a:cubicBezTo>
                <a:cubicBezTo>
                  <a:pt x="4024" y="2250"/>
                  <a:pt x="3191" y="1024"/>
                  <a:pt x="2310"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658" name="Google Shape;658;p28"/>
          <p:cNvSpPr/>
          <p:nvPr/>
        </p:nvSpPr>
        <p:spPr>
          <a:xfrm rot="10800000" flipH="1">
            <a:off x="9381337" y="6528584"/>
            <a:ext cx="249984" cy="249003"/>
          </a:xfrm>
          <a:custGeom>
            <a:avLst/>
            <a:gdLst/>
            <a:ahLst/>
            <a:cxnLst/>
            <a:rect l="l" t="t" r="r" b="b"/>
            <a:pathLst>
              <a:path w="5859" h="5836" extrusionOk="0">
                <a:moveTo>
                  <a:pt x="4928" y="1"/>
                </a:moveTo>
                <a:cubicBezTo>
                  <a:pt x="4725" y="1"/>
                  <a:pt x="4522" y="76"/>
                  <a:pt x="4359" y="228"/>
                </a:cubicBezTo>
                <a:cubicBezTo>
                  <a:pt x="3049" y="1442"/>
                  <a:pt x="1715" y="2823"/>
                  <a:pt x="298" y="4443"/>
                </a:cubicBezTo>
                <a:cubicBezTo>
                  <a:pt x="1" y="4788"/>
                  <a:pt x="37" y="5324"/>
                  <a:pt x="382" y="5621"/>
                </a:cubicBezTo>
                <a:cubicBezTo>
                  <a:pt x="537" y="5764"/>
                  <a:pt x="739" y="5836"/>
                  <a:pt x="930" y="5836"/>
                </a:cubicBezTo>
                <a:cubicBezTo>
                  <a:pt x="1168" y="5836"/>
                  <a:pt x="1394" y="5741"/>
                  <a:pt x="1561" y="5550"/>
                </a:cubicBezTo>
                <a:cubicBezTo>
                  <a:pt x="2942" y="3966"/>
                  <a:pt x="4228" y="2633"/>
                  <a:pt x="5502" y="1454"/>
                </a:cubicBezTo>
                <a:cubicBezTo>
                  <a:pt x="5835" y="1133"/>
                  <a:pt x="5859" y="609"/>
                  <a:pt x="5549" y="276"/>
                </a:cubicBezTo>
                <a:cubicBezTo>
                  <a:pt x="5380" y="94"/>
                  <a:pt x="5154" y="1"/>
                  <a:pt x="4928"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659" name="Google Shape;659;p28"/>
          <p:cNvSpPr/>
          <p:nvPr/>
        </p:nvSpPr>
        <p:spPr>
          <a:xfrm rot="10800000" flipH="1">
            <a:off x="10915503" y="6190750"/>
            <a:ext cx="162091" cy="304213"/>
          </a:xfrm>
          <a:custGeom>
            <a:avLst/>
            <a:gdLst/>
            <a:ahLst/>
            <a:cxnLst/>
            <a:rect l="l" t="t" r="r" b="b"/>
            <a:pathLst>
              <a:path w="3799" h="7130" extrusionOk="0">
                <a:moveTo>
                  <a:pt x="950" y="1"/>
                </a:moveTo>
                <a:cubicBezTo>
                  <a:pt x="848" y="1"/>
                  <a:pt x="745" y="19"/>
                  <a:pt x="644" y="57"/>
                </a:cubicBezTo>
                <a:cubicBezTo>
                  <a:pt x="215" y="212"/>
                  <a:pt x="1" y="700"/>
                  <a:pt x="167" y="1129"/>
                </a:cubicBezTo>
                <a:cubicBezTo>
                  <a:pt x="834" y="2891"/>
                  <a:pt x="1477" y="4772"/>
                  <a:pt x="2060" y="6558"/>
                </a:cubicBezTo>
                <a:cubicBezTo>
                  <a:pt x="2180" y="6903"/>
                  <a:pt x="2513" y="7129"/>
                  <a:pt x="2858" y="7129"/>
                </a:cubicBezTo>
                <a:cubicBezTo>
                  <a:pt x="2942" y="7129"/>
                  <a:pt x="3037" y="7117"/>
                  <a:pt x="3120" y="7082"/>
                </a:cubicBezTo>
                <a:cubicBezTo>
                  <a:pt x="3561" y="6939"/>
                  <a:pt x="3799" y="6463"/>
                  <a:pt x="3656" y="6022"/>
                </a:cubicBezTo>
                <a:cubicBezTo>
                  <a:pt x="3061" y="4236"/>
                  <a:pt x="2406" y="2319"/>
                  <a:pt x="1727" y="533"/>
                </a:cubicBezTo>
                <a:cubicBezTo>
                  <a:pt x="1599" y="203"/>
                  <a:pt x="1287" y="1"/>
                  <a:pt x="95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660" name="Google Shape;660;p28"/>
          <p:cNvSpPr/>
          <p:nvPr/>
        </p:nvSpPr>
        <p:spPr>
          <a:xfrm rot="10800000" flipH="1">
            <a:off x="11076058" y="5726963"/>
            <a:ext cx="170197" cy="301312"/>
          </a:xfrm>
          <a:custGeom>
            <a:avLst/>
            <a:gdLst/>
            <a:ahLst/>
            <a:cxnLst/>
            <a:rect l="l" t="t" r="r" b="b"/>
            <a:pathLst>
              <a:path w="3989" h="7062" extrusionOk="0">
                <a:moveTo>
                  <a:pt x="945" y="0"/>
                </a:moveTo>
                <a:cubicBezTo>
                  <a:pt x="852" y="0"/>
                  <a:pt x="758" y="16"/>
                  <a:pt x="667" y="49"/>
                </a:cubicBezTo>
                <a:cubicBezTo>
                  <a:pt x="226" y="204"/>
                  <a:pt x="0" y="680"/>
                  <a:pt x="155" y="1109"/>
                </a:cubicBezTo>
                <a:cubicBezTo>
                  <a:pt x="917" y="3299"/>
                  <a:pt x="1596" y="5026"/>
                  <a:pt x="2274" y="6562"/>
                </a:cubicBezTo>
                <a:cubicBezTo>
                  <a:pt x="2417" y="6871"/>
                  <a:pt x="2715" y="7062"/>
                  <a:pt x="3036" y="7062"/>
                </a:cubicBezTo>
                <a:cubicBezTo>
                  <a:pt x="3155" y="7062"/>
                  <a:pt x="3274" y="7038"/>
                  <a:pt x="3381" y="6990"/>
                </a:cubicBezTo>
                <a:cubicBezTo>
                  <a:pt x="3798" y="6800"/>
                  <a:pt x="3989" y="6300"/>
                  <a:pt x="3798" y="5883"/>
                </a:cubicBezTo>
                <a:cubicBezTo>
                  <a:pt x="3143" y="4395"/>
                  <a:pt x="2477" y="2704"/>
                  <a:pt x="1726" y="561"/>
                </a:cubicBezTo>
                <a:cubicBezTo>
                  <a:pt x="1614" y="214"/>
                  <a:pt x="1288" y="0"/>
                  <a:pt x="945"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661" name="Google Shape;661;p28"/>
          <p:cNvSpPr/>
          <p:nvPr/>
        </p:nvSpPr>
        <p:spPr>
          <a:xfrm rot="10800000" flipH="1">
            <a:off x="9074521" y="6143517"/>
            <a:ext cx="230656" cy="266112"/>
          </a:xfrm>
          <a:custGeom>
            <a:avLst/>
            <a:gdLst/>
            <a:ahLst/>
            <a:cxnLst/>
            <a:rect l="l" t="t" r="r" b="b"/>
            <a:pathLst>
              <a:path w="5406" h="6237" extrusionOk="0">
                <a:moveTo>
                  <a:pt x="4463" y="0"/>
                </a:moveTo>
                <a:cubicBezTo>
                  <a:pt x="4212" y="0"/>
                  <a:pt x="3965" y="111"/>
                  <a:pt x="3799" y="319"/>
                </a:cubicBezTo>
                <a:cubicBezTo>
                  <a:pt x="3072" y="1260"/>
                  <a:pt x="2334" y="2248"/>
                  <a:pt x="1524" y="3332"/>
                </a:cubicBezTo>
                <a:cubicBezTo>
                  <a:pt x="1132" y="3867"/>
                  <a:pt x="727" y="4379"/>
                  <a:pt x="310" y="4856"/>
                </a:cubicBezTo>
                <a:cubicBezTo>
                  <a:pt x="0" y="5201"/>
                  <a:pt x="36" y="5737"/>
                  <a:pt x="381" y="6034"/>
                </a:cubicBezTo>
                <a:cubicBezTo>
                  <a:pt x="548" y="6177"/>
                  <a:pt x="739" y="6237"/>
                  <a:pt x="941" y="6237"/>
                </a:cubicBezTo>
                <a:cubicBezTo>
                  <a:pt x="1167" y="6237"/>
                  <a:pt x="1405" y="6141"/>
                  <a:pt x="1572" y="5951"/>
                </a:cubicBezTo>
                <a:cubicBezTo>
                  <a:pt x="2013" y="5439"/>
                  <a:pt x="2453" y="4891"/>
                  <a:pt x="2870" y="4332"/>
                </a:cubicBezTo>
                <a:cubicBezTo>
                  <a:pt x="3668" y="3248"/>
                  <a:pt x="4406" y="2272"/>
                  <a:pt x="5120" y="1355"/>
                </a:cubicBezTo>
                <a:cubicBezTo>
                  <a:pt x="5406" y="986"/>
                  <a:pt x="5346" y="462"/>
                  <a:pt x="4977" y="176"/>
                </a:cubicBezTo>
                <a:cubicBezTo>
                  <a:pt x="4823" y="57"/>
                  <a:pt x="4642" y="0"/>
                  <a:pt x="446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662" name="Google Shape;662;p28"/>
          <p:cNvSpPr/>
          <p:nvPr/>
        </p:nvSpPr>
        <p:spPr>
          <a:xfrm rot="10800000" flipH="1">
            <a:off x="8665562" y="5883933"/>
            <a:ext cx="304853" cy="168875"/>
          </a:xfrm>
          <a:custGeom>
            <a:avLst/>
            <a:gdLst/>
            <a:ahLst/>
            <a:cxnLst/>
            <a:rect l="l" t="t" r="r" b="b"/>
            <a:pathLst>
              <a:path w="7145" h="3958" extrusionOk="0">
                <a:moveTo>
                  <a:pt x="6200" y="1"/>
                </a:moveTo>
                <a:cubicBezTo>
                  <a:pt x="6043" y="1"/>
                  <a:pt x="5883" y="44"/>
                  <a:pt x="5740" y="136"/>
                </a:cubicBezTo>
                <a:cubicBezTo>
                  <a:pt x="4156" y="1160"/>
                  <a:pt x="2466" y="1898"/>
                  <a:pt x="727" y="2315"/>
                </a:cubicBezTo>
                <a:cubicBezTo>
                  <a:pt x="287" y="2422"/>
                  <a:pt x="1" y="2874"/>
                  <a:pt x="108" y="3315"/>
                </a:cubicBezTo>
                <a:cubicBezTo>
                  <a:pt x="203" y="3708"/>
                  <a:pt x="549" y="3958"/>
                  <a:pt x="930" y="3958"/>
                </a:cubicBezTo>
                <a:cubicBezTo>
                  <a:pt x="989" y="3958"/>
                  <a:pt x="1061" y="3958"/>
                  <a:pt x="1120" y="3934"/>
                </a:cubicBezTo>
                <a:cubicBezTo>
                  <a:pt x="3049" y="3482"/>
                  <a:pt x="4906" y="2672"/>
                  <a:pt x="6645" y="1541"/>
                </a:cubicBezTo>
                <a:cubicBezTo>
                  <a:pt x="7038" y="1279"/>
                  <a:pt x="7145" y="767"/>
                  <a:pt x="6895" y="374"/>
                </a:cubicBezTo>
                <a:cubicBezTo>
                  <a:pt x="6736" y="132"/>
                  <a:pt x="6472" y="1"/>
                  <a:pt x="620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663" name="Google Shape;663;p28"/>
          <p:cNvSpPr/>
          <p:nvPr/>
        </p:nvSpPr>
        <p:spPr>
          <a:xfrm rot="10800000" flipH="1">
            <a:off x="8189572" y="5872243"/>
            <a:ext cx="309419" cy="154581"/>
          </a:xfrm>
          <a:custGeom>
            <a:avLst/>
            <a:gdLst/>
            <a:ahLst/>
            <a:cxnLst/>
            <a:rect l="l" t="t" r="r" b="b"/>
            <a:pathLst>
              <a:path w="7252" h="3623" extrusionOk="0">
                <a:moveTo>
                  <a:pt x="960" y="0"/>
                </a:moveTo>
                <a:cubicBezTo>
                  <a:pt x="679" y="0"/>
                  <a:pt x="403" y="143"/>
                  <a:pt x="239" y="408"/>
                </a:cubicBezTo>
                <a:cubicBezTo>
                  <a:pt x="1" y="801"/>
                  <a:pt x="132" y="1313"/>
                  <a:pt x="525" y="1551"/>
                </a:cubicBezTo>
                <a:cubicBezTo>
                  <a:pt x="2275" y="2622"/>
                  <a:pt x="4192" y="3313"/>
                  <a:pt x="6228" y="3611"/>
                </a:cubicBezTo>
                <a:cubicBezTo>
                  <a:pt x="6275" y="3623"/>
                  <a:pt x="6311" y="3623"/>
                  <a:pt x="6347" y="3623"/>
                </a:cubicBezTo>
                <a:cubicBezTo>
                  <a:pt x="6764" y="3623"/>
                  <a:pt x="7121" y="3325"/>
                  <a:pt x="7180" y="2908"/>
                </a:cubicBezTo>
                <a:cubicBezTo>
                  <a:pt x="7252" y="2456"/>
                  <a:pt x="6930" y="2027"/>
                  <a:pt x="6478" y="1956"/>
                </a:cubicBezTo>
                <a:cubicBezTo>
                  <a:pt x="4656" y="1694"/>
                  <a:pt x="2954" y="1075"/>
                  <a:pt x="1394" y="122"/>
                </a:cubicBezTo>
                <a:cubicBezTo>
                  <a:pt x="1258" y="40"/>
                  <a:pt x="1108" y="0"/>
                  <a:pt x="960"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664" name="Google Shape;664;p28"/>
          <p:cNvSpPr/>
          <p:nvPr/>
        </p:nvSpPr>
        <p:spPr>
          <a:xfrm rot="10800000" flipH="1">
            <a:off x="7882756" y="6586995"/>
            <a:ext cx="109781" cy="273323"/>
          </a:xfrm>
          <a:custGeom>
            <a:avLst/>
            <a:gdLst/>
            <a:ahLst/>
            <a:cxnLst/>
            <a:rect l="l" t="t" r="r" b="b"/>
            <a:pathLst>
              <a:path w="2573" h="6406" extrusionOk="0">
                <a:moveTo>
                  <a:pt x="834" y="0"/>
                </a:moveTo>
                <a:cubicBezTo>
                  <a:pt x="334" y="1691"/>
                  <a:pt x="60" y="3560"/>
                  <a:pt x="12" y="5548"/>
                </a:cubicBezTo>
                <a:cubicBezTo>
                  <a:pt x="0" y="6013"/>
                  <a:pt x="369" y="6394"/>
                  <a:pt x="822" y="6406"/>
                </a:cubicBezTo>
                <a:lnTo>
                  <a:pt x="846" y="6406"/>
                </a:lnTo>
                <a:cubicBezTo>
                  <a:pt x="1298" y="6406"/>
                  <a:pt x="1679" y="6048"/>
                  <a:pt x="1679" y="5596"/>
                </a:cubicBezTo>
                <a:cubicBezTo>
                  <a:pt x="1739" y="3619"/>
                  <a:pt x="2024" y="1786"/>
                  <a:pt x="2536" y="155"/>
                </a:cubicBezTo>
                <a:cubicBezTo>
                  <a:pt x="2548" y="95"/>
                  <a:pt x="2560" y="48"/>
                  <a:pt x="2572"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665" name="Google Shape;665;p28"/>
          <p:cNvSpPr/>
          <p:nvPr/>
        </p:nvSpPr>
        <p:spPr>
          <a:xfrm rot="10800000" flipH="1">
            <a:off x="12084399" y="4858781"/>
            <a:ext cx="108245" cy="201088"/>
          </a:xfrm>
          <a:custGeom>
            <a:avLst/>
            <a:gdLst/>
            <a:ahLst/>
            <a:cxnLst/>
            <a:rect l="l" t="t" r="r" b="b"/>
            <a:pathLst>
              <a:path w="2537" h="4713" extrusionOk="0">
                <a:moveTo>
                  <a:pt x="943" y="1"/>
                </a:moveTo>
                <a:cubicBezTo>
                  <a:pt x="766" y="1"/>
                  <a:pt x="589" y="58"/>
                  <a:pt x="442" y="176"/>
                </a:cubicBezTo>
                <a:cubicBezTo>
                  <a:pt x="72" y="462"/>
                  <a:pt x="1" y="986"/>
                  <a:pt x="287" y="1355"/>
                </a:cubicBezTo>
                <a:cubicBezTo>
                  <a:pt x="1275" y="2629"/>
                  <a:pt x="2037" y="3831"/>
                  <a:pt x="2537" y="4713"/>
                </a:cubicBezTo>
                <a:lnTo>
                  <a:pt x="2537" y="1581"/>
                </a:lnTo>
                <a:cubicBezTo>
                  <a:pt x="2251" y="1176"/>
                  <a:pt x="1942" y="760"/>
                  <a:pt x="1608" y="331"/>
                </a:cubicBezTo>
                <a:cubicBezTo>
                  <a:pt x="1441" y="115"/>
                  <a:pt x="1192" y="1"/>
                  <a:pt x="943"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666" name="Google Shape;666;p28"/>
          <p:cNvSpPr/>
          <p:nvPr/>
        </p:nvSpPr>
        <p:spPr>
          <a:xfrm rot="10800000" flipH="1">
            <a:off x="7907119" y="6121672"/>
            <a:ext cx="184448" cy="292864"/>
          </a:xfrm>
          <a:custGeom>
            <a:avLst/>
            <a:gdLst/>
            <a:ahLst/>
            <a:cxnLst/>
            <a:rect l="l" t="t" r="r" b="b"/>
            <a:pathLst>
              <a:path w="4323" h="6864" extrusionOk="0">
                <a:moveTo>
                  <a:pt x="924" y="1"/>
                </a:moveTo>
                <a:cubicBezTo>
                  <a:pt x="851" y="1"/>
                  <a:pt x="777" y="10"/>
                  <a:pt x="703" y="29"/>
                </a:cubicBezTo>
                <a:cubicBezTo>
                  <a:pt x="263" y="149"/>
                  <a:pt x="1" y="613"/>
                  <a:pt x="120" y="1053"/>
                </a:cubicBezTo>
                <a:cubicBezTo>
                  <a:pt x="668" y="3066"/>
                  <a:pt x="1537" y="4911"/>
                  <a:pt x="2704" y="6518"/>
                </a:cubicBezTo>
                <a:cubicBezTo>
                  <a:pt x="2858" y="6745"/>
                  <a:pt x="3120" y="6864"/>
                  <a:pt x="3382" y="6864"/>
                </a:cubicBezTo>
                <a:cubicBezTo>
                  <a:pt x="3549" y="6864"/>
                  <a:pt x="3716" y="6816"/>
                  <a:pt x="3870" y="6709"/>
                </a:cubicBezTo>
                <a:cubicBezTo>
                  <a:pt x="4240" y="6435"/>
                  <a:pt x="4323" y="5911"/>
                  <a:pt x="4049" y="5542"/>
                </a:cubicBezTo>
                <a:cubicBezTo>
                  <a:pt x="3001" y="4090"/>
                  <a:pt x="2227" y="2435"/>
                  <a:pt x="1727" y="613"/>
                </a:cubicBezTo>
                <a:cubicBezTo>
                  <a:pt x="1628" y="244"/>
                  <a:pt x="1295" y="1"/>
                  <a:pt x="92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667" name="Google Shape;667;p28"/>
          <p:cNvSpPr/>
          <p:nvPr/>
        </p:nvSpPr>
        <p:spPr>
          <a:xfrm rot="10800000" flipH="1">
            <a:off x="11694255" y="5163080"/>
            <a:ext cx="298240" cy="182400"/>
          </a:xfrm>
          <a:custGeom>
            <a:avLst/>
            <a:gdLst/>
            <a:ahLst/>
            <a:cxnLst/>
            <a:rect l="l" t="t" r="r" b="b"/>
            <a:pathLst>
              <a:path w="6990" h="4275" extrusionOk="0">
                <a:moveTo>
                  <a:pt x="945" y="0"/>
                </a:moveTo>
                <a:cubicBezTo>
                  <a:pt x="571" y="0"/>
                  <a:pt x="221" y="247"/>
                  <a:pt x="120" y="631"/>
                </a:cubicBezTo>
                <a:cubicBezTo>
                  <a:pt x="1" y="1072"/>
                  <a:pt x="275" y="1536"/>
                  <a:pt x="715" y="1643"/>
                </a:cubicBezTo>
                <a:cubicBezTo>
                  <a:pt x="2358" y="2072"/>
                  <a:pt x="3978" y="2905"/>
                  <a:pt x="5537" y="4096"/>
                </a:cubicBezTo>
                <a:cubicBezTo>
                  <a:pt x="5692" y="4215"/>
                  <a:pt x="5871" y="4275"/>
                  <a:pt x="6049" y="4275"/>
                </a:cubicBezTo>
                <a:cubicBezTo>
                  <a:pt x="6299" y="4275"/>
                  <a:pt x="6549" y="4156"/>
                  <a:pt x="6704" y="3941"/>
                </a:cubicBezTo>
                <a:cubicBezTo>
                  <a:pt x="6990" y="3572"/>
                  <a:pt x="6919" y="3048"/>
                  <a:pt x="6561" y="2775"/>
                </a:cubicBezTo>
                <a:cubicBezTo>
                  <a:pt x="4823" y="1441"/>
                  <a:pt x="3001" y="512"/>
                  <a:pt x="1144" y="24"/>
                </a:cubicBezTo>
                <a:cubicBezTo>
                  <a:pt x="1078" y="8"/>
                  <a:pt x="1011" y="0"/>
                  <a:pt x="945"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668" name="Google Shape;668;p28"/>
          <p:cNvSpPr/>
          <p:nvPr/>
        </p:nvSpPr>
        <p:spPr>
          <a:xfrm rot="10800000" flipH="1">
            <a:off x="11284314" y="5342920"/>
            <a:ext cx="257109" cy="240384"/>
          </a:xfrm>
          <a:custGeom>
            <a:avLst/>
            <a:gdLst/>
            <a:ahLst/>
            <a:cxnLst/>
            <a:rect l="l" t="t" r="r" b="b"/>
            <a:pathLst>
              <a:path w="6026" h="5634" extrusionOk="0">
                <a:moveTo>
                  <a:pt x="946" y="0"/>
                </a:moveTo>
                <a:cubicBezTo>
                  <a:pt x="780" y="0"/>
                  <a:pt x="613" y="51"/>
                  <a:pt x="465" y="157"/>
                </a:cubicBezTo>
                <a:cubicBezTo>
                  <a:pt x="84" y="419"/>
                  <a:pt x="1" y="943"/>
                  <a:pt x="263" y="1324"/>
                </a:cubicBezTo>
                <a:cubicBezTo>
                  <a:pt x="1596" y="3193"/>
                  <a:pt x="3025" y="4562"/>
                  <a:pt x="4644" y="5515"/>
                </a:cubicBezTo>
                <a:cubicBezTo>
                  <a:pt x="4775" y="5598"/>
                  <a:pt x="4930" y="5634"/>
                  <a:pt x="5073" y="5634"/>
                </a:cubicBezTo>
                <a:cubicBezTo>
                  <a:pt x="5358" y="5634"/>
                  <a:pt x="5632" y="5479"/>
                  <a:pt x="5787" y="5217"/>
                </a:cubicBezTo>
                <a:cubicBezTo>
                  <a:pt x="6025" y="4824"/>
                  <a:pt x="5894" y="4312"/>
                  <a:pt x="5489" y="4074"/>
                </a:cubicBezTo>
                <a:cubicBezTo>
                  <a:pt x="4084" y="3241"/>
                  <a:pt x="2822" y="2026"/>
                  <a:pt x="1632" y="359"/>
                </a:cubicBezTo>
                <a:cubicBezTo>
                  <a:pt x="1464" y="126"/>
                  <a:pt x="1207" y="0"/>
                  <a:pt x="946"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669" name="Google Shape;669;p28"/>
          <p:cNvSpPr/>
          <p:nvPr/>
        </p:nvSpPr>
        <p:spPr>
          <a:xfrm rot="10800000" flipH="1">
            <a:off x="2042287" y="2291"/>
            <a:ext cx="232192" cy="226859"/>
          </a:xfrm>
          <a:custGeom>
            <a:avLst/>
            <a:gdLst/>
            <a:ahLst/>
            <a:cxnLst/>
            <a:rect l="l" t="t" r="r" b="b"/>
            <a:pathLst>
              <a:path w="5442" h="5317" extrusionOk="0">
                <a:moveTo>
                  <a:pt x="953" y="1"/>
                </a:moveTo>
                <a:cubicBezTo>
                  <a:pt x="687" y="1"/>
                  <a:pt x="424" y="127"/>
                  <a:pt x="262" y="363"/>
                </a:cubicBezTo>
                <a:cubicBezTo>
                  <a:pt x="0" y="744"/>
                  <a:pt x="95" y="1256"/>
                  <a:pt x="465" y="1530"/>
                </a:cubicBezTo>
                <a:cubicBezTo>
                  <a:pt x="1346" y="2125"/>
                  <a:pt x="2012" y="2875"/>
                  <a:pt x="2524" y="3816"/>
                </a:cubicBezTo>
                <a:cubicBezTo>
                  <a:pt x="2810" y="4340"/>
                  <a:pt x="3155" y="4840"/>
                  <a:pt x="3548" y="5316"/>
                </a:cubicBezTo>
                <a:lnTo>
                  <a:pt x="5429" y="5316"/>
                </a:lnTo>
                <a:cubicBezTo>
                  <a:pt x="5441" y="5090"/>
                  <a:pt x="5370" y="4852"/>
                  <a:pt x="5203" y="4673"/>
                </a:cubicBezTo>
                <a:cubicBezTo>
                  <a:pt x="4727" y="4161"/>
                  <a:pt x="4310" y="3602"/>
                  <a:pt x="3989" y="3006"/>
                </a:cubicBezTo>
                <a:cubicBezTo>
                  <a:pt x="3370" y="1863"/>
                  <a:pt x="2501" y="899"/>
                  <a:pt x="1429" y="149"/>
                </a:cubicBezTo>
                <a:cubicBezTo>
                  <a:pt x="1284" y="49"/>
                  <a:pt x="1118" y="1"/>
                  <a:pt x="953"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670" name="Google Shape;670;p28"/>
          <p:cNvSpPr/>
          <p:nvPr/>
        </p:nvSpPr>
        <p:spPr>
          <a:xfrm rot="10800000" flipH="1">
            <a:off x="724015" y="2053107"/>
            <a:ext cx="247424" cy="249344"/>
          </a:xfrm>
          <a:custGeom>
            <a:avLst/>
            <a:gdLst/>
            <a:ahLst/>
            <a:cxnLst/>
            <a:rect l="l" t="t" r="r" b="b"/>
            <a:pathLst>
              <a:path w="5799" h="5844" extrusionOk="0">
                <a:moveTo>
                  <a:pt x="955" y="1"/>
                </a:moveTo>
                <a:cubicBezTo>
                  <a:pt x="672" y="1"/>
                  <a:pt x="394" y="146"/>
                  <a:pt x="239" y="402"/>
                </a:cubicBezTo>
                <a:cubicBezTo>
                  <a:pt x="1" y="795"/>
                  <a:pt x="131" y="1319"/>
                  <a:pt x="524" y="1557"/>
                </a:cubicBezTo>
                <a:cubicBezTo>
                  <a:pt x="2036" y="2474"/>
                  <a:pt x="3275" y="3808"/>
                  <a:pt x="4096" y="5391"/>
                </a:cubicBezTo>
                <a:cubicBezTo>
                  <a:pt x="4251" y="5677"/>
                  <a:pt x="4537" y="5844"/>
                  <a:pt x="4846" y="5844"/>
                </a:cubicBezTo>
                <a:cubicBezTo>
                  <a:pt x="4965" y="5844"/>
                  <a:pt x="5096" y="5820"/>
                  <a:pt x="5227" y="5748"/>
                </a:cubicBezTo>
                <a:cubicBezTo>
                  <a:pt x="5632" y="5546"/>
                  <a:pt x="5799" y="5034"/>
                  <a:pt x="5585" y="4629"/>
                </a:cubicBezTo>
                <a:cubicBezTo>
                  <a:pt x="4620" y="2760"/>
                  <a:pt x="3168" y="1200"/>
                  <a:pt x="1394" y="129"/>
                </a:cubicBezTo>
                <a:cubicBezTo>
                  <a:pt x="1257" y="42"/>
                  <a:pt x="1105" y="1"/>
                  <a:pt x="95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671" name="Google Shape;671;p28"/>
          <p:cNvSpPr/>
          <p:nvPr/>
        </p:nvSpPr>
        <p:spPr>
          <a:xfrm rot="10800000" flipH="1">
            <a:off x="883033" y="1577629"/>
            <a:ext cx="136192" cy="308907"/>
          </a:xfrm>
          <a:custGeom>
            <a:avLst/>
            <a:gdLst/>
            <a:ahLst/>
            <a:cxnLst/>
            <a:rect l="l" t="t" r="r" b="b"/>
            <a:pathLst>
              <a:path w="3192" h="7240" extrusionOk="0">
                <a:moveTo>
                  <a:pt x="2347" y="1"/>
                </a:moveTo>
                <a:cubicBezTo>
                  <a:pt x="1893" y="1"/>
                  <a:pt x="1524" y="354"/>
                  <a:pt x="1500" y="810"/>
                </a:cubicBezTo>
                <a:cubicBezTo>
                  <a:pt x="1453" y="2549"/>
                  <a:pt x="1012" y="4299"/>
                  <a:pt x="191" y="6037"/>
                </a:cubicBezTo>
                <a:cubicBezTo>
                  <a:pt x="0" y="6466"/>
                  <a:pt x="179" y="6954"/>
                  <a:pt x="595" y="7156"/>
                </a:cubicBezTo>
                <a:cubicBezTo>
                  <a:pt x="715" y="7204"/>
                  <a:pt x="834" y="7240"/>
                  <a:pt x="953" y="7240"/>
                </a:cubicBezTo>
                <a:cubicBezTo>
                  <a:pt x="1262" y="7240"/>
                  <a:pt x="1572" y="7061"/>
                  <a:pt x="1715" y="6752"/>
                </a:cubicBezTo>
                <a:cubicBezTo>
                  <a:pt x="2620" y="4811"/>
                  <a:pt x="3120" y="2823"/>
                  <a:pt x="3179" y="858"/>
                </a:cubicBezTo>
                <a:cubicBezTo>
                  <a:pt x="3191" y="406"/>
                  <a:pt x="2834" y="13"/>
                  <a:pt x="2370" y="1"/>
                </a:cubicBezTo>
                <a:cubicBezTo>
                  <a:pt x="2362" y="1"/>
                  <a:pt x="2354" y="1"/>
                  <a:pt x="2347"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672" name="Google Shape;672;p28"/>
          <p:cNvSpPr/>
          <p:nvPr/>
        </p:nvSpPr>
        <p:spPr>
          <a:xfrm rot="10800000" flipH="1">
            <a:off x="1077082" y="225822"/>
            <a:ext cx="319061" cy="76885"/>
          </a:xfrm>
          <a:custGeom>
            <a:avLst/>
            <a:gdLst/>
            <a:ahLst/>
            <a:cxnLst/>
            <a:rect l="l" t="t" r="r" b="b"/>
            <a:pathLst>
              <a:path w="7478" h="1802" extrusionOk="0">
                <a:moveTo>
                  <a:pt x="6647" y="1"/>
                </a:moveTo>
                <a:cubicBezTo>
                  <a:pt x="6626" y="1"/>
                  <a:pt x="6605" y="2"/>
                  <a:pt x="6585" y="3"/>
                </a:cubicBezTo>
                <a:cubicBezTo>
                  <a:pt x="5489" y="51"/>
                  <a:pt x="4060" y="123"/>
                  <a:pt x="2667" y="123"/>
                </a:cubicBezTo>
                <a:cubicBezTo>
                  <a:pt x="2036" y="123"/>
                  <a:pt x="1453" y="111"/>
                  <a:pt x="893" y="87"/>
                </a:cubicBezTo>
                <a:cubicBezTo>
                  <a:pt x="872" y="85"/>
                  <a:pt x="852" y="84"/>
                  <a:pt x="831" y="84"/>
                </a:cubicBezTo>
                <a:cubicBezTo>
                  <a:pt x="394" y="84"/>
                  <a:pt x="35" y="441"/>
                  <a:pt x="12" y="873"/>
                </a:cubicBezTo>
                <a:cubicBezTo>
                  <a:pt x="0" y="1337"/>
                  <a:pt x="346" y="1730"/>
                  <a:pt x="810" y="1754"/>
                </a:cubicBezTo>
                <a:cubicBezTo>
                  <a:pt x="1393" y="1777"/>
                  <a:pt x="2001" y="1801"/>
                  <a:pt x="2667" y="1801"/>
                </a:cubicBezTo>
                <a:cubicBezTo>
                  <a:pt x="4096" y="1789"/>
                  <a:pt x="5549" y="1730"/>
                  <a:pt x="6668" y="1670"/>
                </a:cubicBezTo>
                <a:cubicBezTo>
                  <a:pt x="7132" y="1647"/>
                  <a:pt x="7477" y="1254"/>
                  <a:pt x="7454" y="789"/>
                </a:cubicBezTo>
                <a:cubicBezTo>
                  <a:pt x="7431" y="346"/>
                  <a:pt x="7072" y="1"/>
                  <a:pt x="6647"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673" name="Google Shape;673;p28"/>
          <p:cNvSpPr/>
          <p:nvPr/>
        </p:nvSpPr>
        <p:spPr>
          <a:xfrm rot="10800000" flipH="1">
            <a:off x="644" y="2025672"/>
            <a:ext cx="126507" cy="159360"/>
          </a:xfrm>
          <a:custGeom>
            <a:avLst/>
            <a:gdLst/>
            <a:ahLst/>
            <a:cxnLst/>
            <a:rect l="l" t="t" r="r" b="b"/>
            <a:pathLst>
              <a:path w="2965" h="3735" extrusionOk="0">
                <a:moveTo>
                  <a:pt x="2031" y="0"/>
                </a:moveTo>
                <a:cubicBezTo>
                  <a:pt x="1812" y="0"/>
                  <a:pt x="1594" y="87"/>
                  <a:pt x="1429" y="258"/>
                </a:cubicBezTo>
                <a:cubicBezTo>
                  <a:pt x="893" y="829"/>
                  <a:pt x="405" y="1449"/>
                  <a:pt x="0" y="2103"/>
                </a:cubicBezTo>
                <a:lnTo>
                  <a:pt x="0" y="3568"/>
                </a:lnTo>
                <a:cubicBezTo>
                  <a:pt x="24" y="3580"/>
                  <a:pt x="48" y="3604"/>
                  <a:pt x="83" y="3615"/>
                </a:cubicBezTo>
                <a:cubicBezTo>
                  <a:pt x="214" y="3699"/>
                  <a:pt x="357" y="3735"/>
                  <a:pt x="500" y="3735"/>
                </a:cubicBezTo>
                <a:cubicBezTo>
                  <a:pt x="786" y="3735"/>
                  <a:pt x="1072" y="3580"/>
                  <a:pt x="1226" y="3306"/>
                </a:cubicBezTo>
                <a:cubicBezTo>
                  <a:pt x="1607" y="2627"/>
                  <a:pt x="2084" y="1996"/>
                  <a:pt x="2643" y="1413"/>
                </a:cubicBezTo>
                <a:cubicBezTo>
                  <a:pt x="2965" y="1079"/>
                  <a:pt x="2953" y="544"/>
                  <a:pt x="2607" y="234"/>
                </a:cubicBezTo>
                <a:cubicBezTo>
                  <a:pt x="2445" y="78"/>
                  <a:pt x="2238" y="0"/>
                  <a:pt x="2031"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674" name="Google Shape;674;p28"/>
          <p:cNvSpPr/>
          <p:nvPr/>
        </p:nvSpPr>
        <p:spPr>
          <a:xfrm rot="10800000" flipH="1">
            <a:off x="1569327" y="235976"/>
            <a:ext cx="320085" cy="80811"/>
          </a:xfrm>
          <a:custGeom>
            <a:avLst/>
            <a:gdLst/>
            <a:ahLst/>
            <a:cxnLst/>
            <a:rect l="l" t="t" r="r" b="b"/>
            <a:pathLst>
              <a:path w="7502" h="1894" extrusionOk="0">
                <a:moveTo>
                  <a:pt x="2715" y="0"/>
                </a:moveTo>
                <a:cubicBezTo>
                  <a:pt x="2132" y="0"/>
                  <a:pt x="1513" y="12"/>
                  <a:pt x="822" y="36"/>
                </a:cubicBezTo>
                <a:cubicBezTo>
                  <a:pt x="370" y="48"/>
                  <a:pt x="1" y="441"/>
                  <a:pt x="12" y="905"/>
                </a:cubicBezTo>
                <a:cubicBezTo>
                  <a:pt x="36" y="1350"/>
                  <a:pt x="405" y="1715"/>
                  <a:pt x="860" y="1715"/>
                </a:cubicBezTo>
                <a:cubicBezTo>
                  <a:pt x="867" y="1715"/>
                  <a:pt x="874" y="1715"/>
                  <a:pt x="882" y="1715"/>
                </a:cubicBezTo>
                <a:cubicBezTo>
                  <a:pt x="1548" y="1691"/>
                  <a:pt x="2156" y="1679"/>
                  <a:pt x="2715" y="1679"/>
                </a:cubicBezTo>
                <a:cubicBezTo>
                  <a:pt x="4168" y="1679"/>
                  <a:pt x="5418" y="1750"/>
                  <a:pt x="6513" y="1881"/>
                </a:cubicBezTo>
                <a:cubicBezTo>
                  <a:pt x="6549" y="1893"/>
                  <a:pt x="6585" y="1893"/>
                  <a:pt x="6620" y="1893"/>
                </a:cubicBezTo>
                <a:cubicBezTo>
                  <a:pt x="7037" y="1893"/>
                  <a:pt x="7394" y="1584"/>
                  <a:pt x="7442" y="1167"/>
                </a:cubicBezTo>
                <a:cubicBezTo>
                  <a:pt x="7501" y="703"/>
                  <a:pt x="7180" y="286"/>
                  <a:pt x="6728" y="226"/>
                </a:cubicBezTo>
                <a:cubicBezTo>
                  <a:pt x="5549" y="83"/>
                  <a:pt x="4239" y="0"/>
                  <a:pt x="2715"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675" name="Google Shape;675;p28"/>
          <p:cNvSpPr/>
          <p:nvPr/>
        </p:nvSpPr>
        <p:spPr>
          <a:xfrm rot="10800000" flipH="1">
            <a:off x="657455" y="275613"/>
            <a:ext cx="256597" cy="238848"/>
          </a:xfrm>
          <a:custGeom>
            <a:avLst/>
            <a:gdLst/>
            <a:ahLst/>
            <a:cxnLst/>
            <a:rect l="l" t="t" r="r" b="b"/>
            <a:pathLst>
              <a:path w="6014" h="5598" extrusionOk="0">
                <a:moveTo>
                  <a:pt x="950" y="1"/>
                </a:moveTo>
                <a:cubicBezTo>
                  <a:pt x="797" y="1"/>
                  <a:pt x="641" y="43"/>
                  <a:pt x="501" y="133"/>
                </a:cubicBezTo>
                <a:cubicBezTo>
                  <a:pt x="108" y="383"/>
                  <a:pt x="1" y="906"/>
                  <a:pt x="251" y="1287"/>
                </a:cubicBezTo>
                <a:cubicBezTo>
                  <a:pt x="668" y="1930"/>
                  <a:pt x="1144" y="2585"/>
                  <a:pt x="1668" y="3240"/>
                </a:cubicBezTo>
                <a:cubicBezTo>
                  <a:pt x="2442" y="4204"/>
                  <a:pt x="3466" y="4966"/>
                  <a:pt x="4716" y="5526"/>
                </a:cubicBezTo>
                <a:cubicBezTo>
                  <a:pt x="4823" y="5574"/>
                  <a:pt x="4942" y="5597"/>
                  <a:pt x="5061" y="5597"/>
                </a:cubicBezTo>
                <a:cubicBezTo>
                  <a:pt x="5382" y="5597"/>
                  <a:pt x="5680" y="5407"/>
                  <a:pt x="5823" y="5097"/>
                </a:cubicBezTo>
                <a:cubicBezTo>
                  <a:pt x="6013" y="4669"/>
                  <a:pt x="5823" y="4181"/>
                  <a:pt x="5394" y="3990"/>
                </a:cubicBezTo>
                <a:cubicBezTo>
                  <a:pt x="4382" y="3538"/>
                  <a:pt x="3585" y="2954"/>
                  <a:pt x="2965" y="2180"/>
                </a:cubicBezTo>
                <a:cubicBezTo>
                  <a:pt x="2477" y="1585"/>
                  <a:pt x="2037" y="978"/>
                  <a:pt x="1656" y="383"/>
                </a:cubicBezTo>
                <a:cubicBezTo>
                  <a:pt x="1495" y="138"/>
                  <a:pt x="1226" y="1"/>
                  <a:pt x="95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676" name="Google Shape;676;p28"/>
          <p:cNvSpPr/>
          <p:nvPr/>
        </p:nvSpPr>
        <p:spPr>
          <a:xfrm rot="10800000" flipH="1">
            <a:off x="645764" y="1146824"/>
            <a:ext cx="195115" cy="289749"/>
          </a:xfrm>
          <a:custGeom>
            <a:avLst/>
            <a:gdLst/>
            <a:ahLst/>
            <a:cxnLst/>
            <a:rect l="l" t="t" r="r" b="b"/>
            <a:pathLst>
              <a:path w="4573" h="6791" extrusionOk="0">
                <a:moveTo>
                  <a:pt x="3612" y="1"/>
                </a:moveTo>
                <a:cubicBezTo>
                  <a:pt x="3325" y="1"/>
                  <a:pt x="3042" y="149"/>
                  <a:pt x="2882" y="420"/>
                </a:cubicBezTo>
                <a:cubicBezTo>
                  <a:pt x="1775" y="2349"/>
                  <a:pt x="894" y="4052"/>
                  <a:pt x="191" y="5612"/>
                </a:cubicBezTo>
                <a:cubicBezTo>
                  <a:pt x="1" y="6040"/>
                  <a:pt x="180" y="6528"/>
                  <a:pt x="608" y="6719"/>
                </a:cubicBezTo>
                <a:cubicBezTo>
                  <a:pt x="715" y="6778"/>
                  <a:pt x="834" y="6790"/>
                  <a:pt x="953" y="6790"/>
                </a:cubicBezTo>
                <a:cubicBezTo>
                  <a:pt x="1263" y="6790"/>
                  <a:pt x="1573" y="6612"/>
                  <a:pt x="1715" y="6302"/>
                </a:cubicBezTo>
                <a:cubicBezTo>
                  <a:pt x="2394" y="4790"/>
                  <a:pt x="3251" y="3135"/>
                  <a:pt x="4335" y="1254"/>
                </a:cubicBezTo>
                <a:cubicBezTo>
                  <a:pt x="4573" y="861"/>
                  <a:pt x="4430" y="349"/>
                  <a:pt x="4025" y="111"/>
                </a:cubicBezTo>
                <a:cubicBezTo>
                  <a:pt x="3896" y="36"/>
                  <a:pt x="3754" y="1"/>
                  <a:pt x="3612"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677" name="Google Shape;677;p28"/>
          <p:cNvSpPr/>
          <p:nvPr/>
        </p:nvSpPr>
        <p:spPr>
          <a:xfrm rot="10800000" flipH="1">
            <a:off x="558426" y="668787"/>
            <a:ext cx="88405" cy="316288"/>
          </a:xfrm>
          <a:custGeom>
            <a:avLst/>
            <a:gdLst/>
            <a:ahLst/>
            <a:cxnLst/>
            <a:rect l="l" t="t" r="r" b="b"/>
            <a:pathLst>
              <a:path w="2072" h="7413" extrusionOk="0">
                <a:moveTo>
                  <a:pt x="1163" y="1"/>
                </a:moveTo>
                <a:cubicBezTo>
                  <a:pt x="773" y="1"/>
                  <a:pt x="418" y="278"/>
                  <a:pt x="345" y="673"/>
                </a:cubicBezTo>
                <a:cubicBezTo>
                  <a:pt x="107" y="1816"/>
                  <a:pt x="0" y="2935"/>
                  <a:pt x="0" y="4007"/>
                </a:cubicBezTo>
                <a:cubicBezTo>
                  <a:pt x="0" y="4924"/>
                  <a:pt x="83" y="5840"/>
                  <a:pt x="250" y="6733"/>
                </a:cubicBezTo>
                <a:cubicBezTo>
                  <a:pt x="333" y="7126"/>
                  <a:pt x="679" y="7412"/>
                  <a:pt x="1072" y="7412"/>
                </a:cubicBezTo>
                <a:cubicBezTo>
                  <a:pt x="1131" y="7412"/>
                  <a:pt x="1179" y="7400"/>
                  <a:pt x="1238" y="7388"/>
                </a:cubicBezTo>
                <a:cubicBezTo>
                  <a:pt x="1691" y="7305"/>
                  <a:pt x="1988" y="6864"/>
                  <a:pt x="1893" y="6412"/>
                </a:cubicBezTo>
                <a:cubicBezTo>
                  <a:pt x="1738" y="5626"/>
                  <a:pt x="1667" y="4817"/>
                  <a:pt x="1667" y="4007"/>
                </a:cubicBezTo>
                <a:cubicBezTo>
                  <a:pt x="1667" y="3042"/>
                  <a:pt x="1774" y="2042"/>
                  <a:pt x="1988" y="1007"/>
                </a:cubicBezTo>
                <a:cubicBezTo>
                  <a:pt x="2072" y="554"/>
                  <a:pt x="1786" y="114"/>
                  <a:pt x="1334" y="18"/>
                </a:cubicBezTo>
                <a:cubicBezTo>
                  <a:pt x="1277" y="6"/>
                  <a:pt x="1220" y="1"/>
                  <a:pt x="1163"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
        <p:nvSpPr>
          <p:cNvPr id="678" name="Google Shape;678;p28"/>
          <p:cNvSpPr/>
          <p:nvPr/>
        </p:nvSpPr>
        <p:spPr>
          <a:xfrm rot="10800000" flipH="1">
            <a:off x="250543" y="2248691"/>
            <a:ext cx="316544" cy="120448"/>
          </a:xfrm>
          <a:custGeom>
            <a:avLst/>
            <a:gdLst/>
            <a:ahLst/>
            <a:cxnLst/>
            <a:rect l="l" t="t" r="r" b="b"/>
            <a:pathLst>
              <a:path w="7419" h="2823" extrusionOk="0">
                <a:moveTo>
                  <a:pt x="6323" y="1"/>
                </a:moveTo>
                <a:cubicBezTo>
                  <a:pt x="4573" y="1"/>
                  <a:pt x="2787" y="346"/>
                  <a:pt x="1025" y="1049"/>
                </a:cubicBezTo>
                <a:cubicBezTo>
                  <a:pt x="894" y="1108"/>
                  <a:pt x="763" y="1156"/>
                  <a:pt x="632" y="1215"/>
                </a:cubicBezTo>
                <a:cubicBezTo>
                  <a:pt x="203" y="1394"/>
                  <a:pt x="1" y="1882"/>
                  <a:pt x="179" y="2311"/>
                </a:cubicBezTo>
                <a:cubicBezTo>
                  <a:pt x="322" y="2632"/>
                  <a:pt x="632" y="2823"/>
                  <a:pt x="953" y="2823"/>
                </a:cubicBezTo>
                <a:cubicBezTo>
                  <a:pt x="1061" y="2823"/>
                  <a:pt x="1168" y="2799"/>
                  <a:pt x="1275" y="2751"/>
                </a:cubicBezTo>
                <a:cubicBezTo>
                  <a:pt x="1394" y="2704"/>
                  <a:pt x="1513" y="2656"/>
                  <a:pt x="1632" y="2608"/>
                </a:cubicBezTo>
                <a:cubicBezTo>
                  <a:pt x="3228" y="1977"/>
                  <a:pt x="4835" y="1667"/>
                  <a:pt x="6378" y="1667"/>
                </a:cubicBezTo>
                <a:cubicBezTo>
                  <a:pt x="6435" y="1667"/>
                  <a:pt x="6492" y="1667"/>
                  <a:pt x="6549" y="1668"/>
                </a:cubicBezTo>
                <a:cubicBezTo>
                  <a:pt x="6563" y="1669"/>
                  <a:pt x="6577" y="1669"/>
                  <a:pt x="6591" y="1669"/>
                </a:cubicBezTo>
                <a:cubicBezTo>
                  <a:pt x="7036" y="1669"/>
                  <a:pt x="7395" y="1297"/>
                  <a:pt x="7407" y="858"/>
                </a:cubicBezTo>
                <a:cubicBezTo>
                  <a:pt x="7418" y="394"/>
                  <a:pt x="7049" y="13"/>
                  <a:pt x="658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153"/>
              </a:solidFill>
              <a:effectLst/>
              <a:uLnTx/>
              <a:uFillTx/>
              <a:latin typeface="Arial"/>
              <a:ea typeface="+mn-ea"/>
              <a:cs typeface="+mn-cs"/>
            </a:endParaRPr>
          </a:p>
        </p:txBody>
      </p:sp>
    </p:spTree>
    <p:extLst>
      <p:ext uri="{BB962C8B-B14F-4D97-AF65-F5344CB8AC3E}">
        <p14:creationId xmlns:p14="http://schemas.microsoft.com/office/powerpoint/2010/main" val="2883774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theme" Target="../theme/theme3.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53.xml"/><Relationship Id="rId7" Type="http://schemas.openxmlformats.org/officeDocument/2006/relationships/theme" Target="../theme/theme5.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5" Type="http://schemas.openxmlformats.org/officeDocument/2006/relationships/slideLayout" Target="../slideLayouts/slideLayout55.xml"/><Relationship Id="rId4"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8476829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
        <p:cNvGrpSpPr/>
        <p:nvPr/>
      </p:nvGrpSpPr>
      <p:grpSpPr>
        <a:xfrm>
          <a:off x="0" y="0"/>
          <a:ext cx="0" cy="0"/>
          <a:chOff x="0" y="0"/>
          <a:chExt cx="0" cy="0"/>
        </a:xfrm>
      </p:grpSpPr>
    </p:spTree>
    <p:extLst>
      <p:ext uri="{BB962C8B-B14F-4D97-AF65-F5344CB8AC3E}">
        <p14:creationId xmlns:p14="http://schemas.microsoft.com/office/powerpoint/2010/main" val="2132906104"/>
      </p:ext>
    </p:extLst>
  </p:cSld>
  <p:clrMap bg1="lt1" tx1="dk1" bg2="dk2" tx2="lt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5/7/2025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5558654"/>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 id="2147483733" r:id="rId17"/>
    <p:sldLayoutId id="2147483708" r:id="rId18"/>
    <p:sldLayoutId id="2147483713" r:id="rId19"/>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1399417"/>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5"/>
        <p:cNvGrpSpPr/>
        <p:nvPr/>
      </p:nvGrpSpPr>
      <p:grpSpPr>
        <a:xfrm>
          <a:off x="0" y="0"/>
          <a:ext cx="0" cy="0"/>
          <a:chOff x="0" y="0"/>
          <a:chExt cx="0" cy="0"/>
        </a:xfrm>
      </p:grpSpPr>
    </p:spTree>
    <p:extLst>
      <p:ext uri="{BB962C8B-B14F-4D97-AF65-F5344CB8AC3E}">
        <p14:creationId xmlns:p14="http://schemas.microsoft.com/office/powerpoint/2010/main" val="4079527945"/>
      </p:ext>
    </p:extLst>
  </p:cSld>
  <p:clrMap bg1="lt1" tx1="dk1" bg2="dk2" tx2="lt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459">
          <p15:clr>
            <a:srgbClr val="EA4335"/>
          </p15:clr>
        </p15:guide>
        <p15:guide id="2" pos="5291">
          <p15:clr>
            <a:srgbClr val="EA4335"/>
          </p15:clr>
        </p15:guide>
        <p15:guide id="3" orient="horz" pos="351">
          <p15:clr>
            <a:srgbClr val="EA4335"/>
          </p15:clr>
        </p15:guide>
        <p15:guide id="4" orient="horz" pos="2903">
          <p15:clr>
            <a:srgbClr val="EA4335"/>
          </p15:clr>
        </p15:guide>
        <p15:guide id="5" orient="horz" pos="641">
          <p15:clr>
            <a:srgbClr val="EA4335"/>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6.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0.png"/><Relationship Id="rId7" Type="http://schemas.microsoft.com/office/2007/relationships/hdphoto" Target="../media/hdphoto3.wdp"/><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slide" Target="slide3.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0.png"/><Relationship Id="rId7" Type="http://schemas.microsoft.com/office/2007/relationships/hdphoto" Target="../media/hdphoto3.wdp"/><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slide" Target="slide3.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microsoft.com/office/2007/relationships/hdphoto" Target="../media/hdphoto3.wdp"/><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50.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2.jpg"/><Relationship Id="rId7"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5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slide" Target="slide8.xml"/></Relationships>
</file>

<file path=ppt/slides/_rels/slide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8.xml"/><Relationship Id="rId1" Type="http://schemas.openxmlformats.org/officeDocument/2006/relationships/slideLayout" Target="../slideLayouts/slideLayout5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slide" Target="slide8.xml"/></Relationships>
</file>

<file path=ppt/slides/_rels/slide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2.jpg"/><Relationship Id="rId7"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5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slide" Target="slide8.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g"/><Relationship Id="rId7"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54.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slide" Target="slide8.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g"/><Relationship Id="rId7"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5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slide" Target="slide8.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2.xml"/><Relationship Id="rId1" Type="http://schemas.openxmlformats.org/officeDocument/2006/relationships/slideLayout" Target="../slideLayouts/slideLayout5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slide" Target="slide8.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3.xml"/><Relationship Id="rId1" Type="http://schemas.openxmlformats.org/officeDocument/2006/relationships/slideLayout" Target="../slideLayouts/slideLayout54.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slide" Target="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243" name="Google Shape;9;p2">
            <a:extLst>
              <a:ext uri="{FF2B5EF4-FFF2-40B4-BE49-F238E27FC236}">
                <a16:creationId xmlns:a16="http://schemas.microsoft.com/office/drawing/2014/main" id="{5B8DD714-91D3-43E7-B60E-013A7BBB016C}"/>
              </a:ext>
            </a:extLst>
          </p:cNvPr>
          <p:cNvSpPr/>
          <p:nvPr/>
        </p:nvSpPr>
        <p:spPr>
          <a:xfrm>
            <a:off x="395948" y="61333"/>
            <a:ext cx="10872843" cy="6857961"/>
          </a:xfrm>
          <a:custGeom>
            <a:avLst/>
            <a:gdLst/>
            <a:ahLst/>
            <a:cxnLst/>
            <a:rect l="l" t="t" r="r" b="b"/>
            <a:pathLst>
              <a:path w="67748" h="49441" extrusionOk="0">
                <a:moveTo>
                  <a:pt x="40003" y="0"/>
                </a:moveTo>
                <a:cubicBezTo>
                  <a:pt x="36827" y="0"/>
                  <a:pt x="33637" y="786"/>
                  <a:pt x="30707" y="2029"/>
                </a:cubicBezTo>
                <a:cubicBezTo>
                  <a:pt x="27849" y="3232"/>
                  <a:pt x="25075" y="4958"/>
                  <a:pt x="23396" y="7566"/>
                </a:cubicBezTo>
                <a:cubicBezTo>
                  <a:pt x="21503" y="10507"/>
                  <a:pt x="21087" y="14388"/>
                  <a:pt x="18539" y="16769"/>
                </a:cubicBezTo>
                <a:cubicBezTo>
                  <a:pt x="15300" y="19794"/>
                  <a:pt x="9811" y="19305"/>
                  <a:pt x="6644" y="22413"/>
                </a:cubicBezTo>
                <a:cubicBezTo>
                  <a:pt x="4144" y="24866"/>
                  <a:pt x="3894" y="28830"/>
                  <a:pt x="4406" y="32307"/>
                </a:cubicBezTo>
                <a:cubicBezTo>
                  <a:pt x="5144" y="37331"/>
                  <a:pt x="8025" y="48226"/>
                  <a:pt x="1" y="49416"/>
                </a:cubicBezTo>
                <a:cubicBezTo>
                  <a:pt x="5692" y="49428"/>
                  <a:pt x="11383" y="49440"/>
                  <a:pt x="17074" y="49440"/>
                </a:cubicBezTo>
                <a:lnTo>
                  <a:pt x="67747" y="49440"/>
                </a:lnTo>
                <a:cubicBezTo>
                  <a:pt x="62366" y="49440"/>
                  <a:pt x="60449" y="45332"/>
                  <a:pt x="60449" y="40534"/>
                </a:cubicBezTo>
                <a:cubicBezTo>
                  <a:pt x="60449" y="35546"/>
                  <a:pt x="64354" y="31057"/>
                  <a:pt x="63580" y="26068"/>
                </a:cubicBezTo>
                <a:cubicBezTo>
                  <a:pt x="63044" y="22675"/>
                  <a:pt x="60318" y="20329"/>
                  <a:pt x="58472" y="17627"/>
                </a:cubicBezTo>
                <a:cubicBezTo>
                  <a:pt x="56424" y="14638"/>
                  <a:pt x="55079" y="11197"/>
                  <a:pt x="53603" y="7911"/>
                </a:cubicBezTo>
                <a:cubicBezTo>
                  <a:pt x="51817" y="3923"/>
                  <a:pt x="47780" y="1196"/>
                  <a:pt x="43506" y="339"/>
                </a:cubicBezTo>
                <a:cubicBezTo>
                  <a:pt x="42350" y="107"/>
                  <a:pt x="41177" y="0"/>
                  <a:pt x="40003"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54" name="Google Shape;22;p2">
            <a:extLst>
              <a:ext uri="{FF2B5EF4-FFF2-40B4-BE49-F238E27FC236}">
                <a16:creationId xmlns:a16="http://schemas.microsoft.com/office/drawing/2014/main" id="{050E10F2-84A1-4923-BCAF-570E279ED010}"/>
              </a:ext>
            </a:extLst>
          </p:cNvPr>
          <p:cNvGrpSpPr/>
          <p:nvPr/>
        </p:nvGrpSpPr>
        <p:grpSpPr>
          <a:xfrm rot="-822915">
            <a:off x="11115937" y="994511"/>
            <a:ext cx="584241" cy="606543"/>
            <a:chOff x="614950" y="1682850"/>
            <a:chExt cx="438175" cy="454900"/>
          </a:xfrm>
        </p:grpSpPr>
        <p:sp>
          <p:nvSpPr>
            <p:cNvPr id="255" name="Google Shape;23;p2">
              <a:extLst>
                <a:ext uri="{FF2B5EF4-FFF2-40B4-BE49-F238E27FC236}">
                  <a16:creationId xmlns:a16="http://schemas.microsoft.com/office/drawing/2014/main" id="{E665292E-578C-4774-9494-EE9D6CF9F4F0}"/>
                </a:ext>
              </a:extLst>
            </p:cNvPr>
            <p:cNvSpPr/>
            <p:nvPr/>
          </p:nvSpPr>
          <p:spPr>
            <a:xfrm>
              <a:off x="614950" y="1682850"/>
              <a:ext cx="438175" cy="454900"/>
            </a:xfrm>
            <a:custGeom>
              <a:avLst/>
              <a:gdLst/>
              <a:ahLst/>
              <a:cxnLst/>
              <a:rect l="l" t="t" r="r" b="b"/>
              <a:pathLst>
                <a:path w="17527" h="18196" extrusionOk="0">
                  <a:moveTo>
                    <a:pt x="9682" y="1"/>
                  </a:moveTo>
                  <a:cubicBezTo>
                    <a:pt x="6586" y="1"/>
                    <a:pt x="1400" y="4345"/>
                    <a:pt x="762" y="5582"/>
                  </a:cubicBezTo>
                  <a:cubicBezTo>
                    <a:pt x="0" y="7082"/>
                    <a:pt x="2882" y="11261"/>
                    <a:pt x="4084" y="12249"/>
                  </a:cubicBezTo>
                  <a:cubicBezTo>
                    <a:pt x="4502" y="12589"/>
                    <a:pt x="4976" y="12766"/>
                    <a:pt x="5510" y="12766"/>
                  </a:cubicBezTo>
                  <a:cubicBezTo>
                    <a:pt x="6529" y="12766"/>
                    <a:pt x="7767" y="12124"/>
                    <a:pt x="9251" y="10749"/>
                  </a:cubicBezTo>
                  <a:cubicBezTo>
                    <a:pt x="9763" y="10272"/>
                    <a:pt x="10433" y="10032"/>
                    <a:pt x="11064" y="10032"/>
                  </a:cubicBezTo>
                  <a:cubicBezTo>
                    <a:pt x="11961" y="10032"/>
                    <a:pt x="12780" y="10516"/>
                    <a:pt x="12954" y="11487"/>
                  </a:cubicBezTo>
                  <a:cubicBezTo>
                    <a:pt x="13264" y="13142"/>
                    <a:pt x="12347" y="13737"/>
                    <a:pt x="10728" y="14095"/>
                  </a:cubicBezTo>
                  <a:cubicBezTo>
                    <a:pt x="9097" y="14452"/>
                    <a:pt x="7073" y="15333"/>
                    <a:pt x="7680" y="17178"/>
                  </a:cubicBezTo>
                  <a:cubicBezTo>
                    <a:pt x="7910" y="17887"/>
                    <a:pt x="8685" y="18196"/>
                    <a:pt x="9683" y="18196"/>
                  </a:cubicBezTo>
                  <a:cubicBezTo>
                    <a:pt x="11265" y="18196"/>
                    <a:pt x="13407" y="17420"/>
                    <a:pt x="14824" y="16238"/>
                  </a:cubicBezTo>
                  <a:cubicBezTo>
                    <a:pt x="17133" y="14321"/>
                    <a:pt x="17526" y="10761"/>
                    <a:pt x="16336" y="8630"/>
                  </a:cubicBezTo>
                  <a:cubicBezTo>
                    <a:pt x="15497" y="7137"/>
                    <a:pt x="13561" y="6088"/>
                    <a:pt x="11616" y="6088"/>
                  </a:cubicBezTo>
                  <a:cubicBezTo>
                    <a:pt x="10798" y="6088"/>
                    <a:pt x="9979" y="6273"/>
                    <a:pt x="9240" y="6689"/>
                  </a:cubicBezTo>
                  <a:cubicBezTo>
                    <a:pt x="6739" y="8082"/>
                    <a:pt x="6025" y="8749"/>
                    <a:pt x="6025" y="8749"/>
                  </a:cubicBezTo>
                  <a:cubicBezTo>
                    <a:pt x="6025" y="8749"/>
                    <a:pt x="5894" y="7641"/>
                    <a:pt x="5346" y="7129"/>
                  </a:cubicBezTo>
                  <a:cubicBezTo>
                    <a:pt x="5346" y="7129"/>
                    <a:pt x="13621" y="3331"/>
                    <a:pt x="11311" y="664"/>
                  </a:cubicBezTo>
                  <a:cubicBezTo>
                    <a:pt x="10906" y="198"/>
                    <a:pt x="10341" y="1"/>
                    <a:pt x="9682"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6" name="Google Shape;24;p2">
              <a:extLst>
                <a:ext uri="{FF2B5EF4-FFF2-40B4-BE49-F238E27FC236}">
                  <a16:creationId xmlns:a16="http://schemas.microsoft.com/office/drawing/2014/main" id="{0FDE9E8D-FCEB-4259-892A-7030423289C9}"/>
                </a:ext>
              </a:extLst>
            </p:cNvPr>
            <p:cNvSpPr/>
            <p:nvPr/>
          </p:nvSpPr>
          <p:spPr>
            <a:xfrm>
              <a:off x="686375" y="1706975"/>
              <a:ext cx="183400" cy="114275"/>
            </a:xfrm>
            <a:custGeom>
              <a:avLst/>
              <a:gdLst/>
              <a:ahLst/>
              <a:cxnLst/>
              <a:rect l="l" t="t" r="r" b="b"/>
              <a:pathLst>
                <a:path w="7336" h="4571" extrusionOk="0">
                  <a:moveTo>
                    <a:pt x="6697" y="0"/>
                  </a:moveTo>
                  <a:cubicBezTo>
                    <a:pt x="5771" y="0"/>
                    <a:pt x="3285" y="1082"/>
                    <a:pt x="1775" y="2319"/>
                  </a:cubicBezTo>
                  <a:cubicBezTo>
                    <a:pt x="1" y="3759"/>
                    <a:pt x="84" y="4307"/>
                    <a:pt x="322" y="4545"/>
                  </a:cubicBezTo>
                  <a:cubicBezTo>
                    <a:pt x="339" y="4562"/>
                    <a:pt x="366" y="4570"/>
                    <a:pt x="401" y="4570"/>
                  </a:cubicBezTo>
                  <a:cubicBezTo>
                    <a:pt x="862" y="4570"/>
                    <a:pt x="2810" y="3198"/>
                    <a:pt x="4204" y="2402"/>
                  </a:cubicBezTo>
                  <a:cubicBezTo>
                    <a:pt x="5704" y="1545"/>
                    <a:pt x="7335" y="497"/>
                    <a:pt x="7026" y="104"/>
                  </a:cubicBezTo>
                  <a:cubicBezTo>
                    <a:pt x="6972" y="33"/>
                    <a:pt x="6858" y="0"/>
                    <a:pt x="6697" y="0"/>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7" name="Google Shape;25;p2">
              <a:extLst>
                <a:ext uri="{FF2B5EF4-FFF2-40B4-BE49-F238E27FC236}">
                  <a16:creationId xmlns:a16="http://schemas.microsoft.com/office/drawing/2014/main" id="{89113F07-1CB0-4328-92B8-58A6A1DDB230}"/>
                </a:ext>
              </a:extLst>
            </p:cNvPr>
            <p:cNvSpPr/>
            <p:nvPr/>
          </p:nvSpPr>
          <p:spPr>
            <a:xfrm>
              <a:off x="656325" y="1827450"/>
              <a:ext cx="22050" cy="22050"/>
            </a:xfrm>
            <a:custGeom>
              <a:avLst/>
              <a:gdLst/>
              <a:ahLst/>
              <a:cxnLst/>
              <a:rect l="l" t="t" r="r" b="b"/>
              <a:pathLst>
                <a:path w="882" h="882" extrusionOk="0">
                  <a:moveTo>
                    <a:pt x="441" y="0"/>
                  </a:moveTo>
                  <a:cubicBezTo>
                    <a:pt x="203" y="0"/>
                    <a:pt x="0" y="202"/>
                    <a:pt x="0" y="441"/>
                  </a:cubicBezTo>
                  <a:cubicBezTo>
                    <a:pt x="0" y="679"/>
                    <a:pt x="203" y="881"/>
                    <a:pt x="441" y="881"/>
                  </a:cubicBezTo>
                  <a:cubicBezTo>
                    <a:pt x="691" y="881"/>
                    <a:pt x="881" y="679"/>
                    <a:pt x="881" y="441"/>
                  </a:cubicBezTo>
                  <a:cubicBezTo>
                    <a:pt x="881" y="202"/>
                    <a:pt x="691" y="0"/>
                    <a:pt x="441" y="0"/>
                  </a:cubicBezTo>
                  <a:close/>
                </a:path>
              </a:pathLst>
            </a:custGeom>
            <a:solidFill>
              <a:srgbClr val="F9A32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58" name="Google Shape;26;p2">
            <a:extLst>
              <a:ext uri="{FF2B5EF4-FFF2-40B4-BE49-F238E27FC236}">
                <a16:creationId xmlns:a16="http://schemas.microsoft.com/office/drawing/2014/main" id="{6EE58B3B-2F3F-42D3-829B-6236F057564F}"/>
              </a:ext>
            </a:extLst>
          </p:cNvPr>
          <p:cNvGrpSpPr/>
          <p:nvPr/>
        </p:nvGrpSpPr>
        <p:grpSpPr>
          <a:xfrm rot="546724">
            <a:off x="10059523" y="6203827"/>
            <a:ext cx="513712" cy="635212"/>
            <a:chOff x="1761950" y="1669000"/>
            <a:chExt cx="482700" cy="529100"/>
          </a:xfrm>
        </p:grpSpPr>
        <p:sp>
          <p:nvSpPr>
            <p:cNvPr id="259" name="Google Shape;27;p2">
              <a:extLst>
                <a:ext uri="{FF2B5EF4-FFF2-40B4-BE49-F238E27FC236}">
                  <a16:creationId xmlns:a16="http://schemas.microsoft.com/office/drawing/2014/main" id="{4A6ADAC4-987E-4438-A203-1062601ACAAE}"/>
                </a:ext>
              </a:extLst>
            </p:cNvPr>
            <p:cNvSpPr/>
            <p:nvPr/>
          </p:nvSpPr>
          <p:spPr>
            <a:xfrm>
              <a:off x="1761950" y="1669000"/>
              <a:ext cx="482700" cy="529100"/>
            </a:xfrm>
            <a:custGeom>
              <a:avLst/>
              <a:gdLst/>
              <a:ahLst/>
              <a:cxnLst/>
              <a:rect l="l" t="t" r="r" b="b"/>
              <a:pathLst>
                <a:path w="19308" h="21164" extrusionOk="0">
                  <a:moveTo>
                    <a:pt x="8652" y="3590"/>
                  </a:moveTo>
                  <a:cubicBezTo>
                    <a:pt x="9200" y="3590"/>
                    <a:pt x="9762" y="3731"/>
                    <a:pt x="10282" y="4028"/>
                  </a:cubicBezTo>
                  <a:cubicBezTo>
                    <a:pt x="11794" y="4897"/>
                    <a:pt x="12366" y="6767"/>
                    <a:pt x="11532" y="8207"/>
                  </a:cubicBezTo>
                  <a:cubicBezTo>
                    <a:pt x="10983" y="9165"/>
                    <a:pt x="9973" y="9693"/>
                    <a:pt x="8916" y="9693"/>
                  </a:cubicBezTo>
                  <a:cubicBezTo>
                    <a:pt x="8369" y="9693"/>
                    <a:pt x="7809" y="9551"/>
                    <a:pt x="7294" y="9255"/>
                  </a:cubicBezTo>
                  <a:cubicBezTo>
                    <a:pt x="5770" y="8386"/>
                    <a:pt x="5210" y="6517"/>
                    <a:pt x="6043" y="5064"/>
                  </a:cubicBezTo>
                  <a:cubicBezTo>
                    <a:pt x="6592" y="4115"/>
                    <a:pt x="7595" y="3590"/>
                    <a:pt x="8652" y="3590"/>
                  </a:cubicBezTo>
                  <a:close/>
                  <a:moveTo>
                    <a:pt x="8921" y="0"/>
                  </a:moveTo>
                  <a:cubicBezTo>
                    <a:pt x="3425" y="0"/>
                    <a:pt x="1" y="7231"/>
                    <a:pt x="3460" y="11124"/>
                  </a:cubicBezTo>
                  <a:cubicBezTo>
                    <a:pt x="4980" y="12835"/>
                    <a:pt x="6651" y="13348"/>
                    <a:pt x="8108" y="13348"/>
                  </a:cubicBezTo>
                  <a:cubicBezTo>
                    <a:pt x="10292" y="13348"/>
                    <a:pt x="11996" y="12196"/>
                    <a:pt x="11997" y="12196"/>
                  </a:cubicBezTo>
                  <a:lnTo>
                    <a:pt x="11997" y="12196"/>
                  </a:lnTo>
                  <a:cubicBezTo>
                    <a:pt x="11997" y="12196"/>
                    <a:pt x="10818" y="15958"/>
                    <a:pt x="7520" y="16423"/>
                  </a:cubicBezTo>
                  <a:cubicBezTo>
                    <a:pt x="4210" y="16899"/>
                    <a:pt x="1912" y="17518"/>
                    <a:pt x="2305" y="19173"/>
                  </a:cubicBezTo>
                  <a:cubicBezTo>
                    <a:pt x="2626" y="20508"/>
                    <a:pt x="3836" y="21163"/>
                    <a:pt x="5444" y="21163"/>
                  </a:cubicBezTo>
                  <a:cubicBezTo>
                    <a:pt x="8423" y="21163"/>
                    <a:pt x="12767" y="18912"/>
                    <a:pt x="15342" y="14565"/>
                  </a:cubicBezTo>
                  <a:cubicBezTo>
                    <a:pt x="19307" y="7874"/>
                    <a:pt x="17033" y="1873"/>
                    <a:pt x="10592" y="218"/>
                  </a:cubicBezTo>
                  <a:cubicBezTo>
                    <a:pt x="10018" y="69"/>
                    <a:pt x="9460" y="0"/>
                    <a:pt x="8921"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60" name="Google Shape;28;p2">
              <a:extLst>
                <a:ext uri="{FF2B5EF4-FFF2-40B4-BE49-F238E27FC236}">
                  <a16:creationId xmlns:a16="http://schemas.microsoft.com/office/drawing/2014/main" id="{E4DEAEFF-F968-4F37-B8F5-82F50D536156}"/>
                </a:ext>
              </a:extLst>
            </p:cNvPr>
            <p:cNvSpPr/>
            <p:nvPr/>
          </p:nvSpPr>
          <p:spPr>
            <a:xfrm>
              <a:off x="2046075" y="2061100"/>
              <a:ext cx="36350" cy="36050"/>
            </a:xfrm>
            <a:custGeom>
              <a:avLst/>
              <a:gdLst/>
              <a:ahLst/>
              <a:cxnLst/>
              <a:rect l="l" t="t" r="r" b="b"/>
              <a:pathLst>
                <a:path w="1454" h="1442" extrusionOk="0">
                  <a:moveTo>
                    <a:pt x="727" y="0"/>
                  </a:moveTo>
                  <a:cubicBezTo>
                    <a:pt x="322" y="0"/>
                    <a:pt x="1" y="322"/>
                    <a:pt x="1" y="727"/>
                  </a:cubicBezTo>
                  <a:cubicBezTo>
                    <a:pt x="1" y="1120"/>
                    <a:pt x="322" y="1441"/>
                    <a:pt x="727" y="1441"/>
                  </a:cubicBezTo>
                  <a:cubicBezTo>
                    <a:pt x="1132" y="1441"/>
                    <a:pt x="1453" y="1120"/>
                    <a:pt x="1453" y="727"/>
                  </a:cubicBezTo>
                  <a:cubicBezTo>
                    <a:pt x="1453" y="322"/>
                    <a:pt x="1132" y="0"/>
                    <a:pt x="727" y="0"/>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61" name="Google Shape;29;p2">
              <a:extLst>
                <a:ext uri="{FF2B5EF4-FFF2-40B4-BE49-F238E27FC236}">
                  <a16:creationId xmlns:a16="http://schemas.microsoft.com/office/drawing/2014/main" id="{A2A9D1F9-1308-439E-BC0C-1A3FDA32E536}"/>
                </a:ext>
              </a:extLst>
            </p:cNvPr>
            <p:cNvSpPr/>
            <p:nvPr/>
          </p:nvSpPr>
          <p:spPr>
            <a:xfrm>
              <a:off x="1866425" y="2108000"/>
              <a:ext cx="179675" cy="64750"/>
            </a:xfrm>
            <a:custGeom>
              <a:avLst/>
              <a:gdLst/>
              <a:ahLst/>
              <a:cxnLst/>
              <a:rect l="l" t="t" r="r" b="b"/>
              <a:pathLst>
                <a:path w="7187" h="2590" extrusionOk="0">
                  <a:moveTo>
                    <a:pt x="6473" y="0"/>
                  </a:moveTo>
                  <a:cubicBezTo>
                    <a:pt x="5731" y="0"/>
                    <a:pt x="4264" y="1127"/>
                    <a:pt x="2950" y="1127"/>
                  </a:cubicBezTo>
                  <a:cubicBezTo>
                    <a:pt x="2917" y="1127"/>
                    <a:pt x="2885" y="1126"/>
                    <a:pt x="2853" y="1125"/>
                  </a:cubicBezTo>
                  <a:cubicBezTo>
                    <a:pt x="2772" y="1122"/>
                    <a:pt x="2693" y="1120"/>
                    <a:pt x="2615" y="1120"/>
                  </a:cubicBezTo>
                  <a:cubicBezTo>
                    <a:pt x="1103" y="1120"/>
                    <a:pt x="0" y="1654"/>
                    <a:pt x="555" y="2220"/>
                  </a:cubicBezTo>
                  <a:cubicBezTo>
                    <a:pt x="816" y="2482"/>
                    <a:pt x="1430" y="2589"/>
                    <a:pt x="2132" y="2589"/>
                  </a:cubicBezTo>
                  <a:cubicBezTo>
                    <a:pt x="3028" y="2589"/>
                    <a:pt x="4069" y="2414"/>
                    <a:pt x="4710" y="2161"/>
                  </a:cubicBezTo>
                  <a:cubicBezTo>
                    <a:pt x="5853" y="1708"/>
                    <a:pt x="7187" y="756"/>
                    <a:pt x="6853" y="196"/>
                  </a:cubicBezTo>
                  <a:cubicBezTo>
                    <a:pt x="6770" y="57"/>
                    <a:pt x="6640" y="0"/>
                    <a:pt x="6473" y="0"/>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70" name="Google Shape;38;p2">
            <a:extLst>
              <a:ext uri="{FF2B5EF4-FFF2-40B4-BE49-F238E27FC236}">
                <a16:creationId xmlns:a16="http://schemas.microsoft.com/office/drawing/2014/main" id="{4A31D0B4-76CA-4123-8DF7-5311EA74A7E9}"/>
              </a:ext>
            </a:extLst>
          </p:cNvPr>
          <p:cNvGrpSpPr/>
          <p:nvPr/>
        </p:nvGrpSpPr>
        <p:grpSpPr>
          <a:xfrm rot="-822915">
            <a:off x="185066" y="2502913"/>
            <a:ext cx="651633" cy="804289"/>
            <a:chOff x="345025" y="221948"/>
            <a:chExt cx="1016224" cy="1014094"/>
          </a:xfrm>
        </p:grpSpPr>
        <p:sp>
          <p:nvSpPr>
            <p:cNvPr id="271" name="Google Shape;39;p2">
              <a:extLst>
                <a:ext uri="{FF2B5EF4-FFF2-40B4-BE49-F238E27FC236}">
                  <a16:creationId xmlns:a16="http://schemas.microsoft.com/office/drawing/2014/main" id="{1B8D86FC-202E-4505-BD3C-C82E359D7AFD}"/>
                </a:ext>
              </a:extLst>
            </p:cNvPr>
            <p:cNvSpPr/>
            <p:nvPr/>
          </p:nvSpPr>
          <p:spPr>
            <a:xfrm rot="3022827">
              <a:off x="496652" y="364477"/>
              <a:ext cx="712970" cy="729036"/>
            </a:xfrm>
            <a:custGeom>
              <a:avLst/>
              <a:gdLst/>
              <a:ahLst/>
              <a:cxnLst/>
              <a:rect l="l" t="t" r="r" b="b"/>
              <a:pathLst>
                <a:path w="16287" h="16654" extrusionOk="0">
                  <a:moveTo>
                    <a:pt x="6602" y="1"/>
                  </a:moveTo>
                  <a:cubicBezTo>
                    <a:pt x="4440" y="1"/>
                    <a:pt x="2474" y="1200"/>
                    <a:pt x="1536" y="2842"/>
                  </a:cubicBezTo>
                  <a:cubicBezTo>
                    <a:pt x="0" y="5533"/>
                    <a:pt x="310" y="8021"/>
                    <a:pt x="1917" y="8473"/>
                  </a:cubicBezTo>
                  <a:cubicBezTo>
                    <a:pt x="2144" y="8536"/>
                    <a:pt x="2350" y="8566"/>
                    <a:pt x="2539" y="8566"/>
                  </a:cubicBezTo>
                  <a:cubicBezTo>
                    <a:pt x="4027" y="8566"/>
                    <a:pt x="4420" y="6743"/>
                    <a:pt x="4906" y="5211"/>
                  </a:cubicBezTo>
                  <a:cubicBezTo>
                    <a:pt x="5274" y="4041"/>
                    <a:pt x="5978" y="3410"/>
                    <a:pt x="6827" y="3410"/>
                  </a:cubicBezTo>
                  <a:cubicBezTo>
                    <a:pt x="7239" y="3410"/>
                    <a:pt x="7685" y="3558"/>
                    <a:pt x="8144" y="3866"/>
                  </a:cubicBezTo>
                  <a:cubicBezTo>
                    <a:pt x="9549" y="4818"/>
                    <a:pt x="8168" y="8938"/>
                    <a:pt x="7013" y="11057"/>
                  </a:cubicBezTo>
                  <a:cubicBezTo>
                    <a:pt x="5858" y="13165"/>
                    <a:pt x="5037" y="16605"/>
                    <a:pt x="7894" y="16653"/>
                  </a:cubicBezTo>
                  <a:cubicBezTo>
                    <a:pt x="7908" y="16653"/>
                    <a:pt x="7922" y="16653"/>
                    <a:pt x="7936" y="16653"/>
                  </a:cubicBezTo>
                  <a:cubicBezTo>
                    <a:pt x="10817" y="16653"/>
                    <a:pt x="16286" y="11800"/>
                    <a:pt x="15883" y="10378"/>
                  </a:cubicBezTo>
                  <a:cubicBezTo>
                    <a:pt x="15623" y="9451"/>
                    <a:pt x="14750" y="9032"/>
                    <a:pt x="13847" y="9032"/>
                  </a:cubicBezTo>
                  <a:cubicBezTo>
                    <a:pt x="13348" y="9032"/>
                    <a:pt x="12839" y="9160"/>
                    <a:pt x="12419" y="9402"/>
                  </a:cubicBezTo>
                  <a:cubicBezTo>
                    <a:pt x="11668" y="9855"/>
                    <a:pt x="11014" y="10438"/>
                    <a:pt x="10490" y="11140"/>
                  </a:cubicBezTo>
                  <a:cubicBezTo>
                    <a:pt x="10490" y="11140"/>
                    <a:pt x="14157" y="4675"/>
                    <a:pt x="10764" y="1663"/>
                  </a:cubicBezTo>
                  <a:cubicBezTo>
                    <a:pt x="9441" y="489"/>
                    <a:pt x="7982" y="1"/>
                    <a:pt x="6602" y="1"/>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72" name="Google Shape;40;p2">
              <a:extLst>
                <a:ext uri="{FF2B5EF4-FFF2-40B4-BE49-F238E27FC236}">
                  <a16:creationId xmlns:a16="http://schemas.microsoft.com/office/drawing/2014/main" id="{64722046-D687-4652-9E14-8858F79CC9C3}"/>
                </a:ext>
              </a:extLst>
            </p:cNvPr>
            <p:cNvSpPr/>
            <p:nvPr/>
          </p:nvSpPr>
          <p:spPr>
            <a:xfrm rot="3022827">
              <a:off x="774226" y="318054"/>
              <a:ext cx="184557" cy="226056"/>
            </a:xfrm>
            <a:custGeom>
              <a:avLst/>
              <a:gdLst/>
              <a:ahLst/>
              <a:cxnLst/>
              <a:rect l="l" t="t" r="r" b="b"/>
              <a:pathLst>
                <a:path w="4216" h="5164" extrusionOk="0">
                  <a:moveTo>
                    <a:pt x="3680" y="0"/>
                  </a:moveTo>
                  <a:cubicBezTo>
                    <a:pt x="3129" y="0"/>
                    <a:pt x="1983" y="685"/>
                    <a:pt x="1286" y="1779"/>
                  </a:cubicBezTo>
                  <a:cubicBezTo>
                    <a:pt x="429" y="3112"/>
                    <a:pt x="1" y="4887"/>
                    <a:pt x="715" y="5148"/>
                  </a:cubicBezTo>
                  <a:cubicBezTo>
                    <a:pt x="742" y="5159"/>
                    <a:pt x="768" y="5163"/>
                    <a:pt x="794" y="5163"/>
                  </a:cubicBezTo>
                  <a:cubicBezTo>
                    <a:pt x="1353" y="5163"/>
                    <a:pt x="1689" y="2929"/>
                    <a:pt x="2406" y="2053"/>
                  </a:cubicBezTo>
                  <a:cubicBezTo>
                    <a:pt x="3156" y="1124"/>
                    <a:pt x="4215" y="529"/>
                    <a:pt x="3953" y="112"/>
                  </a:cubicBezTo>
                  <a:cubicBezTo>
                    <a:pt x="3902" y="36"/>
                    <a:pt x="3807" y="0"/>
                    <a:pt x="3680"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73" name="Google Shape;41;p2">
              <a:extLst>
                <a:ext uri="{FF2B5EF4-FFF2-40B4-BE49-F238E27FC236}">
                  <a16:creationId xmlns:a16="http://schemas.microsoft.com/office/drawing/2014/main" id="{AB2C4DCD-4B68-4717-B6B7-2FB20966B493}"/>
                </a:ext>
              </a:extLst>
            </p:cNvPr>
            <p:cNvSpPr/>
            <p:nvPr/>
          </p:nvSpPr>
          <p:spPr>
            <a:xfrm rot="3022827">
              <a:off x="1023192" y="438639"/>
              <a:ext cx="36027" cy="35983"/>
            </a:xfrm>
            <a:custGeom>
              <a:avLst/>
              <a:gdLst/>
              <a:ahLst/>
              <a:cxnLst/>
              <a:rect l="l" t="t" r="r" b="b"/>
              <a:pathLst>
                <a:path w="823" h="822" extrusionOk="0">
                  <a:moveTo>
                    <a:pt x="405" y="0"/>
                  </a:moveTo>
                  <a:cubicBezTo>
                    <a:pt x="179" y="0"/>
                    <a:pt x="1" y="191"/>
                    <a:pt x="1" y="417"/>
                  </a:cubicBezTo>
                  <a:cubicBezTo>
                    <a:pt x="1" y="643"/>
                    <a:pt x="179" y="822"/>
                    <a:pt x="405" y="822"/>
                  </a:cubicBezTo>
                  <a:cubicBezTo>
                    <a:pt x="632" y="822"/>
                    <a:pt x="822" y="643"/>
                    <a:pt x="822" y="417"/>
                  </a:cubicBezTo>
                  <a:cubicBezTo>
                    <a:pt x="822" y="191"/>
                    <a:pt x="632" y="0"/>
                    <a:pt x="405"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274" name="Google Shape;42;p2">
            <a:extLst>
              <a:ext uri="{FF2B5EF4-FFF2-40B4-BE49-F238E27FC236}">
                <a16:creationId xmlns:a16="http://schemas.microsoft.com/office/drawing/2014/main" id="{CD160847-2172-45B4-90E4-7D53478889C7}"/>
              </a:ext>
            </a:extLst>
          </p:cNvPr>
          <p:cNvSpPr/>
          <p:nvPr/>
        </p:nvSpPr>
        <p:spPr>
          <a:xfrm>
            <a:off x="3423517" y="6315595"/>
            <a:ext cx="373536" cy="344328"/>
          </a:xfrm>
          <a:custGeom>
            <a:avLst/>
            <a:gdLst/>
            <a:ahLst/>
            <a:cxnLst/>
            <a:rect l="l" t="t" r="r" b="b"/>
            <a:pathLst>
              <a:path w="3403" h="3137" extrusionOk="0">
                <a:moveTo>
                  <a:pt x="1673" y="0"/>
                </a:moveTo>
                <a:cubicBezTo>
                  <a:pt x="1551" y="0"/>
                  <a:pt x="1429" y="84"/>
                  <a:pt x="1429" y="250"/>
                </a:cubicBezTo>
                <a:cubicBezTo>
                  <a:pt x="1382" y="631"/>
                  <a:pt x="1370" y="1012"/>
                  <a:pt x="1370" y="1405"/>
                </a:cubicBezTo>
                <a:cubicBezTo>
                  <a:pt x="1013" y="1429"/>
                  <a:pt x="655" y="1417"/>
                  <a:pt x="298" y="1453"/>
                </a:cubicBezTo>
                <a:cubicBezTo>
                  <a:pt x="48" y="1453"/>
                  <a:pt x="1" y="1798"/>
                  <a:pt x="239" y="1870"/>
                </a:cubicBezTo>
                <a:cubicBezTo>
                  <a:pt x="620" y="2013"/>
                  <a:pt x="1025" y="2084"/>
                  <a:pt x="1429" y="2096"/>
                </a:cubicBezTo>
                <a:cubicBezTo>
                  <a:pt x="1465" y="2417"/>
                  <a:pt x="1584" y="2715"/>
                  <a:pt x="1751" y="2989"/>
                </a:cubicBezTo>
                <a:cubicBezTo>
                  <a:pt x="1820" y="3090"/>
                  <a:pt x="1924" y="3136"/>
                  <a:pt x="2026" y="3136"/>
                </a:cubicBezTo>
                <a:cubicBezTo>
                  <a:pt x="2189" y="3136"/>
                  <a:pt x="2346" y="3020"/>
                  <a:pt x="2346" y="2822"/>
                </a:cubicBezTo>
                <a:cubicBezTo>
                  <a:pt x="2358" y="2560"/>
                  <a:pt x="2310" y="2298"/>
                  <a:pt x="2227" y="2036"/>
                </a:cubicBezTo>
                <a:cubicBezTo>
                  <a:pt x="2560" y="1989"/>
                  <a:pt x="2882" y="1882"/>
                  <a:pt x="3168" y="1703"/>
                </a:cubicBezTo>
                <a:cubicBezTo>
                  <a:pt x="3402" y="1550"/>
                  <a:pt x="3336" y="1143"/>
                  <a:pt x="3038" y="1143"/>
                </a:cubicBezTo>
                <a:cubicBezTo>
                  <a:pt x="3033" y="1143"/>
                  <a:pt x="3029" y="1143"/>
                  <a:pt x="3025" y="1143"/>
                </a:cubicBezTo>
                <a:cubicBezTo>
                  <a:pt x="2703" y="1167"/>
                  <a:pt x="2382" y="1227"/>
                  <a:pt x="2072" y="1310"/>
                </a:cubicBezTo>
                <a:cubicBezTo>
                  <a:pt x="2001" y="965"/>
                  <a:pt x="1953" y="608"/>
                  <a:pt x="1917" y="250"/>
                </a:cubicBezTo>
                <a:cubicBezTo>
                  <a:pt x="1917" y="84"/>
                  <a:pt x="1795" y="0"/>
                  <a:pt x="1673"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75" name="Google Shape;43;p2">
            <a:extLst>
              <a:ext uri="{FF2B5EF4-FFF2-40B4-BE49-F238E27FC236}">
                <a16:creationId xmlns:a16="http://schemas.microsoft.com/office/drawing/2014/main" id="{77EFE5B1-C1C7-45C6-B1E5-1D5D5CDF7F53}"/>
              </a:ext>
            </a:extLst>
          </p:cNvPr>
          <p:cNvSpPr/>
          <p:nvPr/>
        </p:nvSpPr>
        <p:spPr>
          <a:xfrm rot="1938657">
            <a:off x="4652466" y="6161660"/>
            <a:ext cx="346237" cy="327643"/>
          </a:xfrm>
          <a:custGeom>
            <a:avLst/>
            <a:gdLst/>
            <a:ahLst/>
            <a:cxnLst/>
            <a:rect l="l" t="t" r="r" b="b"/>
            <a:pathLst>
              <a:path w="3240" h="3066" extrusionOk="0">
                <a:moveTo>
                  <a:pt x="1769" y="1"/>
                </a:moveTo>
                <a:cubicBezTo>
                  <a:pt x="1611" y="1"/>
                  <a:pt x="1453" y="105"/>
                  <a:pt x="1453" y="313"/>
                </a:cubicBezTo>
                <a:lnTo>
                  <a:pt x="1429" y="1075"/>
                </a:lnTo>
                <a:cubicBezTo>
                  <a:pt x="1036" y="1099"/>
                  <a:pt x="644" y="1135"/>
                  <a:pt x="263" y="1171"/>
                </a:cubicBezTo>
                <a:cubicBezTo>
                  <a:pt x="1" y="1171"/>
                  <a:pt x="1" y="1563"/>
                  <a:pt x="263" y="1563"/>
                </a:cubicBezTo>
                <a:cubicBezTo>
                  <a:pt x="632" y="1599"/>
                  <a:pt x="1025" y="1635"/>
                  <a:pt x="1406" y="1659"/>
                </a:cubicBezTo>
                <a:cubicBezTo>
                  <a:pt x="1382" y="1992"/>
                  <a:pt x="1322" y="2385"/>
                  <a:pt x="1429" y="2683"/>
                </a:cubicBezTo>
                <a:cubicBezTo>
                  <a:pt x="1513" y="2893"/>
                  <a:pt x="1771" y="3066"/>
                  <a:pt x="1985" y="3066"/>
                </a:cubicBezTo>
                <a:cubicBezTo>
                  <a:pt x="2135" y="3066"/>
                  <a:pt x="2264" y="2981"/>
                  <a:pt x="2298" y="2766"/>
                </a:cubicBezTo>
                <a:cubicBezTo>
                  <a:pt x="2322" y="2623"/>
                  <a:pt x="2263" y="2492"/>
                  <a:pt x="2132" y="2444"/>
                </a:cubicBezTo>
                <a:cubicBezTo>
                  <a:pt x="2120" y="2325"/>
                  <a:pt x="2120" y="2206"/>
                  <a:pt x="2120" y="2087"/>
                </a:cubicBezTo>
                <a:lnTo>
                  <a:pt x="2108" y="1694"/>
                </a:lnTo>
                <a:cubicBezTo>
                  <a:pt x="2346" y="1694"/>
                  <a:pt x="2584" y="1694"/>
                  <a:pt x="2822" y="1682"/>
                </a:cubicBezTo>
                <a:cubicBezTo>
                  <a:pt x="3239" y="1682"/>
                  <a:pt x="3239" y="1051"/>
                  <a:pt x="2822" y="1051"/>
                </a:cubicBezTo>
                <a:cubicBezTo>
                  <a:pt x="2584" y="1040"/>
                  <a:pt x="2334" y="1040"/>
                  <a:pt x="2096" y="1040"/>
                </a:cubicBezTo>
                <a:lnTo>
                  <a:pt x="2084" y="313"/>
                </a:lnTo>
                <a:cubicBezTo>
                  <a:pt x="2084" y="105"/>
                  <a:pt x="1926" y="1"/>
                  <a:pt x="1769" y="1"/>
                </a:cubicBezTo>
                <a:close/>
              </a:path>
            </a:pathLst>
          </a:custGeom>
          <a:solidFill>
            <a:schemeClr val="tx1">
              <a:lumMod val="10000"/>
              <a:lumOff val="90000"/>
            </a:scheme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76" name="Google Shape;44;p2">
            <a:extLst>
              <a:ext uri="{FF2B5EF4-FFF2-40B4-BE49-F238E27FC236}">
                <a16:creationId xmlns:a16="http://schemas.microsoft.com/office/drawing/2014/main" id="{5E362E03-6E5C-4E9D-967D-D91751CC264C}"/>
              </a:ext>
            </a:extLst>
          </p:cNvPr>
          <p:cNvSpPr/>
          <p:nvPr/>
        </p:nvSpPr>
        <p:spPr>
          <a:xfrm rot="1938657">
            <a:off x="11102001" y="772141"/>
            <a:ext cx="325827" cy="209025"/>
          </a:xfrm>
          <a:custGeom>
            <a:avLst/>
            <a:gdLst/>
            <a:ahLst/>
            <a:cxnLst/>
            <a:rect l="l" t="t" r="r" b="b"/>
            <a:pathLst>
              <a:path w="3049" h="1956" extrusionOk="0">
                <a:moveTo>
                  <a:pt x="1465" y="0"/>
                </a:moveTo>
                <a:cubicBezTo>
                  <a:pt x="1250" y="143"/>
                  <a:pt x="1191" y="381"/>
                  <a:pt x="1203" y="667"/>
                </a:cubicBezTo>
                <a:cubicBezTo>
                  <a:pt x="893" y="691"/>
                  <a:pt x="584" y="715"/>
                  <a:pt x="274" y="727"/>
                </a:cubicBezTo>
                <a:cubicBezTo>
                  <a:pt x="72" y="727"/>
                  <a:pt x="0" y="1072"/>
                  <a:pt x="226" y="1096"/>
                </a:cubicBezTo>
                <a:cubicBezTo>
                  <a:pt x="572" y="1155"/>
                  <a:pt x="929" y="1179"/>
                  <a:pt x="1286" y="1179"/>
                </a:cubicBezTo>
                <a:cubicBezTo>
                  <a:pt x="1334" y="1381"/>
                  <a:pt x="1405" y="1572"/>
                  <a:pt x="1488" y="1751"/>
                </a:cubicBezTo>
                <a:cubicBezTo>
                  <a:pt x="1545" y="1893"/>
                  <a:pt x="1674" y="1956"/>
                  <a:pt x="1800" y="1956"/>
                </a:cubicBezTo>
                <a:cubicBezTo>
                  <a:pt x="1989" y="1956"/>
                  <a:pt x="2170" y="1813"/>
                  <a:pt x="2084" y="1584"/>
                </a:cubicBezTo>
                <a:cubicBezTo>
                  <a:pt x="2024" y="1441"/>
                  <a:pt x="1965" y="1286"/>
                  <a:pt x="1917" y="1143"/>
                </a:cubicBezTo>
                <a:cubicBezTo>
                  <a:pt x="2286" y="1096"/>
                  <a:pt x="2691" y="1048"/>
                  <a:pt x="2965" y="774"/>
                </a:cubicBezTo>
                <a:cubicBezTo>
                  <a:pt x="3048" y="691"/>
                  <a:pt x="3001" y="548"/>
                  <a:pt x="2893" y="512"/>
                </a:cubicBezTo>
                <a:cubicBezTo>
                  <a:pt x="2792" y="483"/>
                  <a:pt x="2690" y="471"/>
                  <a:pt x="2588" y="471"/>
                </a:cubicBezTo>
                <a:cubicBezTo>
                  <a:pt x="2317" y="471"/>
                  <a:pt x="2042" y="552"/>
                  <a:pt x="1774" y="596"/>
                </a:cubicBezTo>
                <a:cubicBezTo>
                  <a:pt x="1727" y="346"/>
                  <a:pt x="1715" y="155"/>
                  <a:pt x="1477"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77" name="Google Shape;45;p2">
            <a:extLst>
              <a:ext uri="{FF2B5EF4-FFF2-40B4-BE49-F238E27FC236}">
                <a16:creationId xmlns:a16="http://schemas.microsoft.com/office/drawing/2014/main" id="{E264819E-E285-477C-9886-68E661B1BDE5}"/>
              </a:ext>
            </a:extLst>
          </p:cNvPr>
          <p:cNvGrpSpPr/>
          <p:nvPr/>
        </p:nvGrpSpPr>
        <p:grpSpPr>
          <a:xfrm>
            <a:off x="4037540" y="5722393"/>
            <a:ext cx="557277" cy="570521"/>
            <a:chOff x="2797650" y="3803725"/>
            <a:chExt cx="787175" cy="819250"/>
          </a:xfrm>
        </p:grpSpPr>
        <p:sp>
          <p:nvSpPr>
            <p:cNvPr id="278" name="Google Shape;46;p2">
              <a:extLst>
                <a:ext uri="{FF2B5EF4-FFF2-40B4-BE49-F238E27FC236}">
                  <a16:creationId xmlns:a16="http://schemas.microsoft.com/office/drawing/2014/main" id="{F95C6A01-C274-4824-8680-A55E53FEC9F2}"/>
                </a:ext>
              </a:extLst>
            </p:cNvPr>
            <p:cNvSpPr/>
            <p:nvPr/>
          </p:nvSpPr>
          <p:spPr>
            <a:xfrm>
              <a:off x="2797650" y="3803725"/>
              <a:ext cx="787175" cy="819250"/>
            </a:xfrm>
            <a:custGeom>
              <a:avLst/>
              <a:gdLst/>
              <a:ahLst/>
              <a:cxnLst/>
              <a:rect l="l" t="t" r="r" b="b"/>
              <a:pathLst>
                <a:path w="31487" h="32770" extrusionOk="0">
                  <a:moveTo>
                    <a:pt x="19368" y="5206"/>
                  </a:moveTo>
                  <a:cubicBezTo>
                    <a:pt x="20885" y="5206"/>
                    <a:pt x="22337" y="6384"/>
                    <a:pt x="22337" y="8157"/>
                  </a:cubicBezTo>
                  <a:cubicBezTo>
                    <a:pt x="22337" y="9788"/>
                    <a:pt x="21015" y="11110"/>
                    <a:pt x="19384" y="11110"/>
                  </a:cubicBezTo>
                  <a:lnTo>
                    <a:pt x="19372" y="11110"/>
                  </a:lnTo>
                  <a:cubicBezTo>
                    <a:pt x="16741" y="11098"/>
                    <a:pt x="15443" y="7919"/>
                    <a:pt x="17301" y="6074"/>
                  </a:cubicBezTo>
                  <a:cubicBezTo>
                    <a:pt x="17904" y="5474"/>
                    <a:pt x="18644" y="5206"/>
                    <a:pt x="19368" y="5206"/>
                  </a:cubicBezTo>
                  <a:close/>
                  <a:moveTo>
                    <a:pt x="14622" y="16964"/>
                  </a:moveTo>
                  <a:cubicBezTo>
                    <a:pt x="15232" y="16964"/>
                    <a:pt x="15847" y="17082"/>
                    <a:pt x="16431" y="17325"/>
                  </a:cubicBezTo>
                  <a:cubicBezTo>
                    <a:pt x="18217" y="18063"/>
                    <a:pt x="19372" y="19802"/>
                    <a:pt x="19372" y="21730"/>
                  </a:cubicBezTo>
                  <a:cubicBezTo>
                    <a:pt x="19372" y="24362"/>
                    <a:pt x="17241" y="26493"/>
                    <a:pt x="14610" y="26493"/>
                  </a:cubicBezTo>
                  <a:cubicBezTo>
                    <a:pt x="12681" y="26493"/>
                    <a:pt x="10943" y="25326"/>
                    <a:pt x="10216" y="23552"/>
                  </a:cubicBezTo>
                  <a:cubicBezTo>
                    <a:pt x="9478" y="21766"/>
                    <a:pt x="9883" y="19718"/>
                    <a:pt x="11240" y="18361"/>
                  </a:cubicBezTo>
                  <a:cubicBezTo>
                    <a:pt x="12158" y="17451"/>
                    <a:pt x="13381" y="16964"/>
                    <a:pt x="14622" y="16964"/>
                  </a:cubicBezTo>
                  <a:close/>
                  <a:moveTo>
                    <a:pt x="19725" y="1"/>
                  </a:moveTo>
                  <a:cubicBezTo>
                    <a:pt x="19020" y="1"/>
                    <a:pt x="18278" y="84"/>
                    <a:pt x="17503" y="263"/>
                  </a:cubicBezTo>
                  <a:cubicBezTo>
                    <a:pt x="7323" y="2621"/>
                    <a:pt x="10812" y="12110"/>
                    <a:pt x="10812" y="12110"/>
                  </a:cubicBezTo>
                  <a:cubicBezTo>
                    <a:pt x="7811" y="12336"/>
                    <a:pt x="1" y="18694"/>
                    <a:pt x="4632" y="27291"/>
                  </a:cubicBezTo>
                  <a:cubicBezTo>
                    <a:pt x="6708" y="31143"/>
                    <a:pt x="10415" y="32769"/>
                    <a:pt x="14135" y="32769"/>
                  </a:cubicBezTo>
                  <a:cubicBezTo>
                    <a:pt x="18716" y="32769"/>
                    <a:pt x="23317" y="30304"/>
                    <a:pt x="24921" y="26493"/>
                  </a:cubicBezTo>
                  <a:cubicBezTo>
                    <a:pt x="27826" y="19587"/>
                    <a:pt x="23885" y="14884"/>
                    <a:pt x="23885" y="14884"/>
                  </a:cubicBezTo>
                  <a:cubicBezTo>
                    <a:pt x="31486" y="12321"/>
                    <a:pt x="28294" y="1"/>
                    <a:pt x="19725" y="1"/>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79" name="Google Shape;47;p2">
              <a:extLst>
                <a:ext uri="{FF2B5EF4-FFF2-40B4-BE49-F238E27FC236}">
                  <a16:creationId xmlns:a16="http://schemas.microsoft.com/office/drawing/2014/main" id="{400942D3-7225-45B6-8194-072A0A429109}"/>
                </a:ext>
              </a:extLst>
            </p:cNvPr>
            <p:cNvSpPr/>
            <p:nvPr/>
          </p:nvSpPr>
          <p:spPr>
            <a:xfrm>
              <a:off x="3095025" y="3993950"/>
              <a:ext cx="52100" cy="52425"/>
            </a:xfrm>
            <a:custGeom>
              <a:avLst/>
              <a:gdLst/>
              <a:ahLst/>
              <a:cxnLst/>
              <a:rect l="l" t="t" r="r" b="b"/>
              <a:pathLst>
                <a:path w="2084" h="2097" extrusionOk="0">
                  <a:moveTo>
                    <a:pt x="1048" y="1"/>
                  </a:moveTo>
                  <a:cubicBezTo>
                    <a:pt x="465" y="1"/>
                    <a:pt x="0" y="465"/>
                    <a:pt x="0" y="1048"/>
                  </a:cubicBezTo>
                  <a:cubicBezTo>
                    <a:pt x="0" y="1620"/>
                    <a:pt x="465" y="2096"/>
                    <a:pt x="1048" y="2096"/>
                  </a:cubicBezTo>
                  <a:cubicBezTo>
                    <a:pt x="1619" y="2096"/>
                    <a:pt x="2084" y="1620"/>
                    <a:pt x="2084" y="1048"/>
                  </a:cubicBezTo>
                  <a:cubicBezTo>
                    <a:pt x="2084" y="465"/>
                    <a:pt x="1619" y="1"/>
                    <a:pt x="1048" y="1"/>
                  </a:cubicBez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0" name="Google Shape;48;p2">
              <a:extLst>
                <a:ext uri="{FF2B5EF4-FFF2-40B4-BE49-F238E27FC236}">
                  <a16:creationId xmlns:a16="http://schemas.microsoft.com/office/drawing/2014/main" id="{559358D5-86E5-4837-8E69-A3F6268B23C6}"/>
                </a:ext>
              </a:extLst>
            </p:cNvPr>
            <p:cNvSpPr/>
            <p:nvPr/>
          </p:nvSpPr>
          <p:spPr>
            <a:xfrm>
              <a:off x="2908675" y="4172500"/>
              <a:ext cx="142325" cy="208700"/>
            </a:xfrm>
            <a:custGeom>
              <a:avLst/>
              <a:gdLst/>
              <a:ahLst/>
              <a:cxnLst/>
              <a:rect l="l" t="t" r="r" b="b"/>
              <a:pathLst>
                <a:path w="5693" h="8348" extrusionOk="0">
                  <a:moveTo>
                    <a:pt x="4297" y="1"/>
                  </a:moveTo>
                  <a:cubicBezTo>
                    <a:pt x="3111" y="1"/>
                    <a:pt x="1775" y="1987"/>
                    <a:pt x="1025" y="4170"/>
                  </a:cubicBezTo>
                  <a:cubicBezTo>
                    <a:pt x="239" y="6456"/>
                    <a:pt x="1" y="8110"/>
                    <a:pt x="882" y="8325"/>
                  </a:cubicBezTo>
                  <a:cubicBezTo>
                    <a:pt x="951" y="8340"/>
                    <a:pt x="1015" y="8348"/>
                    <a:pt x="1075" y="8348"/>
                  </a:cubicBezTo>
                  <a:cubicBezTo>
                    <a:pt x="2349" y="8348"/>
                    <a:pt x="1783" y="4988"/>
                    <a:pt x="2966" y="3658"/>
                  </a:cubicBezTo>
                  <a:cubicBezTo>
                    <a:pt x="4204" y="2265"/>
                    <a:pt x="5692" y="217"/>
                    <a:pt x="4466" y="14"/>
                  </a:cubicBezTo>
                  <a:cubicBezTo>
                    <a:pt x="4410" y="5"/>
                    <a:pt x="4354" y="1"/>
                    <a:pt x="4297" y="1"/>
                  </a:cubicBez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1" name="Google Shape;49;p2">
              <a:extLst>
                <a:ext uri="{FF2B5EF4-FFF2-40B4-BE49-F238E27FC236}">
                  <a16:creationId xmlns:a16="http://schemas.microsoft.com/office/drawing/2014/main" id="{C7F0D977-0CA5-47EC-B58F-1126C6ECCA11}"/>
                </a:ext>
              </a:extLst>
            </p:cNvPr>
            <p:cNvSpPr/>
            <p:nvPr/>
          </p:nvSpPr>
          <p:spPr>
            <a:xfrm>
              <a:off x="3101875" y="3858125"/>
              <a:ext cx="155675" cy="104675"/>
            </a:xfrm>
            <a:custGeom>
              <a:avLst/>
              <a:gdLst/>
              <a:ahLst/>
              <a:cxnLst/>
              <a:rect l="l" t="t" r="r" b="b"/>
              <a:pathLst>
                <a:path w="6227" h="4187" extrusionOk="0">
                  <a:moveTo>
                    <a:pt x="5196" y="1"/>
                  </a:moveTo>
                  <a:cubicBezTo>
                    <a:pt x="4415" y="1"/>
                    <a:pt x="3142" y="589"/>
                    <a:pt x="2179" y="1362"/>
                  </a:cubicBezTo>
                  <a:cubicBezTo>
                    <a:pt x="845" y="2409"/>
                    <a:pt x="0" y="3838"/>
                    <a:pt x="714" y="4148"/>
                  </a:cubicBezTo>
                  <a:cubicBezTo>
                    <a:pt x="776" y="4174"/>
                    <a:pt x="835" y="4186"/>
                    <a:pt x="892" y="4186"/>
                  </a:cubicBezTo>
                  <a:cubicBezTo>
                    <a:pt x="1587" y="4186"/>
                    <a:pt x="2016" y="2368"/>
                    <a:pt x="3512" y="1862"/>
                  </a:cubicBezTo>
                  <a:cubicBezTo>
                    <a:pt x="5144" y="1326"/>
                    <a:pt x="6227" y="945"/>
                    <a:pt x="5822" y="266"/>
                  </a:cubicBezTo>
                  <a:cubicBezTo>
                    <a:pt x="5709" y="82"/>
                    <a:pt x="5487" y="1"/>
                    <a:pt x="5196" y="1"/>
                  </a:cubicBez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282" name="Google Shape;50;p2">
            <a:extLst>
              <a:ext uri="{FF2B5EF4-FFF2-40B4-BE49-F238E27FC236}">
                <a16:creationId xmlns:a16="http://schemas.microsoft.com/office/drawing/2014/main" id="{C79A54E3-A997-4818-ADDC-70BCB2179DEC}"/>
              </a:ext>
            </a:extLst>
          </p:cNvPr>
          <p:cNvSpPr/>
          <p:nvPr/>
        </p:nvSpPr>
        <p:spPr>
          <a:xfrm rot="7925529">
            <a:off x="337346" y="4817761"/>
            <a:ext cx="346237" cy="327644"/>
          </a:xfrm>
          <a:custGeom>
            <a:avLst/>
            <a:gdLst/>
            <a:ahLst/>
            <a:cxnLst/>
            <a:rect l="l" t="t" r="r" b="b"/>
            <a:pathLst>
              <a:path w="3240" h="3066" extrusionOk="0">
                <a:moveTo>
                  <a:pt x="1769" y="1"/>
                </a:moveTo>
                <a:cubicBezTo>
                  <a:pt x="1611" y="1"/>
                  <a:pt x="1453" y="105"/>
                  <a:pt x="1453" y="313"/>
                </a:cubicBezTo>
                <a:lnTo>
                  <a:pt x="1429" y="1075"/>
                </a:lnTo>
                <a:cubicBezTo>
                  <a:pt x="1036" y="1099"/>
                  <a:pt x="644" y="1135"/>
                  <a:pt x="263" y="1171"/>
                </a:cubicBezTo>
                <a:cubicBezTo>
                  <a:pt x="1" y="1171"/>
                  <a:pt x="1" y="1563"/>
                  <a:pt x="263" y="1563"/>
                </a:cubicBezTo>
                <a:cubicBezTo>
                  <a:pt x="632" y="1599"/>
                  <a:pt x="1025" y="1635"/>
                  <a:pt x="1406" y="1659"/>
                </a:cubicBezTo>
                <a:cubicBezTo>
                  <a:pt x="1382" y="1992"/>
                  <a:pt x="1322" y="2385"/>
                  <a:pt x="1429" y="2683"/>
                </a:cubicBezTo>
                <a:cubicBezTo>
                  <a:pt x="1513" y="2893"/>
                  <a:pt x="1771" y="3066"/>
                  <a:pt x="1985" y="3066"/>
                </a:cubicBezTo>
                <a:cubicBezTo>
                  <a:pt x="2135" y="3066"/>
                  <a:pt x="2264" y="2981"/>
                  <a:pt x="2298" y="2766"/>
                </a:cubicBezTo>
                <a:cubicBezTo>
                  <a:pt x="2322" y="2623"/>
                  <a:pt x="2263" y="2492"/>
                  <a:pt x="2132" y="2444"/>
                </a:cubicBezTo>
                <a:cubicBezTo>
                  <a:pt x="2120" y="2325"/>
                  <a:pt x="2120" y="2206"/>
                  <a:pt x="2120" y="2087"/>
                </a:cubicBezTo>
                <a:lnTo>
                  <a:pt x="2108" y="1694"/>
                </a:lnTo>
                <a:cubicBezTo>
                  <a:pt x="2346" y="1694"/>
                  <a:pt x="2584" y="1694"/>
                  <a:pt x="2822" y="1682"/>
                </a:cubicBezTo>
                <a:cubicBezTo>
                  <a:pt x="3239" y="1682"/>
                  <a:pt x="3239" y="1051"/>
                  <a:pt x="2822" y="1051"/>
                </a:cubicBezTo>
                <a:cubicBezTo>
                  <a:pt x="2584" y="1040"/>
                  <a:pt x="2334" y="1040"/>
                  <a:pt x="2096" y="1040"/>
                </a:cubicBezTo>
                <a:lnTo>
                  <a:pt x="2084" y="313"/>
                </a:lnTo>
                <a:cubicBezTo>
                  <a:pt x="2084" y="105"/>
                  <a:pt x="1926" y="1"/>
                  <a:pt x="1769"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3" name="Google Shape;51;p2">
            <a:extLst>
              <a:ext uri="{FF2B5EF4-FFF2-40B4-BE49-F238E27FC236}">
                <a16:creationId xmlns:a16="http://schemas.microsoft.com/office/drawing/2014/main" id="{3ADBB6A5-4920-4A2C-BCCD-A83ECB4F9C61}"/>
              </a:ext>
            </a:extLst>
          </p:cNvPr>
          <p:cNvSpPr/>
          <p:nvPr/>
        </p:nvSpPr>
        <p:spPr>
          <a:xfrm rot="7925529">
            <a:off x="1801995" y="6331580"/>
            <a:ext cx="325827" cy="209025"/>
          </a:xfrm>
          <a:custGeom>
            <a:avLst/>
            <a:gdLst/>
            <a:ahLst/>
            <a:cxnLst/>
            <a:rect l="l" t="t" r="r" b="b"/>
            <a:pathLst>
              <a:path w="3049" h="1956" extrusionOk="0">
                <a:moveTo>
                  <a:pt x="1465" y="0"/>
                </a:moveTo>
                <a:cubicBezTo>
                  <a:pt x="1250" y="143"/>
                  <a:pt x="1191" y="381"/>
                  <a:pt x="1203" y="667"/>
                </a:cubicBezTo>
                <a:cubicBezTo>
                  <a:pt x="893" y="691"/>
                  <a:pt x="584" y="715"/>
                  <a:pt x="274" y="727"/>
                </a:cubicBezTo>
                <a:cubicBezTo>
                  <a:pt x="72" y="727"/>
                  <a:pt x="0" y="1072"/>
                  <a:pt x="226" y="1096"/>
                </a:cubicBezTo>
                <a:cubicBezTo>
                  <a:pt x="572" y="1155"/>
                  <a:pt x="929" y="1179"/>
                  <a:pt x="1286" y="1179"/>
                </a:cubicBezTo>
                <a:cubicBezTo>
                  <a:pt x="1334" y="1381"/>
                  <a:pt x="1405" y="1572"/>
                  <a:pt x="1488" y="1751"/>
                </a:cubicBezTo>
                <a:cubicBezTo>
                  <a:pt x="1545" y="1893"/>
                  <a:pt x="1674" y="1956"/>
                  <a:pt x="1800" y="1956"/>
                </a:cubicBezTo>
                <a:cubicBezTo>
                  <a:pt x="1989" y="1956"/>
                  <a:pt x="2170" y="1813"/>
                  <a:pt x="2084" y="1584"/>
                </a:cubicBezTo>
                <a:cubicBezTo>
                  <a:pt x="2024" y="1441"/>
                  <a:pt x="1965" y="1286"/>
                  <a:pt x="1917" y="1143"/>
                </a:cubicBezTo>
                <a:cubicBezTo>
                  <a:pt x="2286" y="1096"/>
                  <a:pt x="2691" y="1048"/>
                  <a:pt x="2965" y="774"/>
                </a:cubicBezTo>
                <a:cubicBezTo>
                  <a:pt x="3048" y="691"/>
                  <a:pt x="3001" y="548"/>
                  <a:pt x="2893" y="512"/>
                </a:cubicBezTo>
                <a:cubicBezTo>
                  <a:pt x="2792" y="483"/>
                  <a:pt x="2690" y="471"/>
                  <a:pt x="2588" y="471"/>
                </a:cubicBezTo>
                <a:cubicBezTo>
                  <a:pt x="2317" y="471"/>
                  <a:pt x="2042" y="552"/>
                  <a:pt x="1774" y="596"/>
                </a:cubicBezTo>
                <a:cubicBezTo>
                  <a:pt x="1727" y="346"/>
                  <a:pt x="1715" y="155"/>
                  <a:pt x="1477"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84" name="Google Shape;52;p2">
            <a:extLst>
              <a:ext uri="{FF2B5EF4-FFF2-40B4-BE49-F238E27FC236}">
                <a16:creationId xmlns:a16="http://schemas.microsoft.com/office/drawing/2014/main" id="{080893DE-24F7-4F41-85D1-7AE4054F535C}"/>
              </a:ext>
            </a:extLst>
          </p:cNvPr>
          <p:cNvGrpSpPr/>
          <p:nvPr/>
        </p:nvGrpSpPr>
        <p:grpSpPr>
          <a:xfrm rot="2390256">
            <a:off x="207948" y="3939043"/>
            <a:ext cx="454992" cy="472235"/>
            <a:chOff x="614950" y="1682850"/>
            <a:chExt cx="438175" cy="454900"/>
          </a:xfrm>
        </p:grpSpPr>
        <p:sp>
          <p:nvSpPr>
            <p:cNvPr id="285" name="Google Shape;53;p2">
              <a:extLst>
                <a:ext uri="{FF2B5EF4-FFF2-40B4-BE49-F238E27FC236}">
                  <a16:creationId xmlns:a16="http://schemas.microsoft.com/office/drawing/2014/main" id="{D3F9C491-B04D-4241-AAD6-6D7153E73D94}"/>
                </a:ext>
              </a:extLst>
            </p:cNvPr>
            <p:cNvSpPr/>
            <p:nvPr/>
          </p:nvSpPr>
          <p:spPr>
            <a:xfrm>
              <a:off x="614950" y="1682850"/>
              <a:ext cx="438175" cy="454900"/>
            </a:xfrm>
            <a:custGeom>
              <a:avLst/>
              <a:gdLst/>
              <a:ahLst/>
              <a:cxnLst/>
              <a:rect l="l" t="t" r="r" b="b"/>
              <a:pathLst>
                <a:path w="17527" h="18196" extrusionOk="0">
                  <a:moveTo>
                    <a:pt x="9682" y="1"/>
                  </a:moveTo>
                  <a:cubicBezTo>
                    <a:pt x="6586" y="1"/>
                    <a:pt x="1400" y="4345"/>
                    <a:pt x="762" y="5582"/>
                  </a:cubicBezTo>
                  <a:cubicBezTo>
                    <a:pt x="0" y="7082"/>
                    <a:pt x="2882" y="11261"/>
                    <a:pt x="4084" y="12249"/>
                  </a:cubicBezTo>
                  <a:cubicBezTo>
                    <a:pt x="4502" y="12589"/>
                    <a:pt x="4976" y="12766"/>
                    <a:pt x="5510" y="12766"/>
                  </a:cubicBezTo>
                  <a:cubicBezTo>
                    <a:pt x="6529" y="12766"/>
                    <a:pt x="7767" y="12124"/>
                    <a:pt x="9251" y="10749"/>
                  </a:cubicBezTo>
                  <a:cubicBezTo>
                    <a:pt x="9763" y="10272"/>
                    <a:pt x="10433" y="10032"/>
                    <a:pt x="11064" y="10032"/>
                  </a:cubicBezTo>
                  <a:cubicBezTo>
                    <a:pt x="11961" y="10032"/>
                    <a:pt x="12780" y="10516"/>
                    <a:pt x="12954" y="11487"/>
                  </a:cubicBezTo>
                  <a:cubicBezTo>
                    <a:pt x="13264" y="13142"/>
                    <a:pt x="12347" y="13737"/>
                    <a:pt x="10728" y="14095"/>
                  </a:cubicBezTo>
                  <a:cubicBezTo>
                    <a:pt x="9097" y="14452"/>
                    <a:pt x="7073" y="15333"/>
                    <a:pt x="7680" y="17178"/>
                  </a:cubicBezTo>
                  <a:cubicBezTo>
                    <a:pt x="7910" y="17887"/>
                    <a:pt x="8685" y="18196"/>
                    <a:pt x="9683" y="18196"/>
                  </a:cubicBezTo>
                  <a:cubicBezTo>
                    <a:pt x="11265" y="18196"/>
                    <a:pt x="13407" y="17420"/>
                    <a:pt x="14824" y="16238"/>
                  </a:cubicBezTo>
                  <a:cubicBezTo>
                    <a:pt x="17133" y="14321"/>
                    <a:pt x="17526" y="10761"/>
                    <a:pt x="16336" y="8630"/>
                  </a:cubicBezTo>
                  <a:cubicBezTo>
                    <a:pt x="15497" y="7137"/>
                    <a:pt x="13561" y="6088"/>
                    <a:pt x="11616" y="6088"/>
                  </a:cubicBezTo>
                  <a:cubicBezTo>
                    <a:pt x="10798" y="6088"/>
                    <a:pt x="9979" y="6273"/>
                    <a:pt x="9240" y="6689"/>
                  </a:cubicBezTo>
                  <a:cubicBezTo>
                    <a:pt x="6739" y="8082"/>
                    <a:pt x="6025" y="8749"/>
                    <a:pt x="6025" y="8749"/>
                  </a:cubicBezTo>
                  <a:cubicBezTo>
                    <a:pt x="6025" y="8749"/>
                    <a:pt x="5894" y="7641"/>
                    <a:pt x="5346" y="7129"/>
                  </a:cubicBezTo>
                  <a:cubicBezTo>
                    <a:pt x="5346" y="7129"/>
                    <a:pt x="13621" y="3331"/>
                    <a:pt x="11311" y="664"/>
                  </a:cubicBezTo>
                  <a:cubicBezTo>
                    <a:pt x="10906" y="198"/>
                    <a:pt x="10341" y="1"/>
                    <a:pt x="9682" y="1"/>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6" name="Google Shape;54;p2">
              <a:extLst>
                <a:ext uri="{FF2B5EF4-FFF2-40B4-BE49-F238E27FC236}">
                  <a16:creationId xmlns:a16="http://schemas.microsoft.com/office/drawing/2014/main" id="{275B2921-8895-4B9B-B2FB-AEA391B47A68}"/>
                </a:ext>
              </a:extLst>
            </p:cNvPr>
            <p:cNvSpPr/>
            <p:nvPr/>
          </p:nvSpPr>
          <p:spPr>
            <a:xfrm>
              <a:off x="686375" y="1706975"/>
              <a:ext cx="183400" cy="114275"/>
            </a:xfrm>
            <a:custGeom>
              <a:avLst/>
              <a:gdLst/>
              <a:ahLst/>
              <a:cxnLst/>
              <a:rect l="l" t="t" r="r" b="b"/>
              <a:pathLst>
                <a:path w="7336" h="4571" extrusionOk="0">
                  <a:moveTo>
                    <a:pt x="6697" y="0"/>
                  </a:moveTo>
                  <a:cubicBezTo>
                    <a:pt x="5771" y="0"/>
                    <a:pt x="3285" y="1082"/>
                    <a:pt x="1775" y="2319"/>
                  </a:cubicBezTo>
                  <a:cubicBezTo>
                    <a:pt x="1" y="3759"/>
                    <a:pt x="84" y="4307"/>
                    <a:pt x="322" y="4545"/>
                  </a:cubicBezTo>
                  <a:cubicBezTo>
                    <a:pt x="339" y="4562"/>
                    <a:pt x="366" y="4570"/>
                    <a:pt x="401" y="4570"/>
                  </a:cubicBezTo>
                  <a:cubicBezTo>
                    <a:pt x="862" y="4570"/>
                    <a:pt x="2810" y="3198"/>
                    <a:pt x="4204" y="2402"/>
                  </a:cubicBezTo>
                  <a:cubicBezTo>
                    <a:pt x="5704" y="1545"/>
                    <a:pt x="7335" y="497"/>
                    <a:pt x="7026" y="104"/>
                  </a:cubicBezTo>
                  <a:cubicBezTo>
                    <a:pt x="6972" y="33"/>
                    <a:pt x="6858" y="0"/>
                    <a:pt x="6697" y="0"/>
                  </a:cubicBezTo>
                  <a:close/>
                </a:path>
              </a:pathLst>
            </a:custGeom>
            <a:solidFill>
              <a:srgbClr val="582F4E">
                <a:alpha val="5313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7" name="Google Shape;55;p2">
              <a:extLst>
                <a:ext uri="{FF2B5EF4-FFF2-40B4-BE49-F238E27FC236}">
                  <a16:creationId xmlns:a16="http://schemas.microsoft.com/office/drawing/2014/main" id="{13F0F15E-3D98-4765-B702-65EE755DAEDA}"/>
                </a:ext>
              </a:extLst>
            </p:cNvPr>
            <p:cNvSpPr/>
            <p:nvPr/>
          </p:nvSpPr>
          <p:spPr>
            <a:xfrm>
              <a:off x="656325" y="1827450"/>
              <a:ext cx="22050" cy="22050"/>
            </a:xfrm>
            <a:custGeom>
              <a:avLst/>
              <a:gdLst/>
              <a:ahLst/>
              <a:cxnLst/>
              <a:rect l="l" t="t" r="r" b="b"/>
              <a:pathLst>
                <a:path w="882" h="882" extrusionOk="0">
                  <a:moveTo>
                    <a:pt x="441" y="0"/>
                  </a:moveTo>
                  <a:cubicBezTo>
                    <a:pt x="203" y="0"/>
                    <a:pt x="0" y="202"/>
                    <a:pt x="0" y="441"/>
                  </a:cubicBezTo>
                  <a:cubicBezTo>
                    <a:pt x="0" y="679"/>
                    <a:pt x="203" y="881"/>
                    <a:pt x="441" y="881"/>
                  </a:cubicBezTo>
                  <a:cubicBezTo>
                    <a:pt x="691" y="881"/>
                    <a:pt x="881" y="679"/>
                    <a:pt x="881" y="441"/>
                  </a:cubicBezTo>
                  <a:cubicBezTo>
                    <a:pt x="881" y="202"/>
                    <a:pt x="691" y="0"/>
                    <a:pt x="441" y="0"/>
                  </a:cubicBezTo>
                  <a:close/>
                </a:path>
              </a:pathLst>
            </a:custGeom>
            <a:solidFill>
              <a:srgbClr val="582F4E">
                <a:alpha val="5313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288" name="Google Shape;56;p2">
            <a:extLst>
              <a:ext uri="{FF2B5EF4-FFF2-40B4-BE49-F238E27FC236}">
                <a16:creationId xmlns:a16="http://schemas.microsoft.com/office/drawing/2014/main" id="{85279145-89EE-488C-B747-347B6A34484C}"/>
              </a:ext>
            </a:extLst>
          </p:cNvPr>
          <p:cNvSpPr/>
          <p:nvPr/>
        </p:nvSpPr>
        <p:spPr>
          <a:xfrm rot="7925529">
            <a:off x="8638079" y="6142461"/>
            <a:ext cx="346237" cy="327644"/>
          </a:xfrm>
          <a:custGeom>
            <a:avLst/>
            <a:gdLst/>
            <a:ahLst/>
            <a:cxnLst/>
            <a:rect l="l" t="t" r="r" b="b"/>
            <a:pathLst>
              <a:path w="3240" h="3066" extrusionOk="0">
                <a:moveTo>
                  <a:pt x="1769" y="1"/>
                </a:moveTo>
                <a:cubicBezTo>
                  <a:pt x="1611" y="1"/>
                  <a:pt x="1453" y="105"/>
                  <a:pt x="1453" y="313"/>
                </a:cubicBezTo>
                <a:lnTo>
                  <a:pt x="1429" y="1075"/>
                </a:lnTo>
                <a:cubicBezTo>
                  <a:pt x="1036" y="1099"/>
                  <a:pt x="644" y="1135"/>
                  <a:pt x="263" y="1171"/>
                </a:cubicBezTo>
                <a:cubicBezTo>
                  <a:pt x="1" y="1171"/>
                  <a:pt x="1" y="1563"/>
                  <a:pt x="263" y="1563"/>
                </a:cubicBezTo>
                <a:cubicBezTo>
                  <a:pt x="632" y="1599"/>
                  <a:pt x="1025" y="1635"/>
                  <a:pt x="1406" y="1659"/>
                </a:cubicBezTo>
                <a:cubicBezTo>
                  <a:pt x="1382" y="1992"/>
                  <a:pt x="1322" y="2385"/>
                  <a:pt x="1429" y="2683"/>
                </a:cubicBezTo>
                <a:cubicBezTo>
                  <a:pt x="1513" y="2893"/>
                  <a:pt x="1771" y="3066"/>
                  <a:pt x="1985" y="3066"/>
                </a:cubicBezTo>
                <a:cubicBezTo>
                  <a:pt x="2135" y="3066"/>
                  <a:pt x="2264" y="2981"/>
                  <a:pt x="2298" y="2766"/>
                </a:cubicBezTo>
                <a:cubicBezTo>
                  <a:pt x="2322" y="2623"/>
                  <a:pt x="2263" y="2492"/>
                  <a:pt x="2132" y="2444"/>
                </a:cubicBezTo>
                <a:cubicBezTo>
                  <a:pt x="2120" y="2325"/>
                  <a:pt x="2120" y="2206"/>
                  <a:pt x="2120" y="2087"/>
                </a:cubicBezTo>
                <a:lnTo>
                  <a:pt x="2108" y="1694"/>
                </a:lnTo>
                <a:cubicBezTo>
                  <a:pt x="2346" y="1694"/>
                  <a:pt x="2584" y="1694"/>
                  <a:pt x="2822" y="1682"/>
                </a:cubicBezTo>
                <a:cubicBezTo>
                  <a:pt x="3239" y="1682"/>
                  <a:pt x="3239" y="1051"/>
                  <a:pt x="2822" y="1051"/>
                </a:cubicBezTo>
                <a:cubicBezTo>
                  <a:pt x="2584" y="1040"/>
                  <a:pt x="2334" y="1040"/>
                  <a:pt x="2096" y="1040"/>
                </a:cubicBezTo>
                <a:lnTo>
                  <a:pt x="2084" y="313"/>
                </a:lnTo>
                <a:cubicBezTo>
                  <a:pt x="2084" y="105"/>
                  <a:pt x="1926" y="1"/>
                  <a:pt x="1769"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81" name="Google Shape;1328;p59">
            <a:extLst>
              <a:ext uri="{FF2B5EF4-FFF2-40B4-BE49-F238E27FC236}">
                <a16:creationId xmlns:a16="http://schemas.microsoft.com/office/drawing/2014/main" id="{BFAB172E-3C71-4453-ABD0-9FDA2B7833AD}"/>
              </a:ext>
            </a:extLst>
          </p:cNvPr>
          <p:cNvGrpSpPr/>
          <p:nvPr/>
        </p:nvGrpSpPr>
        <p:grpSpPr>
          <a:xfrm>
            <a:off x="7733969" y="5897749"/>
            <a:ext cx="2184596" cy="756249"/>
            <a:chOff x="3391175" y="2667000"/>
            <a:chExt cx="3297190" cy="955893"/>
          </a:xfrm>
        </p:grpSpPr>
        <p:sp>
          <p:nvSpPr>
            <p:cNvPr id="82" name="Google Shape;1329;p59">
              <a:extLst>
                <a:ext uri="{FF2B5EF4-FFF2-40B4-BE49-F238E27FC236}">
                  <a16:creationId xmlns:a16="http://schemas.microsoft.com/office/drawing/2014/main" id="{C959B6E0-83F0-42AB-BBD2-01E5ABACA48F}"/>
                </a:ext>
              </a:extLst>
            </p:cNvPr>
            <p:cNvSpPr/>
            <p:nvPr/>
          </p:nvSpPr>
          <p:spPr>
            <a:xfrm>
              <a:off x="3391175" y="2668780"/>
              <a:ext cx="1005774" cy="931938"/>
            </a:xfrm>
            <a:custGeom>
              <a:avLst/>
              <a:gdLst/>
              <a:ahLst/>
              <a:cxnLst/>
              <a:rect l="l" t="t" r="r" b="b"/>
              <a:pathLst>
                <a:path w="20909" h="19374" extrusionOk="0">
                  <a:moveTo>
                    <a:pt x="4324" y="1"/>
                  </a:moveTo>
                  <a:cubicBezTo>
                    <a:pt x="3140" y="1"/>
                    <a:pt x="2013" y="278"/>
                    <a:pt x="1299" y="846"/>
                  </a:cubicBezTo>
                  <a:cubicBezTo>
                    <a:pt x="1" y="1882"/>
                    <a:pt x="656" y="4239"/>
                    <a:pt x="751" y="5632"/>
                  </a:cubicBezTo>
                  <a:cubicBezTo>
                    <a:pt x="965" y="8954"/>
                    <a:pt x="1144" y="12264"/>
                    <a:pt x="1084" y="15598"/>
                  </a:cubicBezTo>
                  <a:cubicBezTo>
                    <a:pt x="1061" y="17336"/>
                    <a:pt x="1144" y="18943"/>
                    <a:pt x="3204" y="19170"/>
                  </a:cubicBezTo>
                  <a:cubicBezTo>
                    <a:pt x="3507" y="19205"/>
                    <a:pt x="3799" y="19226"/>
                    <a:pt x="4077" y="19226"/>
                  </a:cubicBezTo>
                  <a:cubicBezTo>
                    <a:pt x="5374" y="19226"/>
                    <a:pt x="6351" y="18772"/>
                    <a:pt x="6537" y="17253"/>
                  </a:cubicBezTo>
                  <a:cubicBezTo>
                    <a:pt x="6823" y="15038"/>
                    <a:pt x="6621" y="12788"/>
                    <a:pt x="6466" y="10573"/>
                  </a:cubicBezTo>
                  <a:cubicBezTo>
                    <a:pt x="6442" y="10323"/>
                    <a:pt x="6228" y="6418"/>
                    <a:pt x="6240" y="6418"/>
                  </a:cubicBezTo>
                  <a:lnTo>
                    <a:pt x="6240" y="6418"/>
                  </a:lnTo>
                  <a:cubicBezTo>
                    <a:pt x="6454" y="6454"/>
                    <a:pt x="6537" y="6597"/>
                    <a:pt x="6645" y="6775"/>
                  </a:cubicBezTo>
                  <a:cubicBezTo>
                    <a:pt x="6990" y="7347"/>
                    <a:pt x="7097" y="8049"/>
                    <a:pt x="7180" y="8692"/>
                  </a:cubicBezTo>
                  <a:cubicBezTo>
                    <a:pt x="7359" y="10014"/>
                    <a:pt x="7216" y="11359"/>
                    <a:pt x="7430" y="12681"/>
                  </a:cubicBezTo>
                  <a:cubicBezTo>
                    <a:pt x="7716" y="14479"/>
                    <a:pt x="7597" y="16824"/>
                    <a:pt x="8883" y="18265"/>
                  </a:cubicBezTo>
                  <a:cubicBezTo>
                    <a:pt x="9489" y="18935"/>
                    <a:pt x="10432" y="19305"/>
                    <a:pt x="11353" y="19305"/>
                  </a:cubicBezTo>
                  <a:cubicBezTo>
                    <a:pt x="11807" y="19305"/>
                    <a:pt x="12256" y="19215"/>
                    <a:pt x="12657" y="19027"/>
                  </a:cubicBezTo>
                  <a:cubicBezTo>
                    <a:pt x="14157" y="18289"/>
                    <a:pt x="13943" y="16276"/>
                    <a:pt x="14157" y="14871"/>
                  </a:cubicBezTo>
                  <a:cubicBezTo>
                    <a:pt x="14527" y="12335"/>
                    <a:pt x="14884" y="9776"/>
                    <a:pt x="15431" y="7275"/>
                  </a:cubicBezTo>
                  <a:cubicBezTo>
                    <a:pt x="15479" y="7085"/>
                    <a:pt x="15562" y="6847"/>
                    <a:pt x="15753" y="6799"/>
                  </a:cubicBezTo>
                  <a:cubicBezTo>
                    <a:pt x="15776" y="6794"/>
                    <a:pt x="15798" y="6791"/>
                    <a:pt x="15820" y="6791"/>
                  </a:cubicBezTo>
                  <a:cubicBezTo>
                    <a:pt x="15994" y="6791"/>
                    <a:pt x="16145" y="6949"/>
                    <a:pt x="16229" y="7097"/>
                  </a:cubicBezTo>
                  <a:cubicBezTo>
                    <a:pt x="16491" y="7561"/>
                    <a:pt x="16491" y="8121"/>
                    <a:pt x="16479" y="8656"/>
                  </a:cubicBezTo>
                  <a:cubicBezTo>
                    <a:pt x="16408" y="10657"/>
                    <a:pt x="16182" y="12645"/>
                    <a:pt x="15801" y="14621"/>
                  </a:cubicBezTo>
                  <a:cubicBezTo>
                    <a:pt x="15634" y="15431"/>
                    <a:pt x="15455" y="16253"/>
                    <a:pt x="15539" y="17086"/>
                  </a:cubicBezTo>
                  <a:cubicBezTo>
                    <a:pt x="15610" y="17908"/>
                    <a:pt x="16015" y="18753"/>
                    <a:pt x="16753" y="19134"/>
                  </a:cubicBezTo>
                  <a:cubicBezTo>
                    <a:pt x="17092" y="19311"/>
                    <a:pt x="17473" y="19374"/>
                    <a:pt x="17861" y="19374"/>
                  </a:cubicBezTo>
                  <a:cubicBezTo>
                    <a:pt x="18127" y="19374"/>
                    <a:pt x="18397" y="19344"/>
                    <a:pt x="18658" y="19301"/>
                  </a:cubicBezTo>
                  <a:cubicBezTo>
                    <a:pt x="19408" y="19182"/>
                    <a:pt x="20218" y="18931"/>
                    <a:pt x="20599" y="18277"/>
                  </a:cubicBezTo>
                  <a:cubicBezTo>
                    <a:pt x="20908" y="17753"/>
                    <a:pt x="20861" y="17086"/>
                    <a:pt x="20813" y="16491"/>
                  </a:cubicBezTo>
                  <a:cubicBezTo>
                    <a:pt x="20492" y="12431"/>
                    <a:pt x="20444" y="8359"/>
                    <a:pt x="20694" y="4287"/>
                  </a:cubicBezTo>
                  <a:cubicBezTo>
                    <a:pt x="20742" y="3299"/>
                    <a:pt x="20789" y="2203"/>
                    <a:pt x="20134" y="1465"/>
                  </a:cubicBezTo>
                  <a:cubicBezTo>
                    <a:pt x="19872" y="1191"/>
                    <a:pt x="19551" y="977"/>
                    <a:pt x="19182" y="858"/>
                  </a:cubicBezTo>
                  <a:cubicBezTo>
                    <a:pt x="18932" y="763"/>
                    <a:pt x="18682" y="703"/>
                    <a:pt x="18420" y="667"/>
                  </a:cubicBezTo>
                  <a:cubicBezTo>
                    <a:pt x="18180" y="633"/>
                    <a:pt x="17939" y="616"/>
                    <a:pt x="17698" y="616"/>
                  </a:cubicBezTo>
                  <a:cubicBezTo>
                    <a:pt x="15677" y="616"/>
                    <a:pt x="13679" y="1788"/>
                    <a:pt x="12764" y="3596"/>
                  </a:cubicBezTo>
                  <a:cubicBezTo>
                    <a:pt x="11490" y="6097"/>
                    <a:pt x="12276" y="9180"/>
                    <a:pt x="11324" y="11800"/>
                  </a:cubicBezTo>
                  <a:cubicBezTo>
                    <a:pt x="11229" y="12062"/>
                    <a:pt x="11098" y="12347"/>
                    <a:pt x="10848" y="12466"/>
                  </a:cubicBezTo>
                  <a:cubicBezTo>
                    <a:pt x="10766" y="12507"/>
                    <a:pt x="10691" y="12526"/>
                    <a:pt x="10624" y="12526"/>
                  </a:cubicBezTo>
                  <a:cubicBezTo>
                    <a:pt x="9840" y="12526"/>
                    <a:pt x="9998" y="9979"/>
                    <a:pt x="9955" y="9573"/>
                  </a:cubicBezTo>
                  <a:lnTo>
                    <a:pt x="9407" y="3894"/>
                  </a:lnTo>
                  <a:cubicBezTo>
                    <a:pt x="9347" y="3263"/>
                    <a:pt x="9288" y="2620"/>
                    <a:pt x="8990" y="2072"/>
                  </a:cubicBezTo>
                  <a:cubicBezTo>
                    <a:pt x="8258" y="710"/>
                    <a:pt x="6218" y="1"/>
                    <a:pt x="4324" y="1"/>
                  </a:cubicBezTo>
                  <a:close/>
                </a:path>
              </a:pathLst>
            </a:custGeom>
            <a:solidFill>
              <a:srgbClr val="EE452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3" name="Google Shape;1330;p59">
              <a:extLst>
                <a:ext uri="{FF2B5EF4-FFF2-40B4-BE49-F238E27FC236}">
                  <a16:creationId xmlns:a16="http://schemas.microsoft.com/office/drawing/2014/main" id="{7754CD0D-F331-4454-9E84-673697A2B184}"/>
                </a:ext>
              </a:extLst>
            </p:cNvPr>
            <p:cNvSpPr/>
            <p:nvPr/>
          </p:nvSpPr>
          <p:spPr>
            <a:xfrm>
              <a:off x="5150011" y="2667000"/>
              <a:ext cx="725097" cy="936700"/>
            </a:xfrm>
            <a:custGeom>
              <a:avLst/>
              <a:gdLst/>
              <a:ahLst/>
              <a:cxnLst/>
              <a:rect l="l" t="t" r="r" b="b"/>
              <a:pathLst>
                <a:path w="15074" h="19473" extrusionOk="0">
                  <a:moveTo>
                    <a:pt x="10639" y="1"/>
                  </a:moveTo>
                  <a:cubicBezTo>
                    <a:pt x="8699" y="1"/>
                    <a:pt x="6758" y="456"/>
                    <a:pt x="4810" y="456"/>
                  </a:cubicBezTo>
                  <a:cubicBezTo>
                    <a:pt x="4751" y="456"/>
                    <a:pt x="4691" y="455"/>
                    <a:pt x="4632" y="454"/>
                  </a:cubicBezTo>
                  <a:cubicBezTo>
                    <a:pt x="4289" y="451"/>
                    <a:pt x="3932" y="437"/>
                    <a:pt x="3575" y="437"/>
                  </a:cubicBezTo>
                  <a:cubicBezTo>
                    <a:pt x="2629" y="437"/>
                    <a:pt x="1688" y="535"/>
                    <a:pt x="1048" y="1192"/>
                  </a:cubicBezTo>
                  <a:cubicBezTo>
                    <a:pt x="667" y="1585"/>
                    <a:pt x="476" y="2121"/>
                    <a:pt x="321" y="2645"/>
                  </a:cubicBezTo>
                  <a:cubicBezTo>
                    <a:pt x="143" y="3264"/>
                    <a:pt x="0" y="3931"/>
                    <a:pt x="131" y="4562"/>
                  </a:cubicBezTo>
                  <a:cubicBezTo>
                    <a:pt x="341" y="5579"/>
                    <a:pt x="1097" y="5914"/>
                    <a:pt x="1934" y="5914"/>
                  </a:cubicBezTo>
                  <a:cubicBezTo>
                    <a:pt x="2283" y="5914"/>
                    <a:pt x="2645" y="5856"/>
                    <a:pt x="2988" y="5764"/>
                  </a:cubicBezTo>
                  <a:cubicBezTo>
                    <a:pt x="3266" y="5690"/>
                    <a:pt x="3505" y="5654"/>
                    <a:pt x="3710" y="5654"/>
                  </a:cubicBezTo>
                  <a:cubicBezTo>
                    <a:pt x="4611" y="5654"/>
                    <a:pt x="4831" y="6349"/>
                    <a:pt x="4608" y="7455"/>
                  </a:cubicBezTo>
                  <a:cubicBezTo>
                    <a:pt x="4417" y="8348"/>
                    <a:pt x="4453" y="9348"/>
                    <a:pt x="4405" y="10265"/>
                  </a:cubicBezTo>
                  <a:cubicBezTo>
                    <a:pt x="4262" y="12730"/>
                    <a:pt x="3750" y="15385"/>
                    <a:pt x="4334" y="17825"/>
                  </a:cubicBezTo>
                  <a:cubicBezTo>
                    <a:pt x="4621" y="19027"/>
                    <a:pt x="5578" y="19473"/>
                    <a:pt x="6624" y="19473"/>
                  </a:cubicBezTo>
                  <a:cubicBezTo>
                    <a:pt x="7443" y="19473"/>
                    <a:pt x="8317" y="19199"/>
                    <a:pt x="8965" y="18802"/>
                  </a:cubicBezTo>
                  <a:cubicBezTo>
                    <a:pt x="9406" y="18552"/>
                    <a:pt x="9739" y="18159"/>
                    <a:pt x="9906" y="17683"/>
                  </a:cubicBezTo>
                  <a:cubicBezTo>
                    <a:pt x="10466" y="15801"/>
                    <a:pt x="10144" y="13682"/>
                    <a:pt x="10108" y="11753"/>
                  </a:cubicBezTo>
                  <a:cubicBezTo>
                    <a:pt x="10073" y="9503"/>
                    <a:pt x="10085" y="7265"/>
                    <a:pt x="10144" y="5014"/>
                  </a:cubicBezTo>
                  <a:lnTo>
                    <a:pt x="10144" y="5014"/>
                  </a:lnTo>
                  <a:cubicBezTo>
                    <a:pt x="10137" y="5351"/>
                    <a:pt x="10419" y="5474"/>
                    <a:pt x="10829" y="5474"/>
                  </a:cubicBezTo>
                  <a:cubicBezTo>
                    <a:pt x="11796" y="5474"/>
                    <a:pt x="13472" y="4792"/>
                    <a:pt x="13740" y="4633"/>
                  </a:cubicBezTo>
                  <a:cubicBezTo>
                    <a:pt x="14418" y="4217"/>
                    <a:pt x="14990" y="3538"/>
                    <a:pt x="15026" y="2740"/>
                  </a:cubicBezTo>
                  <a:cubicBezTo>
                    <a:pt x="15073" y="1990"/>
                    <a:pt x="14633" y="1252"/>
                    <a:pt x="14014" y="811"/>
                  </a:cubicBezTo>
                  <a:cubicBezTo>
                    <a:pt x="13978" y="776"/>
                    <a:pt x="13930" y="752"/>
                    <a:pt x="13883" y="716"/>
                  </a:cubicBezTo>
                  <a:cubicBezTo>
                    <a:pt x="13287" y="335"/>
                    <a:pt x="12585" y="157"/>
                    <a:pt x="11894" y="73"/>
                  </a:cubicBezTo>
                  <a:cubicBezTo>
                    <a:pt x="11476" y="22"/>
                    <a:pt x="11057" y="1"/>
                    <a:pt x="10639" y="1"/>
                  </a:cubicBezTo>
                  <a:close/>
                </a:path>
              </a:pathLst>
            </a:custGeom>
            <a:solidFill>
              <a:srgbClr val="73C3B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4" name="Google Shape;1331;p59">
              <a:extLst>
                <a:ext uri="{FF2B5EF4-FFF2-40B4-BE49-F238E27FC236}">
                  <a16:creationId xmlns:a16="http://schemas.microsoft.com/office/drawing/2014/main" id="{64B24BC9-205B-4280-912C-2A6E24B64ED4}"/>
                </a:ext>
              </a:extLst>
            </p:cNvPr>
            <p:cNvSpPr/>
            <p:nvPr/>
          </p:nvSpPr>
          <p:spPr>
            <a:xfrm>
              <a:off x="5878463" y="2687684"/>
              <a:ext cx="809902" cy="911735"/>
            </a:xfrm>
            <a:custGeom>
              <a:avLst/>
              <a:gdLst/>
              <a:ahLst/>
              <a:cxnLst/>
              <a:rect l="l" t="t" r="r" b="b"/>
              <a:pathLst>
                <a:path w="16837" h="18954" extrusionOk="0">
                  <a:moveTo>
                    <a:pt x="13593" y="0"/>
                  </a:moveTo>
                  <a:cubicBezTo>
                    <a:pt x="13579" y="0"/>
                    <a:pt x="13564" y="0"/>
                    <a:pt x="13550" y="0"/>
                  </a:cubicBezTo>
                  <a:cubicBezTo>
                    <a:pt x="10693" y="48"/>
                    <a:pt x="10574" y="2179"/>
                    <a:pt x="11133" y="4430"/>
                  </a:cubicBezTo>
                  <a:cubicBezTo>
                    <a:pt x="11252" y="4965"/>
                    <a:pt x="11526" y="5918"/>
                    <a:pt x="11324" y="6454"/>
                  </a:cubicBezTo>
                  <a:cubicBezTo>
                    <a:pt x="11167" y="6856"/>
                    <a:pt x="10568" y="6942"/>
                    <a:pt x="9981" y="6942"/>
                  </a:cubicBezTo>
                  <a:cubicBezTo>
                    <a:pt x="9542" y="6942"/>
                    <a:pt x="9110" y="6894"/>
                    <a:pt x="8871" y="6894"/>
                  </a:cubicBezTo>
                  <a:cubicBezTo>
                    <a:pt x="8317" y="6902"/>
                    <a:pt x="7045" y="7651"/>
                    <a:pt x="6178" y="7651"/>
                  </a:cubicBezTo>
                  <a:cubicBezTo>
                    <a:pt x="5777" y="7651"/>
                    <a:pt x="5463" y="7492"/>
                    <a:pt x="5347" y="7025"/>
                  </a:cubicBezTo>
                  <a:cubicBezTo>
                    <a:pt x="5299" y="6751"/>
                    <a:pt x="5323" y="6466"/>
                    <a:pt x="5418" y="6204"/>
                  </a:cubicBezTo>
                  <a:cubicBezTo>
                    <a:pt x="5704" y="5108"/>
                    <a:pt x="6906" y="2334"/>
                    <a:pt x="5775" y="1334"/>
                  </a:cubicBezTo>
                  <a:cubicBezTo>
                    <a:pt x="5264" y="494"/>
                    <a:pt x="4464" y="90"/>
                    <a:pt x="3607" y="90"/>
                  </a:cubicBezTo>
                  <a:cubicBezTo>
                    <a:pt x="3128" y="90"/>
                    <a:pt x="2630" y="217"/>
                    <a:pt x="2156" y="465"/>
                  </a:cubicBezTo>
                  <a:cubicBezTo>
                    <a:pt x="1" y="1584"/>
                    <a:pt x="322" y="4846"/>
                    <a:pt x="441" y="6858"/>
                  </a:cubicBezTo>
                  <a:cubicBezTo>
                    <a:pt x="513" y="8073"/>
                    <a:pt x="656" y="9287"/>
                    <a:pt x="810" y="10502"/>
                  </a:cubicBezTo>
                  <a:cubicBezTo>
                    <a:pt x="977" y="11907"/>
                    <a:pt x="763" y="13324"/>
                    <a:pt x="656" y="14728"/>
                  </a:cubicBezTo>
                  <a:cubicBezTo>
                    <a:pt x="572" y="15919"/>
                    <a:pt x="537" y="17217"/>
                    <a:pt x="1441" y="18110"/>
                  </a:cubicBezTo>
                  <a:cubicBezTo>
                    <a:pt x="1998" y="18666"/>
                    <a:pt x="2966" y="18954"/>
                    <a:pt x="3833" y="18954"/>
                  </a:cubicBezTo>
                  <a:cubicBezTo>
                    <a:pt x="4135" y="18954"/>
                    <a:pt x="4424" y="18919"/>
                    <a:pt x="4680" y="18848"/>
                  </a:cubicBezTo>
                  <a:cubicBezTo>
                    <a:pt x="6347" y="18408"/>
                    <a:pt x="6311" y="16407"/>
                    <a:pt x="6240" y="15026"/>
                  </a:cubicBezTo>
                  <a:cubicBezTo>
                    <a:pt x="6144" y="13050"/>
                    <a:pt x="5216" y="11157"/>
                    <a:pt x="7978" y="10930"/>
                  </a:cubicBezTo>
                  <a:cubicBezTo>
                    <a:pt x="8340" y="10899"/>
                    <a:pt x="9170" y="10765"/>
                    <a:pt x="9923" y="10765"/>
                  </a:cubicBezTo>
                  <a:cubicBezTo>
                    <a:pt x="10582" y="10765"/>
                    <a:pt x="11182" y="10867"/>
                    <a:pt x="11359" y="11228"/>
                  </a:cubicBezTo>
                  <a:cubicBezTo>
                    <a:pt x="11502" y="11526"/>
                    <a:pt x="11455" y="11871"/>
                    <a:pt x="11395" y="12192"/>
                  </a:cubicBezTo>
                  <a:cubicBezTo>
                    <a:pt x="11002" y="14312"/>
                    <a:pt x="9859" y="17931"/>
                    <a:pt x="12883" y="18622"/>
                  </a:cubicBezTo>
                  <a:cubicBezTo>
                    <a:pt x="13194" y="18687"/>
                    <a:pt x="13732" y="18758"/>
                    <a:pt x="14275" y="18758"/>
                  </a:cubicBezTo>
                  <a:cubicBezTo>
                    <a:pt x="14918" y="18758"/>
                    <a:pt x="15569" y="18659"/>
                    <a:pt x="15860" y="18336"/>
                  </a:cubicBezTo>
                  <a:cubicBezTo>
                    <a:pt x="15979" y="18181"/>
                    <a:pt x="16062" y="18015"/>
                    <a:pt x="16110" y="17848"/>
                  </a:cubicBezTo>
                  <a:cubicBezTo>
                    <a:pt x="16836" y="15633"/>
                    <a:pt x="16372" y="13324"/>
                    <a:pt x="16241" y="11061"/>
                  </a:cubicBezTo>
                  <a:cubicBezTo>
                    <a:pt x="16181" y="10216"/>
                    <a:pt x="16158" y="9383"/>
                    <a:pt x="16181" y="8549"/>
                  </a:cubicBezTo>
                  <a:cubicBezTo>
                    <a:pt x="16217" y="6287"/>
                    <a:pt x="16824" y="4108"/>
                    <a:pt x="16515" y="1834"/>
                  </a:cubicBezTo>
                  <a:cubicBezTo>
                    <a:pt x="16338" y="481"/>
                    <a:pt x="14768" y="0"/>
                    <a:pt x="13593" y="0"/>
                  </a:cubicBezTo>
                  <a:close/>
                </a:path>
              </a:pathLst>
            </a:custGeom>
            <a:solidFill>
              <a:srgbClr val="B872AE"/>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5" name="Google Shape;1332;p59">
              <a:extLst>
                <a:ext uri="{FF2B5EF4-FFF2-40B4-BE49-F238E27FC236}">
                  <a16:creationId xmlns:a16="http://schemas.microsoft.com/office/drawing/2014/main" id="{5CED66AE-2F8A-43D1-AC78-CBFB61D9A857}"/>
                </a:ext>
              </a:extLst>
            </p:cNvPr>
            <p:cNvSpPr/>
            <p:nvPr/>
          </p:nvSpPr>
          <p:spPr>
            <a:xfrm>
              <a:off x="4390583" y="2690955"/>
              <a:ext cx="888309" cy="931938"/>
            </a:xfrm>
            <a:custGeom>
              <a:avLst/>
              <a:gdLst/>
              <a:ahLst/>
              <a:cxnLst/>
              <a:rect l="l" t="t" r="r" b="b"/>
              <a:pathLst>
                <a:path w="18467" h="19374" extrusionOk="0">
                  <a:moveTo>
                    <a:pt x="9735" y="5266"/>
                  </a:moveTo>
                  <a:cubicBezTo>
                    <a:pt x="10919" y="5266"/>
                    <a:pt x="12094" y="9746"/>
                    <a:pt x="11585" y="10196"/>
                  </a:cubicBezTo>
                  <a:cubicBezTo>
                    <a:pt x="11328" y="10417"/>
                    <a:pt x="10317" y="10587"/>
                    <a:pt x="9382" y="10587"/>
                  </a:cubicBezTo>
                  <a:cubicBezTo>
                    <a:pt x="8455" y="10587"/>
                    <a:pt x="7603" y="10420"/>
                    <a:pt x="7632" y="9969"/>
                  </a:cubicBezTo>
                  <a:cubicBezTo>
                    <a:pt x="7680" y="9065"/>
                    <a:pt x="8978" y="5302"/>
                    <a:pt x="9716" y="5266"/>
                  </a:cubicBezTo>
                  <a:cubicBezTo>
                    <a:pt x="9722" y="5266"/>
                    <a:pt x="9728" y="5266"/>
                    <a:pt x="9735" y="5266"/>
                  </a:cubicBezTo>
                  <a:close/>
                  <a:moveTo>
                    <a:pt x="9147" y="0"/>
                  </a:moveTo>
                  <a:cubicBezTo>
                    <a:pt x="8290" y="0"/>
                    <a:pt x="7419" y="232"/>
                    <a:pt x="6906" y="849"/>
                  </a:cubicBezTo>
                  <a:cubicBezTo>
                    <a:pt x="5870" y="2111"/>
                    <a:pt x="5406" y="3790"/>
                    <a:pt x="4787" y="5266"/>
                  </a:cubicBezTo>
                  <a:cubicBezTo>
                    <a:pt x="3882" y="7445"/>
                    <a:pt x="3155" y="9696"/>
                    <a:pt x="2393" y="11934"/>
                  </a:cubicBezTo>
                  <a:cubicBezTo>
                    <a:pt x="1870" y="13506"/>
                    <a:pt x="0" y="16637"/>
                    <a:pt x="881" y="18280"/>
                  </a:cubicBezTo>
                  <a:cubicBezTo>
                    <a:pt x="1306" y="19062"/>
                    <a:pt x="2116" y="19373"/>
                    <a:pt x="2988" y="19373"/>
                  </a:cubicBezTo>
                  <a:cubicBezTo>
                    <a:pt x="4120" y="19373"/>
                    <a:pt x="5357" y="18849"/>
                    <a:pt x="5989" y="18149"/>
                  </a:cubicBezTo>
                  <a:cubicBezTo>
                    <a:pt x="6573" y="17494"/>
                    <a:pt x="6965" y="16577"/>
                    <a:pt x="7775" y="16161"/>
                  </a:cubicBezTo>
                  <a:cubicBezTo>
                    <a:pt x="8322" y="15884"/>
                    <a:pt x="9574" y="15554"/>
                    <a:pt x="10663" y="15554"/>
                  </a:cubicBezTo>
                  <a:cubicBezTo>
                    <a:pt x="11448" y="15554"/>
                    <a:pt x="12148" y="15725"/>
                    <a:pt x="12442" y="16208"/>
                  </a:cubicBezTo>
                  <a:cubicBezTo>
                    <a:pt x="12954" y="17066"/>
                    <a:pt x="12847" y="18161"/>
                    <a:pt x="13847" y="18661"/>
                  </a:cubicBezTo>
                  <a:cubicBezTo>
                    <a:pt x="14152" y="18812"/>
                    <a:pt x="14639" y="18891"/>
                    <a:pt x="15185" y="18891"/>
                  </a:cubicBezTo>
                  <a:cubicBezTo>
                    <a:pt x="16619" y="18891"/>
                    <a:pt x="18458" y="18348"/>
                    <a:pt x="18467" y="17149"/>
                  </a:cubicBezTo>
                  <a:cubicBezTo>
                    <a:pt x="18467" y="16244"/>
                    <a:pt x="17800" y="15256"/>
                    <a:pt x="17455" y="14446"/>
                  </a:cubicBezTo>
                  <a:cubicBezTo>
                    <a:pt x="16550" y="12327"/>
                    <a:pt x="15609" y="10172"/>
                    <a:pt x="14883" y="7981"/>
                  </a:cubicBezTo>
                  <a:cubicBezTo>
                    <a:pt x="14514" y="6862"/>
                    <a:pt x="14252" y="5719"/>
                    <a:pt x="13931" y="4600"/>
                  </a:cubicBezTo>
                  <a:cubicBezTo>
                    <a:pt x="13359" y="2647"/>
                    <a:pt x="12728" y="873"/>
                    <a:pt x="10597" y="218"/>
                  </a:cubicBezTo>
                  <a:cubicBezTo>
                    <a:pt x="10172" y="84"/>
                    <a:pt x="9662" y="0"/>
                    <a:pt x="9147" y="0"/>
                  </a:cubicBezTo>
                  <a:close/>
                </a:path>
              </a:pathLst>
            </a:custGeom>
            <a:solidFill>
              <a:srgbClr val="FFC71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6" name="Google Shape;1333;p59">
              <a:extLst>
                <a:ext uri="{FF2B5EF4-FFF2-40B4-BE49-F238E27FC236}">
                  <a16:creationId xmlns:a16="http://schemas.microsoft.com/office/drawing/2014/main" id="{2FE2A122-E577-46A9-8864-C581B2584ECC}"/>
                </a:ext>
              </a:extLst>
            </p:cNvPr>
            <p:cNvSpPr/>
            <p:nvPr/>
          </p:nvSpPr>
          <p:spPr>
            <a:xfrm>
              <a:off x="4390583" y="2690955"/>
              <a:ext cx="888309" cy="931938"/>
            </a:xfrm>
            <a:custGeom>
              <a:avLst/>
              <a:gdLst/>
              <a:ahLst/>
              <a:cxnLst/>
              <a:rect l="l" t="t" r="r" b="b"/>
              <a:pathLst>
                <a:path w="18467" h="19374" extrusionOk="0">
                  <a:moveTo>
                    <a:pt x="9735" y="5266"/>
                  </a:moveTo>
                  <a:cubicBezTo>
                    <a:pt x="10919" y="5266"/>
                    <a:pt x="12094" y="9746"/>
                    <a:pt x="11585" y="10196"/>
                  </a:cubicBezTo>
                  <a:cubicBezTo>
                    <a:pt x="11328" y="10417"/>
                    <a:pt x="10317" y="10587"/>
                    <a:pt x="9382" y="10587"/>
                  </a:cubicBezTo>
                  <a:cubicBezTo>
                    <a:pt x="8455" y="10587"/>
                    <a:pt x="7603" y="10420"/>
                    <a:pt x="7632" y="9969"/>
                  </a:cubicBezTo>
                  <a:cubicBezTo>
                    <a:pt x="7680" y="9065"/>
                    <a:pt x="8978" y="5302"/>
                    <a:pt x="9716" y="5266"/>
                  </a:cubicBezTo>
                  <a:cubicBezTo>
                    <a:pt x="9722" y="5266"/>
                    <a:pt x="9728" y="5266"/>
                    <a:pt x="9735" y="5266"/>
                  </a:cubicBezTo>
                  <a:close/>
                  <a:moveTo>
                    <a:pt x="9147" y="0"/>
                  </a:moveTo>
                  <a:cubicBezTo>
                    <a:pt x="8290" y="0"/>
                    <a:pt x="7419" y="232"/>
                    <a:pt x="6906" y="849"/>
                  </a:cubicBezTo>
                  <a:cubicBezTo>
                    <a:pt x="5870" y="2111"/>
                    <a:pt x="5406" y="3790"/>
                    <a:pt x="4787" y="5266"/>
                  </a:cubicBezTo>
                  <a:cubicBezTo>
                    <a:pt x="3882" y="7445"/>
                    <a:pt x="3155" y="9696"/>
                    <a:pt x="2393" y="11934"/>
                  </a:cubicBezTo>
                  <a:cubicBezTo>
                    <a:pt x="1870" y="13506"/>
                    <a:pt x="0" y="16637"/>
                    <a:pt x="881" y="18280"/>
                  </a:cubicBezTo>
                  <a:cubicBezTo>
                    <a:pt x="1306" y="19062"/>
                    <a:pt x="2116" y="19373"/>
                    <a:pt x="2988" y="19373"/>
                  </a:cubicBezTo>
                  <a:cubicBezTo>
                    <a:pt x="4120" y="19373"/>
                    <a:pt x="5357" y="18849"/>
                    <a:pt x="5989" y="18149"/>
                  </a:cubicBezTo>
                  <a:cubicBezTo>
                    <a:pt x="6573" y="17494"/>
                    <a:pt x="6965" y="16577"/>
                    <a:pt x="7775" y="16161"/>
                  </a:cubicBezTo>
                  <a:cubicBezTo>
                    <a:pt x="8322" y="15884"/>
                    <a:pt x="9574" y="15554"/>
                    <a:pt x="10663" y="15554"/>
                  </a:cubicBezTo>
                  <a:cubicBezTo>
                    <a:pt x="11448" y="15554"/>
                    <a:pt x="12148" y="15725"/>
                    <a:pt x="12442" y="16208"/>
                  </a:cubicBezTo>
                  <a:cubicBezTo>
                    <a:pt x="12954" y="17066"/>
                    <a:pt x="12847" y="18161"/>
                    <a:pt x="13847" y="18661"/>
                  </a:cubicBezTo>
                  <a:cubicBezTo>
                    <a:pt x="14152" y="18812"/>
                    <a:pt x="14639" y="18891"/>
                    <a:pt x="15185" y="18891"/>
                  </a:cubicBezTo>
                  <a:cubicBezTo>
                    <a:pt x="16619" y="18891"/>
                    <a:pt x="18458" y="18348"/>
                    <a:pt x="18467" y="17149"/>
                  </a:cubicBezTo>
                  <a:cubicBezTo>
                    <a:pt x="18467" y="16244"/>
                    <a:pt x="17800" y="15256"/>
                    <a:pt x="17455" y="14446"/>
                  </a:cubicBezTo>
                  <a:cubicBezTo>
                    <a:pt x="16550" y="12327"/>
                    <a:pt x="15609" y="10172"/>
                    <a:pt x="14883" y="7981"/>
                  </a:cubicBezTo>
                  <a:cubicBezTo>
                    <a:pt x="14514" y="6862"/>
                    <a:pt x="14252" y="5719"/>
                    <a:pt x="13931" y="4600"/>
                  </a:cubicBezTo>
                  <a:cubicBezTo>
                    <a:pt x="13359" y="2647"/>
                    <a:pt x="12728" y="873"/>
                    <a:pt x="10597" y="218"/>
                  </a:cubicBezTo>
                  <a:cubicBezTo>
                    <a:pt x="10172" y="84"/>
                    <a:pt x="9662" y="0"/>
                    <a:pt x="9147" y="0"/>
                  </a:cubicBezTo>
                  <a:close/>
                </a:path>
              </a:pathLst>
            </a:custGeom>
            <a:solidFill>
              <a:srgbClr val="FFC71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7" name="Google Shape;1334;p59">
              <a:extLst>
                <a:ext uri="{FF2B5EF4-FFF2-40B4-BE49-F238E27FC236}">
                  <a16:creationId xmlns:a16="http://schemas.microsoft.com/office/drawing/2014/main" id="{CCC0FA89-69CC-4ADE-9D25-B0E598F7357D}"/>
                </a:ext>
              </a:extLst>
            </p:cNvPr>
            <p:cNvSpPr/>
            <p:nvPr/>
          </p:nvSpPr>
          <p:spPr>
            <a:xfrm>
              <a:off x="5150011" y="2691099"/>
              <a:ext cx="430710" cy="912601"/>
            </a:xfrm>
            <a:custGeom>
              <a:avLst/>
              <a:gdLst/>
              <a:ahLst/>
              <a:cxnLst/>
              <a:rect l="l" t="t" r="r" b="b"/>
              <a:pathLst>
                <a:path w="8954" h="18972" extrusionOk="0">
                  <a:moveTo>
                    <a:pt x="2477" y="1"/>
                  </a:moveTo>
                  <a:lnTo>
                    <a:pt x="2477" y="1"/>
                  </a:lnTo>
                  <a:cubicBezTo>
                    <a:pt x="1941" y="72"/>
                    <a:pt x="1441" y="310"/>
                    <a:pt x="1048" y="691"/>
                  </a:cubicBezTo>
                  <a:cubicBezTo>
                    <a:pt x="667" y="1084"/>
                    <a:pt x="476" y="1620"/>
                    <a:pt x="321" y="2144"/>
                  </a:cubicBezTo>
                  <a:cubicBezTo>
                    <a:pt x="143" y="2763"/>
                    <a:pt x="0" y="3418"/>
                    <a:pt x="131" y="4061"/>
                  </a:cubicBezTo>
                  <a:cubicBezTo>
                    <a:pt x="340" y="5072"/>
                    <a:pt x="1088" y="5408"/>
                    <a:pt x="1919" y="5408"/>
                  </a:cubicBezTo>
                  <a:cubicBezTo>
                    <a:pt x="2272" y="5408"/>
                    <a:pt x="2640" y="5348"/>
                    <a:pt x="2988" y="5252"/>
                  </a:cubicBezTo>
                  <a:cubicBezTo>
                    <a:pt x="3260" y="5180"/>
                    <a:pt x="3496" y="5146"/>
                    <a:pt x="3697" y="5146"/>
                  </a:cubicBezTo>
                  <a:cubicBezTo>
                    <a:pt x="4609" y="5146"/>
                    <a:pt x="4832" y="5843"/>
                    <a:pt x="4608" y="6954"/>
                  </a:cubicBezTo>
                  <a:cubicBezTo>
                    <a:pt x="4429" y="7847"/>
                    <a:pt x="4465" y="8847"/>
                    <a:pt x="4405" y="9764"/>
                  </a:cubicBezTo>
                  <a:cubicBezTo>
                    <a:pt x="4262" y="12229"/>
                    <a:pt x="3750" y="14884"/>
                    <a:pt x="4334" y="17324"/>
                  </a:cubicBezTo>
                  <a:cubicBezTo>
                    <a:pt x="4614" y="18526"/>
                    <a:pt x="5569" y="18972"/>
                    <a:pt x="6613" y="18972"/>
                  </a:cubicBezTo>
                  <a:cubicBezTo>
                    <a:pt x="7431" y="18972"/>
                    <a:pt x="8305" y="18698"/>
                    <a:pt x="8954" y="18301"/>
                  </a:cubicBezTo>
                  <a:cubicBezTo>
                    <a:pt x="8346" y="18063"/>
                    <a:pt x="7811" y="17741"/>
                    <a:pt x="7441" y="17194"/>
                  </a:cubicBezTo>
                  <a:cubicBezTo>
                    <a:pt x="7156" y="16765"/>
                    <a:pt x="7037" y="16253"/>
                    <a:pt x="6929" y="15753"/>
                  </a:cubicBezTo>
                  <a:cubicBezTo>
                    <a:pt x="6298" y="12800"/>
                    <a:pt x="6239" y="9764"/>
                    <a:pt x="6751" y="6787"/>
                  </a:cubicBezTo>
                  <a:cubicBezTo>
                    <a:pt x="6941" y="5680"/>
                    <a:pt x="7156" y="4371"/>
                    <a:pt x="6370" y="3549"/>
                  </a:cubicBezTo>
                  <a:cubicBezTo>
                    <a:pt x="5453" y="2585"/>
                    <a:pt x="3786" y="2989"/>
                    <a:pt x="2596" y="2382"/>
                  </a:cubicBezTo>
                  <a:cubicBezTo>
                    <a:pt x="2405" y="2299"/>
                    <a:pt x="2250" y="2156"/>
                    <a:pt x="2143" y="1977"/>
                  </a:cubicBezTo>
                  <a:cubicBezTo>
                    <a:pt x="2084" y="1787"/>
                    <a:pt x="2072" y="1573"/>
                    <a:pt x="2119" y="1382"/>
                  </a:cubicBezTo>
                  <a:cubicBezTo>
                    <a:pt x="2203" y="918"/>
                    <a:pt x="2322" y="453"/>
                    <a:pt x="2477" y="1"/>
                  </a:cubicBezTo>
                  <a:close/>
                </a:path>
              </a:pathLst>
            </a:custGeom>
            <a:solidFill>
              <a:srgbClr val="36A289"/>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8" name="Google Shape;1335;p59">
              <a:extLst>
                <a:ext uri="{FF2B5EF4-FFF2-40B4-BE49-F238E27FC236}">
                  <a16:creationId xmlns:a16="http://schemas.microsoft.com/office/drawing/2014/main" id="{372CCAB8-B708-48C1-B712-F7532B816D84}"/>
                </a:ext>
              </a:extLst>
            </p:cNvPr>
            <p:cNvSpPr/>
            <p:nvPr/>
          </p:nvSpPr>
          <p:spPr>
            <a:xfrm>
              <a:off x="3709608" y="3302759"/>
              <a:ext cx="3511" cy="110010"/>
            </a:xfrm>
            <a:custGeom>
              <a:avLst/>
              <a:gdLst/>
              <a:ahLst/>
              <a:cxnLst/>
              <a:rect l="l" t="t" r="r" b="b"/>
              <a:pathLst>
                <a:path w="73" h="2287" extrusionOk="0">
                  <a:moveTo>
                    <a:pt x="13" y="1"/>
                  </a:moveTo>
                  <a:cubicBezTo>
                    <a:pt x="13" y="763"/>
                    <a:pt x="1" y="1525"/>
                    <a:pt x="48" y="2287"/>
                  </a:cubicBezTo>
                  <a:cubicBezTo>
                    <a:pt x="72" y="1525"/>
                    <a:pt x="48" y="763"/>
                    <a:pt x="13" y="1"/>
                  </a:cubicBezTo>
                  <a:close/>
                </a:path>
              </a:pathLst>
            </a:custGeom>
            <a:solidFill>
              <a:srgbClr val="BF361B"/>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9" name="Google Shape;1336;p59">
              <a:extLst>
                <a:ext uri="{FF2B5EF4-FFF2-40B4-BE49-F238E27FC236}">
                  <a16:creationId xmlns:a16="http://schemas.microsoft.com/office/drawing/2014/main" id="{D97E0658-2579-4C7C-8596-84ED033DAF2A}"/>
                </a:ext>
              </a:extLst>
            </p:cNvPr>
            <p:cNvSpPr/>
            <p:nvPr/>
          </p:nvSpPr>
          <p:spPr>
            <a:xfrm>
              <a:off x="3391175" y="2672243"/>
              <a:ext cx="212565" cy="921548"/>
            </a:xfrm>
            <a:custGeom>
              <a:avLst/>
              <a:gdLst/>
              <a:ahLst/>
              <a:cxnLst/>
              <a:rect l="l" t="t" r="r" b="b"/>
              <a:pathLst>
                <a:path w="4419" h="19158" extrusionOk="0">
                  <a:moveTo>
                    <a:pt x="3323" y="0"/>
                  </a:moveTo>
                  <a:cubicBezTo>
                    <a:pt x="2525" y="119"/>
                    <a:pt x="1811" y="381"/>
                    <a:pt x="1299" y="786"/>
                  </a:cubicBezTo>
                  <a:cubicBezTo>
                    <a:pt x="1" y="1822"/>
                    <a:pt x="656" y="4179"/>
                    <a:pt x="751" y="5560"/>
                  </a:cubicBezTo>
                  <a:cubicBezTo>
                    <a:pt x="965" y="8882"/>
                    <a:pt x="1144" y="12192"/>
                    <a:pt x="1084" y="15538"/>
                  </a:cubicBezTo>
                  <a:cubicBezTo>
                    <a:pt x="1061" y="17264"/>
                    <a:pt x="1144" y="18883"/>
                    <a:pt x="3204" y="19110"/>
                  </a:cubicBezTo>
                  <a:cubicBezTo>
                    <a:pt x="3474" y="19141"/>
                    <a:pt x="3743" y="19157"/>
                    <a:pt x="4013" y="19157"/>
                  </a:cubicBezTo>
                  <a:cubicBezTo>
                    <a:pt x="4148" y="19157"/>
                    <a:pt x="4283" y="19153"/>
                    <a:pt x="4418" y="19145"/>
                  </a:cubicBezTo>
                  <a:cubicBezTo>
                    <a:pt x="4216" y="19014"/>
                    <a:pt x="4049" y="18848"/>
                    <a:pt x="3906" y="18657"/>
                  </a:cubicBezTo>
                  <a:cubicBezTo>
                    <a:pt x="3442" y="17990"/>
                    <a:pt x="3311" y="17145"/>
                    <a:pt x="3204" y="16335"/>
                  </a:cubicBezTo>
                  <a:cubicBezTo>
                    <a:pt x="2977" y="14680"/>
                    <a:pt x="2751" y="13014"/>
                    <a:pt x="2525" y="11347"/>
                  </a:cubicBezTo>
                  <a:cubicBezTo>
                    <a:pt x="2227" y="9215"/>
                    <a:pt x="1942" y="7072"/>
                    <a:pt x="2061" y="4929"/>
                  </a:cubicBezTo>
                  <a:cubicBezTo>
                    <a:pt x="2156" y="3227"/>
                    <a:pt x="2537" y="1500"/>
                    <a:pt x="3323" y="0"/>
                  </a:cubicBezTo>
                  <a:close/>
                </a:path>
              </a:pathLst>
            </a:custGeom>
            <a:solidFill>
              <a:srgbClr val="BF361B"/>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0" name="Google Shape;1337;p59">
              <a:extLst>
                <a:ext uri="{FF2B5EF4-FFF2-40B4-BE49-F238E27FC236}">
                  <a16:creationId xmlns:a16="http://schemas.microsoft.com/office/drawing/2014/main" id="{EB33ABF4-95FA-4573-949D-257428B1AF6C}"/>
                </a:ext>
              </a:extLst>
            </p:cNvPr>
            <p:cNvSpPr/>
            <p:nvPr/>
          </p:nvSpPr>
          <p:spPr>
            <a:xfrm>
              <a:off x="3715332" y="2955706"/>
              <a:ext cx="332244" cy="641976"/>
            </a:xfrm>
            <a:custGeom>
              <a:avLst/>
              <a:gdLst/>
              <a:ahLst/>
              <a:cxnLst/>
              <a:rect l="l" t="t" r="r" b="b"/>
              <a:pathLst>
                <a:path w="6907" h="13346" extrusionOk="0">
                  <a:moveTo>
                    <a:pt x="13" y="1"/>
                  </a:moveTo>
                  <a:lnTo>
                    <a:pt x="1" y="989"/>
                  </a:lnTo>
                  <a:cubicBezTo>
                    <a:pt x="275" y="1525"/>
                    <a:pt x="370" y="2156"/>
                    <a:pt x="453" y="2739"/>
                  </a:cubicBezTo>
                  <a:cubicBezTo>
                    <a:pt x="632" y="4049"/>
                    <a:pt x="489" y="5406"/>
                    <a:pt x="691" y="6716"/>
                  </a:cubicBezTo>
                  <a:cubicBezTo>
                    <a:pt x="977" y="8514"/>
                    <a:pt x="858" y="10871"/>
                    <a:pt x="2156" y="12300"/>
                  </a:cubicBezTo>
                  <a:cubicBezTo>
                    <a:pt x="2754" y="12970"/>
                    <a:pt x="3694" y="13346"/>
                    <a:pt x="4615" y="13346"/>
                  </a:cubicBezTo>
                  <a:cubicBezTo>
                    <a:pt x="5068" y="13346"/>
                    <a:pt x="5517" y="13254"/>
                    <a:pt x="5918" y="13062"/>
                  </a:cubicBezTo>
                  <a:cubicBezTo>
                    <a:pt x="6371" y="12836"/>
                    <a:pt x="6716" y="12455"/>
                    <a:pt x="6906" y="12002"/>
                  </a:cubicBezTo>
                  <a:lnTo>
                    <a:pt x="6906" y="12002"/>
                  </a:lnTo>
                  <a:cubicBezTo>
                    <a:pt x="6732" y="12037"/>
                    <a:pt x="6551" y="12059"/>
                    <a:pt x="6374" y="12059"/>
                  </a:cubicBezTo>
                  <a:cubicBezTo>
                    <a:pt x="6309" y="12059"/>
                    <a:pt x="6244" y="12056"/>
                    <a:pt x="6180" y="12050"/>
                  </a:cubicBezTo>
                  <a:cubicBezTo>
                    <a:pt x="4025" y="11847"/>
                    <a:pt x="2608" y="9668"/>
                    <a:pt x="2108" y="7549"/>
                  </a:cubicBezTo>
                  <a:cubicBezTo>
                    <a:pt x="1608" y="5442"/>
                    <a:pt x="1715" y="3215"/>
                    <a:pt x="965" y="1191"/>
                  </a:cubicBezTo>
                  <a:cubicBezTo>
                    <a:pt x="787" y="691"/>
                    <a:pt x="513" y="179"/>
                    <a:pt x="13" y="1"/>
                  </a:cubicBezTo>
                  <a:close/>
                </a:path>
              </a:pathLst>
            </a:custGeom>
            <a:solidFill>
              <a:srgbClr val="BF361B"/>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1" name="Google Shape;1338;p59">
              <a:extLst>
                <a:ext uri="{FF2B5EF4-FFF2-40B4-BE49-F238E27FC236}">
                  <a16:creationId xmlns:a16="http://schemas.microsoft.com/office/drawing/2014/main" id="{C8366E8C-9763-4D31-A327-E7944E949B4F}"/>
                </a:ext>
              </a:extLst>
            </p:cNvPr>
            <p:cNvSpPr/>
            <p:nvPr/>
          </p:nvSpPr>
          <p:spPr>
            <a:xfrm>
              <a:off x="4134586" y="2987068"/>
              <a:ext cx="146665" cy="614221"/>
            </a:xfrm>
            <a:custGeom>
              <a:avLst/>
              <a:gdLst/>
              <a:ahLst/>
              <a:cxnLst/>
              <a:rect l="l" t="t" r="r" b="b"/>
              <a:pathLst>
                <a:path w="3049" h="12769" extrusionOk="0">
                  <a:moveTo>
                    <a:pt x="780" y="0"/>
                  </a:moveTo>
                  <a:cubicBezTo>
                    <a:pt x="731" y="0"/>
                    <a:pt x="681" y="9"/>
                    <a:pt x="631" y="27"/>
                  </a:cubicBezTo>
                  <a:cubicBezTo>
                    <a:pt x="536" y="51"/>
                    <a:pt x="465" y="111"/>
                    <a:pt x="405" y="182"/>
                  </a:cubicBezTo>
                  <a:cubicBezTo>
                    <a:pt x="572" y="230"/>
                    <a:pt x="703" y="337"/>
                    <a:pt x="786" y="492"/>
                  </a:cubicBezTo>
                  <a:cubicBezTo>
                    <a:pt x="1036" y="956"/>
                    <a:pt x="1048" y="1516"/>
                    <a:pt x="1024" y="2051"/>
                  </a:cubicBezTo>
                  <a:cubicBezTo>
                    <a:pt x="965" y="4052"/>
                    <a:pt x="727" y="6040"/>
                    <a:pt x="346" y="8016"/>
                  </a:cubicBezTo>
                  <a:cubicBezTo>
                    <a:pt x="191" y="8826"/>
                    <a:pt x="0" y="9647"/>
                    <a:pt x="84" y="10481"/>
                  </a:cubicBezTo>
                  <a:cubicBezTo>
                    <a:pt x="167" y="11302"/>
                    <a:pt x="560" y="12148"/>
                    <a:pt x="1298" y="12529"/>
                  </a:cubicBezTo>
                  <a:cubicBezTo>
                    <a:pt x="1643" y="12705"/>
                    <a:pt x="2023" y="12768"/>
                    <a:pt x="2409" y="12768"/>
                  </a:cubicBezTo>
                  <a:cubicBezTo>
                    <a:pt x="2622" y="12768"/>
                    <a:pt x="2837" y="12749"/>
                    <a:pt x="3048" y="12719"/>
                  </a:cubicBezTo>
                  <a:cubicBezTo>
                    <a:pt x="1655" y="11136"/>
                    <a:pt x="1500" y="8707"/>
                    <a:pt x="1774" y="6552"/>
                  </a:cubicBezTo>
                  <a:cubicBezTo>
                    <a:pt x="2048" y="4504"/>
                    <a:pt x="2548" y="2242"/>
                    <a:pt x="1453" y="492"/>
                  </a:cubicBezTo>
                  <a:cubicBezTo>
                    <a:pt x="1292" y="250"/>
                    <a:pt x="1046" y="0"/>
                    <a:pt x="780" y="0"/>
                  </a:cubicBezTo>
                  <a:close/>
                </a:path>
              </a:pathLst>
            </a:custGeom>
            <a:solidFill>
              <a:srgbClr val="BF361B"/>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2" name="Google Shape;1339;p59">
              <a:extLst>
                <a:ext uri="{FF2B5EF4-FFF2-40B4-BE49-F238E27FC236}">
                  <a16:creationId xmlns:a16="http://schemas.microsoft.com/office/drawing/2014/main" id="{54880406-E196-4274-A592-59CFB1886515}"/>
                </a:ext>
              </a:extLst>
            </p:cNvPr>
            <p:cNvSpPr/>
            <p:nvPr/>
          </p:nvSpPr>
          <p:spPr>
            <a:xfrm>
              <a:off x="4391160" y="2690666"/>
              <a:ext cx="813846" cy="932178"/>
            </a:xfrm>
            <a:custGeom>
              <a:avLst/>
              <a:gdLst/>
              <a:ahLst/>
              <a:cxnLst/>
              <a:rect l="l" t="t" r="r" b="b"/>
              <a:pathLst>
                <a:path w="16919" h="19379" extrusionOk="0">
                  <a:moveTo>
                    <a:pt x="9153" y="0"/>
                  </a:moveTo>
                  <a:cubicBezTo>
                    <a:pt x="8292" y="0"/>
                    <a:pt x="7416" y="237"/>
                    <a:pt x="6894" y="855"/>
                  </a:cubicBezTo>
                  <a:cubicBezTo>
                    <a:pt x="5858" y="2117"/>
                    <a:pt x="5394" y="3796"/>
                    <a:pt x="4775" y="5272"/>
                  </a:cubicBezTo>
                  <a:cubicBezTo>
                    <a:pt x="3870" y="7451"/>
                    <a:pt x="3143" y="9702"/>
                    <a:pt x="2393" y="11940"/>
                  </a:cubicBezTo>
                  <a:cubicBezTo>
                    <a:pt x="1858" y="13512"/>
                    <a:pt x="0" y="16643"/>
                    <a:pt x="869" y="18286"/>
                  </a:cubicBezTo>
                  <a:cubicBezTo>
                    <a:pt x="1293" y="19067"/>
                    <a:pt x="2102" y="19378"/>
                    <a:pt x="2972" y="19378"/>
                  </a:cubicBezTo>
                  <a:cubicBezTo>
                    <a:pt x="4105" y="19378"/>
                    <a:pt x="5344" y="18850"/>
                    <a:pt x="5977" y="18143"/>
                  </a:cubicBezTo>
                  <a:cubicBezTo>
                    <a:pt x="6561" y="17500"/>
                    <a:pt x="6953" y="16583"/>
                    <a:pt x="7763" y="16167"/>
                  </a:cubicBezTo>
                  <a:cubicBezTo>
                    <a:pt x="8317" y="15890"/>
                    <a:pt x="9567" y="15560"/>
                    <a:pt x="10655" y="15560"/>
                  </a:cubicBezTo>
                  <a:cubicBezTo>
                    <a:pt x="11438" y="15560"/>
                    <a:pt x="12136" y="15731"/>
                    <a:pt x="12430" y="16214"/>
                  </a:cubicBezTo>
                  <a:cubicBezTo>
                    <a:pt x="12942" y="17060"/>
                    <a:pt x="12835" y="18167"/>
                    <a:pt x="13835" y="18655"/>
                  </a:cubicBezTo>
                  <a:cubicBezTo>
                    <a:pt x="14145" y="18810"/>
                    <a:pt x="14645" y="18890"/>
                    <a:pt x="15203" y="18890"/>
                  </a:cubicBezTo>
                  <a:cubicBezTo>
                    <a:pt x="15761" y="18890"/>
                    <a:pt x="16377" y="18810"/>
                    <a:pt x="16919" y="18643"/>
                  </a:cubicBezTo>
                  <a:cubicBezTo>
                    <a:pt x="15895" y="18453"/>
                    <a:pt x="15002" y="17845"/>
                    <a:pt x="14454" y="16952"/>
                  </a:cubicBezTo>
                  <a:cubicBezTo>
                    <a:pt x="14109" y="16369"/>
                    <a:pt x="13931" y="15690"/>
                    <a:pt x="13526" y="15143"/>
                  </a:cubicBezTo>
                  <a:cubicBezTo>
                    <a:pt x="12936" y="14354"/>
                    <a:pt x="11957" y="13997"/>
                    <a:pt x="10964" y="13997"/>
                  </a:cubicBezTo>
                  <a:cubicBezTo>
                    <a:pt x="10473" y="13997"/>
                    <a:pt x="9978" y="14084"/>
                    <a:pt x="9525" y="14250"/>
                  </a:cubicBezTo>
                  <a:cubicBezTo>
                    <a:pt x="8144" y="14738"/>
                    <a:pt x="7049" y="15798"/>
                    <a:pt x="6001" y="16822"/>
                  </a:cubicBezTo>
                  <a:cubicBezTo>
                    <a:pt x="5505" y="17306"/>
                    <a:pt x="4907" y="17832"/>
                    <a:pt x="4236" y="17832"/>
                  </a:cubicBezTo>
                  <a:cubicBezTo>
                    <a:pt x="4182" y="17832"/>
                    <a:pt x="4127" y="17829"/>
                    <a:pt x="4072" y="17822"/>
                  </a:cubicBezTo>
                  <a:cubicBezTo>
                    <a:pt x="3322" y="17726"/>
                    <a:pt x="2822" y="16988"/>
                    <a:pt x="2739" y="16250"/>
                  </a:cubicBezTo>
                  <a:cubicBezTo>
                    <a:pt x="2667" y="15500"/>
                    <a:pt x="2917" y="14774"/>
                    <a:pt x="3179" y="14083"/>
                  </a:cubicBezTo>
                  <a:cubicBezTo>
                    <a:pt x="4965" y="9273"/>
                    <a:pt x="7192" y="4630"/>
                    <a:pt x="9454" y="10"/>
                  </a:cubicBezTo>
                  <a:cubicBezTo>
                    <a:pt x="9354" y="4"/>
                    <a:pt x="9254" y="0"/>
                    <a:pt x="9153" y="0"/>
                  </a:cubicBezTo>
                  <a:close/>
                </a:path>
              </a:pathLst>
            </a:custGeom>
            <a:solidFill>
              <a:srgbClr val="F9A32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3" name="Google Shape;1340;p59">
              <a:extLst>
                <a:ext uri="{FF2B5EF4-FFF2-40B4-BE49-F238E27FC236}">
                  <a16:creationId xmlns:a16="http://schemas.microsoft.com/office/drawing/2014/main" id="{DA308263-5807-46B8-9C98-1D176D1C2D15}"/>
                </a:ext>
              </a:extLst>
            </p:cNvPr>
            <p:cNvSpPr/>
            <p:nvPr/>
          </p:nvSpPr>
          <p:spPr>
            <a:xfrm>
              <a:off x="5879040" y="2699132"/>
              <a:ext cx="301314" cy="900286"/>
            </a:xfrm>
            <a:custGeom>
              <a:avLst/>
              <a:gdLst/>
              <a:ahLst/>
              <a:cxnLst/>
              <a:rect l="l" t="t" r="r" b="b"/>
              <a:pathLst>
                <a:path w="6264" h="18716" extrusionOk="0">
                  <a:moveTo>
                    <a:pt x="2715" y="1"/>
                  </a:moveTo>
                  <a:lnTo>
                    <a:pt x="2715" y="1"/>
                  </a:lnTo>
                  <a:cubicBezTo>
                    <a:pt x="2513" y="60"/>
                    <a:pt x="2334" y="132"/>
                    <a:pt x="2156" y="227"/>
                  </a:cubicBezTo>
                  <a:cubicBezTo>
                    <a:pt x="1" y="1346"/>
                    <a:pt x="310" y="4608"/>
                    <a:pt x="429" y="6632"/>
                  </a:cubicBezTo>
                  <a:cubicBezTo>
                    <a:pt x="501" y="7847"/>
                    <a:pt x="644" y="9061"/>
                    <a:pt x="798" y="10264"/>
                  </a:cubicBezTo>
                  <a:cubicBezTo>
                    <a:pt x="965" y="11681"/>
                    <a:pt x="751" y="13097"/>
                    <a:pt x="644" y="14502"/>
                  </a:cubicBezTo>
                  <a:cubicBezTo>
                    <a:pt x="548" y="15669"/>
                    <a:pt x="525" y="16979"/>
                    <a:pt x="1429" y="17872"/>
                  </a:cubicBezTo>
                  <a:cubicBezTo>
                    <a:pt x="1977" y="18428"/>
                    <a:pt x="2943" y="18716"/>
                    <a:pt x="3814" y="18716"/>
                  </a:cubicBezTo>
                  <a:cubicBezTo>
                    <a:pt x="4117" y="18716"/>
                    <a:pt x="4409" y="18681"/>
                    <a:pt x="4668" y="18610"/>
                  </a:cubicBezTo>
                  <a:cubicBezTo>
                    <a:pt x="6109" y="18217"/>
                    <a:pt x="6263" y="16657"/>
                    <a:pt x="6240" y="15360"/>
                  </a:cubicBezTo>
                  <a:lnTo>
                    <a:pt x="6240" y="15360"/>
                  </a:lnTo>
                  <a:cubicBezTo>
                    <a:pt x="6228" y="15443"/>
                    <a:pt x="6192" y="15538"/>
                    <a:pt x="6156" y="15622"/>
                  </a:cubicBezTo>
                  <a:cubicBezTo>
                    <a:pt x="5926" y="16241"/>
                    <a:pt x="5269" y="16728"/>
                    <a:pt x="4649" y="16728"/>
                  </a:cubicBezTo>
                  <a:cubicBezTo>
                    <a:pt x="4434" y="16728"/>
                    <a:pt x="4224" y="16670"/>
                    <a:pt x="4037" y="16538"/>
                  </a:cubicBezTo>
                  <a:cubicBezTo>
                    <a:pt x="3858" y="16384"/>
                    <a:pt x="3704" y="16205"/>
                    <a:pt x="3584" y="15991"/>
                  </a:cubicBezTo>
                  <a:cubicBezTo>
                    <a:pt x="2870" y="14848"/>
                    <a:pt x="2572" y="13502"/>
                    <a:pt x="2358" y="12169"/>
                  </a:cubicBezTo>
                  <a:cubicBezTo>
                    <a:pt x="1668" y="8133"/>
                    <a:pt x="1608" y="3930"/>
                    <a:pt x="2715" y="1"/>
                  </a:cubicBezTo>
                  <a:close/>
                </a:path>
              </a:pathLst>
            </a:custGeom>
            <a:solidFill>
              <a:srgbClr val="8F5889"/>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4" name="Google Shape;1341;p59">
              <a:extLst>
                <a:ext uri="{FF2B5EF4-FFF2-40B4-BE49-F238E27FC236}">
                  <a16:creationId xmlns:a16="http://schemas.microsoft.com/office/drawing/2014/main" id="{74D50804-B62F-4A53-8146-7374F4D8211F}"/>
                </a:ext>
              </a:extLst>
            </p:cNvPr>
            <p:cNvSpPr/>
            <p:nvPr/>
          </p:nvSpPr>
          <p:spPr>
            <a:xfrm>
              <a:off x="6168275" y="3133586"/>
              <a:ext cx="376883" cy="452741"/>
            </a:xfrm>
            <a:custGeom>
              <a:avLst/>
              <a:gdLst/>
              <a:ahLst/>
              <a:cxnLst/>
              <a:rect l="l" t="t" r="r" b="b"/>
              <a:pathLst>
                <a:path w="7835" h="9412" extrusionOk="0">
                  <a:moveTo>
                    <a:pt x="4721" y="1"/>
                  </a:moveTo>
                  <a:cubicBezTo>
                    <a:pt x="3771" y="1"/>
                    <a:pt x="2829" y="80"/>
                    <a:pt x="1929" y="375"/>
                  </a:cubicBezTo>
                  <a:cubicBezTo>
                    <a:pt x="1346" y="577"/>
                    <a:pt x="762" y="875"/>
                    <a:pt x="417" y="1375"/>
                  </a:cubicBezTo>
                  <a:cubicBezTo>
                    <a:pt x="96" y="1839"/>
                    <a:pt x="0" y="2399"/>
                    <a:pt x="24" y="2970"/>
                  </a:cubicBezTo>
                  <a:cubicBezTo>
                    <a:pt x="143" y="2268"/>
                    <a:pt x="619" y="1768"/>
                    <a:pt x="1953" y="1660"/>
                  </a:cubicBezTo>
                  <a:cubicBezTo>
                    <a:pt x="2317" y="1628"/>
                    <a:pt x="3153" y="1490"/>
                    <a:pt x="3908" y="1490"/>
                  </a:cubicBezTo>
                  <a:cubicBezTo>
                    <a:pt x="4560" y="1490"/>
                    <a:pt x="5151" y="1594"/>
                    <a:pt x="5322" y="1958"/>
                  </a:cubicBezTo>
                  <a:cubicBezTo>
                    <a:pt x="5477" y="2256"/>
                    <a:pt x="5430" y="2601"/>
                    <a:pt x="5370" y="2922"/>
                  </a:cubicBezTo>
                  <a:cubicBezTo>
                    <a:pt x="4965" y="5042"/>
                    <a:pt x="3834" y="8649"/>
                    <a:pt x="6858" y="9340"/>
                  </a:cubicBezTo>
                  <a:cubicBezTo>
                    <a:pt x="6965" y="9364"/>
                    <a:pt x="7096" y="9388"/>
                    <a:pt x="7251" y="9411"/>
                  </a:cubicBezTo>
                  <a:cubicBezTo>
                    <a:pt x="6704" y="8292"/>
                    <a:pt x="6489" y="7042"/>
                    <a:pt x="6644" y="5816"/>
                  </a:cubicBezTo>
                  <a:cubicBezTo>
                    <a:pt x="6882" y="4065"/>
                    <a:pt x="7835" y="2280"/>
                    <a:pt x="7216" y="625"/>
                  </a:cubicBezTo>
                  <a:cubicBezTo>
                    <a:pt x="7168" y="446"/>
                    <a:pt x="7061" y="291"/>
                    <a:pt x="6918" y="184"/>
                  </a:cubicBezTo>
                  <a:cubicBezTo>
                    <a:pt x="6768" y="98"/>
                    <a:pt x="6589" y="51"/>
                    <a:pt x="6416" y="51"/>
                  </a:cubicBezTo>
                  <a:cubicBezTo>
                    <a:pt x="6397" y="51"/>
                    <a:pt x="6378" y="52"/>
                    <a:pt x="6358" y="53"/>
                  </a:cubicBezTo>
                  <a:cubicBezTo>
                    <a:pt x="5815" y="27"/>
                    <a:pt x="5267" y="1"/>
                    <a:pt x="4721" y="1"/>
                  </a:cubicBezTo>
                  <a:close/>
                </a:path>
              </a:pathLst>
            </a:custGeom>
            <a:solidFill>
              <a:srgbClr val="8F5889"/>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96" name="Google Shape;548;p38">
            <a:extLst>
              <a:ext uri="{FF2B5EF4-FFF2-40B4-BE49-F238E27FC236}">
                <a16:creationId xmlns:a16="http://schemas.microsoft.com/office/drawing/2014/main" id="{C5A43586-C652-4CF0-9AE2-D110423B3E90}"/>
              </a:ext>
            </a:extLst>
          </p:cNvPr>
          <p:cNvGrpSpPr/>
          <p:nvPr/>
        </p:nvGrpSpPr>
        <p:grpSpPr>
          <a:xfrm>
            <a:off x="5671275" y="5392229"/>
            <a:ext cx="2052168" cy="1253503"/>
            <a:chOff x="3097975" y="807826"/>
            <a:chExt cx="2943183" cy="1556699"/>
          </a:xfrm>
        </p:grpSpPr>
        <p:grpSp>
          <p:nvGrpSpPr>
            <p:cNvPr id="97" name="Google Shape;549;p38">
              <a:extLst>
                <a:ext uri="{FF2B5EF4-FFF2-40B4-BE49-F238E27FC236}">
                  <a16:creationId xmlns:a16="http://schemas.microsoft.com/office/drawing/2014/main" id="{6FBE3309-B662-496C-A7BC-87739C9FD7BE}"/>
                </a:ext>
              </a:extLst>
            </p:cNvPr>
            <p:cNvGrpSpPr/>
            <p:nvPr/>
          </p:nvGrpSpPr>
          <p:grpSpPr>
            <a:xfrm rot="3899974">
              <a:off x="4955299" y="1705505"/>
              <a:ext cx="567545" cy="564922"/>
              <a:chOff x="5337287" y="1473735"/>
              <a:chExt cx="729497" cy="726126"/>
            </a:xfrm>
          </p:grpSpPr>
          <p:sp>
            <p:nvSpPr>
              <p:cNvPr id="130" name="Google Shape;550;p38">
                <a:extLst>
                  <a:ext uri="{FF2B5EF4-FFF2-40B4-BE49-F238E27FC236}">
                    <a16:creationId xmlns:a16="http://schemas.microsoft.com/office/drawing/2014/main" id="{7A00DD80-BB1F-42A8-BA06-D302216DF162}"/>
                  </a:ext>
                </a:extLst>
              </p:cNvPr>
              <p:cNvSpPr/>
              <p:nvPr/>
            </p:nvSpPr>
            <p:spPr>
              <a:xfrm rot="1111093">
                <a:off x="5413336" y="1550628"/>
                <a:ext cx="577510" cy="572340"/>
              </a:xfrm>
              <a:custGeom>
                <a:avLst/>
                <a:gdLst/>
                <a:ahLst/>
                <a:cxnLst/>
                <a:rect l="l" t="t" r="r" b="b"/>
                <a:pathLst>
                  <a:path w="16086" h="15942" extrusionOk="0">
                    <a:moveTo>
                      <a:pt x="8438" y="1"/>
                    </a:moveTo>
                    <a:cubicBezTo>
                      <a:pt x="7314" y="1"/>
                      <a:pt x="5811" y="74"/>
                      <a:pt x="5204" y="756"/>
                    </a:cubicBezTo>
                    <a:cubicBezTo>
                      <a:pt x="4454" y="1590"/>
                      <a:pt x="4775" y="3781"/>
                      <a:pt x="4787" y="4816"/>
                    </a:cubicBezTo>
                    <a:cubicBezTo>
                      <a:pt x="4787" y="4983"/>
                      <a:pt x="4799" y="5162"/>
                      <a:pt x="4799" y="5328"/>
                    </a:cubicBezTo>
                    <a:cubicBezTo>
                      <a:pt x="3632" y="5531"/>
                      <a:pt x="2477" y="5781"/>
                      <a:pt x="1346" y="6078"/>
                    </a:cubicBezTo>
                    <a:cubicBezTo>
                      <a:pt x="929" y="6186"/>
                      <a:pt x="489" y="6317"/>
                      <a:pt x="251" y="6674"/>
                    </a:cubicBezTo>
                    <a:cubicBezTo>
                      <a:pt x="60" y="6936"/>
                      <a:pt x="36" y="7293"/>
                      <a:pt x="24" y="7614"/>
                    </a:cubicBezTo>
                    <a:cubicBezTo>
                      <a:pt x="1" y="8638"/>
                      <a:pt x="155" y="9805"/>
                      <a:pt x="977" y="10400"/>
                    </a:cubicBezTo>
                    <a:cubicBezTo>
                      <a:pt x="1429" y="10734"/>
                      <a:pt x="2001" y="10829"/>
                      <a:pt x="2560" y="10901"/>
                    </a:cubicBezTo>
                    <a:cubicBezTo>
                      <a:pt x="3489" y="11031"/>
                      <a:pt x="4418" y="11115"/>
                      <a:pt x="5347" y="11174"/>
                    </a:cubicBezTo>
                    <a:cubicBezTo>
                      <a:pt x="5549" y="12341"/>
                      <a:pt x="5799" y="13484"/>
                      <a:pt x="6097" y="14627"/>
                    </a:cubicBezTo>
                    <a:cubicBezTo>
                      <a:pt x="6204" y="15032"/>
                      <a:pt x="6335" y="15473"/>
                      <a:pt x="6692" y="15711"/>
                    </a:cubicBezTo>
                    <a:cubicBezTo>
                      <a:pt x="6954" y="15901"/>
                      <a:pt x="7311" y="15925"/>
                      <a:pt x="7644" y="15937"/>
                    </a:cubicBezTo>
                    <a:cubicBezTo>
                      <a:pt x="7726" y="15940"/>
                      <a:pt x="7809" y="15941"/>
                      <a:pt x="7893" y="15941"/>
                    </a:cubicBezTo>
                    <a:cubicBezTo>
                      <a:pt x="8842" y="15941"/>
                      <a:pt x="9871" y="15739"/>
                      <a:pt x="10419" y="14984"/>
                    </a:cubicBezTo>
                    <a:cubicBezTo>
                      <a:pt x="10752" y="14532"/>
                      <a:pt x="10847" y="13960"/>
                      <a:pt x="10919" y="13413"/>
                    </a:cubicBezTo>
                    <a:cubicBezTo>
                      <a:pt x="11026" y="12639"/>
                      <a:pt x="11109" y="11865"/>
                      <a:pt x="11169" y="11091"/>
                    </a:cubicBezTo>
                    <a:cubicBezTo>
                      <a:pt x="11716" y="11043"/>
                      <a:pt x="12264" y="10984"/>
                      <a:pt x="12824" y="10901"/>
                    </a:cubicBezTo>
                    <a:cubicBezTo>
                      <a:pt x="13681" y="10793"/>
                      <a:pt x="14562" y="10639"/>
                      <a:pt x="15348" y="10246"/>
                    </a:cubicBezTo>
                    <a:cubicBezTo>
                      <a:pt x="15538" y="10174"/>
                      <a:pt x="15705" y="10043"/>
                      <a:pt x="15836" y="9877"/>
                    </a:cubicBezTo>
                    <a:cubicBezTo>
                      <a:pt x="15931" y="9674"/>
                      <a:pt x="15979" y="9448"/>
                      <a:pt x="15955" y="9222"/>
                    </a:cubicBezTo>
                    <a:cubicBezTo>
                      <a:pt x="15955" y="8198"/>
                      <a:pt x="16086" y="5959"/>
                      <a:pt x="15217" y="5186"/>
                    </a:cubicBezTo>
                    <a:cubicBezTo>
                      <a:pt x="14769" y="4788"/>
                      <a:pt x="13948" y="4695"/>
                      <a:pt x="13120" y="4695"/>
                    </a:cubicBezTo>
                    <a:cubicBezTo>
                      <a:pt x="12385" y="4695"/>
                      <a:pt x="11644" y="4769"/>
                      <a:pt x="11157" y="4769"/>
                    </a:cubicBezTo>
                    <a:lnTo>
                      <a:pt x="11109" y="4769"/>
                    </a:lnTo>
                    <a:cubicBezTo>
                      <a:pt x="11062" y="4233"/>
                      <a:pt x="11002" y="3685"/>
                      <a:pt x="10931" y="3150"/>
                    </a:cubicBezTo>
                    <a:cubicBezTo>
                      <a:pt x="10812" y="2280"/>
                      <a:pt x="10657" y="1411"/>
                      <a:pt x="10276" y="625"/>
                    </a:cubicBezTo>
                    <a:cubicBezTo>
                      <a:pt x="10192" y="423"/>
                      <a:pt x="10061" y="256"/>
                      <a:pt x="9895" y="137"/>
                    </a:cubicBezTo>
                    <a:cubicBezTo>
                      <a:pt x="9713" y="52"/>
                      <a:pt x="9512" y="5"/>
                      <a:pt x="9317" y="5"/>
                    </a:cubicBezTo>
                    <a:cubicBezTo>
                      <a:pt x="9295" y="5"/>
                      <a:pt x="9273" y="5"/>
                      <a:pt x="9252" y="6"/>
                    </a:cubicBezTo>
                    <a:cubicBezTo>
                      <a:pt x="9026" y="6"/>
                      <a:pt x="8747" y="1"/>
                      <a:pt x="8438" y="1"/>
                    </a:cubicBezTo>
                    <a:close/>
                  </a:path>
                </a:pathLst>
              </a:custGeom>
              <a:solidFill>
                <a:srgbClr val="73C3B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1" name="Google Shape;551;p38">
                <a:extLst>
                  <a:ext uri="{FF2B5EF4-FFF2-40B4-BE49-F238E27FC236}">
                    <a16:creationId xmlns:a16="http://schemas.microsoft.com/office/drawing/2014/main" id="{D5C7B009-ABA9-452E-9F35-781DAD321FCE}"/>
                  </a:ext>
                </a:extLst>
              </p:cNvPr>
              <p:cNvSpPr/>
              <p:nvPr/>
            </p:nvSpPr>
            <p:spPr>
              <a:xfrm rot="1111093">
                <a:off x="5377250" y="1771623"/>
                <a:ext cx="570257" cy="344617"/>
              </a:xfrm>
              <a:custGeom>
                <a:avLst/>
                <a:gdLst/>
                <a:ahLst/>
                <a:cxnLst/>
                <a:rect l="l" t="t" r="r" b="b"/>
                <a:pathLst>
                  <a:path w="15884" h="9599" extrusionOk="0">
                    <a:moveTo>
                      <a:pt x="620" y="0"/>
                    </a:moveTo>
                    <a:cubicBezTo>
                      <a:pt x="477" y="72"/>
                      <a:pt x="346" y="191"/>
                      <a:pt x="251" y="322"/>
                    </a:cubicBezTo>
                    <a:cubicBezTo>
                      <a:pt x="60" y="596"/>
                      <a:pt x="36" y="941"/>
                      <a:pt x="24" y="1274"/>
                    </a:cubicBezTo>
                    <a:cubicBezTo>
                      <a:pt x="1" y="2298"/>
                      <a:pt x="155" y="3453"/>
                      <a:pt x="977" y="4060"/>
                    </a:cubicBezTo>
                    <a:cubicBezTo>
                      <a:pt x="1429" y="4382"/>
                      <a:pt x="2001" y="4477"/>
                      <a:pt x="2560" y="4560"/>
                    </a:cubicBezTo>
                    <a:cubicBezTo>
                      <a:pt x="3477" y="4679"/>
                      <a:pt x="4418" y="4775"/>
                      <a:pt x="5347" y="4834"/>
                    </a:cubicBezTo>
                    <a:cubicBezTo>
                      <a:pt x="5549" y="5989"/>
                      <a:pt x="5799" y="7144"/>
                      <a:pt x="6097" y="8275"/>
                    </a:cubicBezTo>
                    <a:cubicBezTo>
                      <a:pt x="6204" y="8692"/>
                      <a:pt x="6335" y="9121"/>
                      <a:pt x="6692" y="9371"/>
                    </a:cubicBezTo>
                    <a:cubicBezTo>
                      <a:pt x="6954" y="9549"/>
                      <a:pt x="7311" y="9585"/>
                      <a:pt x="7644" y="9597"/>
                    </a:cubicBezTo>
                    <a:cubicBezTo>
                      <a:pt x="7707" y="9598"/>
                      <a:pt x="7769" y="9599"/>
                      <a:pt x="7832" y="9599"/>
                    </a:cubicBezTo>
                    <a:cubicBezTo>
                      <a:pt x="8798" y="9599"/>
                      <a:pt x="9860" y="9415"/>
                      <a:pt x="10419" y="8632"/>
                    </a:cubicBezTo>
                    <a:cubicBezTo>
                      <a:pt x="10752" y="8192"/>
                      <a:pt x="10847" y="7608"/>
                      <a:pt x="10919" y="7061"/>
                    </a:cubicBezTo>
                    <a:cubicBezTo>
                      <a:pt x="11026" y="6299"/>
                      <a:pt x="11109" y="5525"/>
                      <a:pt x="11169" y="4751"/>
                    </a:cubicBezTo>
                    <a:cubicBezTo>
                      <a:pt x="11716" y="4691"/>
                      <a:pt x="12264" y="4632"/>
                      <a:pt x="12824" y="4560"/>
                    </a:cubicBezTo>
                    <a:cubicBezTo>
                      <a:pt x="13681" y="4441"/>
                      <a:pt x="14562" y="4287"/>
                      <a:pt x="15348" y="3906"/>
                    </a:cubicBezTo>
                    <a:cubicBezTo>
                      <a:pt x="15538" y="3822"/>
                      <a:pt x="15705" y="3691"/>
                      <a:pt x="15824" y="3525"/>
                    </a:cubicBezTo>
                    <a:cubicBezTo>
                      <a:pt x="15848" y="3489"/>
                      <a:pt x="15872" y="3453"/>
                      <a:pt x="15884" y="3406"/>
                    </a:cubicBezTo>
                    <a:cubicBezTo>
                      <a:pt x="15419" y="3370"/>
                      <a:pt x="14955" y="3322"/>
                      <a:pt x="14502" y="3286"/>
                    </a:cubicBezTo>
                    <a:cubicBezTo>
                      <a:pt x="11788" y="3072"/>
                      <a:pt x="9026" y="3144"/>
                      <a:pt x="6347" y="2620"/>
                    </a:cubicBezTo>
                    <a:cubicBezTo>
                      <a:pt x="4263" y="2227"/>
                      <a:pt x="2179" y="1393"/>
                      <a:pt x="620" y="0"/>
                    </a:cubicBezTo>
                    <a:close/>
                  </a:path>
                </a:pathLst>
              </a:custGeom>
              <a:solidFill>
                <a:srgbClr val="36A289"/>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98" name="Google Shape;552;p38">
              <a:extLst>
                <a:ext uri="{FF2B5EF4-FFF2-40B4-BE49-F238E27FC236}">
                  <a16:creationId xmlns:a16="http://schemas.microsoft.com/office/drawing/2014/main" id="{E785E37F-3C5C-4D30-B62C-75FBA9E79006}"/>
                </a:ext>
              </a:extLst>
            </p:cNvPr>
            <p:cNvSpPr/>
            <p:nvPr/>
          </p:nvSpPr>
          <p:spPr>
            <a:xfrm rot="-1686541">
              <a:off x="4207313" y="924067"/>
              <a:ext cx="729406" cy="942610"/>
            </a:xfrm>
            <a:custGeom>
              <a:avLst/>
              <a:gdLst/>
              <a:ahLst/>
              <a:cxnLst/>
              <a:rect l="l" t="t" r="r" b="b"/>
              <a:pathLst>
                <a:path w="22111" h="28574" extrusionOk="0">
                  <a:moveTo>
                    <a:pt x="7240" y="1"/>
                  </a:moveTo>
                  <a:cubicBezTo>
                    <a:pt x="6935" y="1"/>
                    <a:pt x="6631" y="43"/>
                    <a:pt x="6335" y="133"/>
                  </a:cubicBezTo>
                  <a:cubicBezTo>
                    <a:pt x="4870" y="669"/>
                    <a:pt x="4775" y="2443"/>
                    <a:pt x="4466" y="3717"/>
                  </a:cubicBezTo>
                  <a:cubicBezTo>
                    <a:pt x="4013" y="5669"/>
                    <a:pt x="3334" y="7610"/>
                    <a:pt x="2775" y="9551"/>
                  </a:cubicBezTo>
                  <a:cubicBezTo>
                    <a:pt x="1608" y="13551"/>
                    <a:pt x="429" y="17587"/>
                    <a:pt x="96" y="21743"/>
                  </a:cubicBezTo>
                  <a:cubicBezTo>
                    <a:pt x="1" y="22898"/>
                    <a:pt x="1" y="24160"/>
                    <a:pt x="667" y="25100"/>
                  </a:cubicBezTo>
                  <a:cubicBezTo>
                    <a:pt x="1406" y="26160"/>
                    <a:pt x="2775" y="26553"/>
                    <a:pt x="4037" y="26851"/>
                  </a:cubicBezTo>
                  <a:cubicBezTo>
                    <a:pt x="6132" y="27339"/>
                    <a:pt x="8240" y="27791"/>
                    <a:pt x="10347" y="28184"/>
                  </a:cubicBezTo>
                  <a:cubicBezTo>
                    <a:pt x="11180" y="28342"/>
                    <a:pt x="12362" y="28573"/>
                    <a:pt x="13431" y="28573"/>
                  </a:cubicBezTo>
                  <a:cubicBezTo>
                    <a:pt x="14136" y="28573"/>
                    <a:pt x="14791" y="28473"/>
                    <a:pt x="15265" y="28184"/>
                  </a:cubicBezTo>
                  <a:cubicBezTo>
                    <a:pt x="16157" y="27636"/>
                    <a:pt x="16693" y="26648"/>
                    <a:pt x="17134" y="25696"/>
                  </a:cubicBezTo>
                  <a:cubicBezTo>
                    <a:pt x="19586" y="20504"/>
                    <a:pt x="20146" y="14623"/>
                    <a:pt x="21515" y="9039"/>
                  </a:cubicBezTo>
                  <a:cubicBezTo>
                    <a:pt x="21813" y="7789"/>
                    <a:pt x="22111" y="6431"/>
                    <a:pt x="21587" y="5253"/>
                  </a:cubicBezTo>
                  <a:cubicBezTo>
                    <a:pt x="21099" y="4193"/>
                    <a:pt x="20039" y="3526"/>
                    <a:pt x="19003" y="2990"/>
                  </a:cubicBezTo>
                  <a:cubicBezTo>
                    <a:pt x="15443" y="1169"/>
                    <a:pt x="11526" y="145"/>
                    <a:pt x="7537" y="14"/>
                  </a:cubicBezTo>
                  <a:cubicBezTo>
                    <a:pt x="7438" y="5"/>
                    <a:pt x="7339" y="1"/>
                    <a:pt x="7240" y="1"/>
                  </a:cubicBezTo>
                  <a:close/>
                </a:path>
              </a:pathLst>
            </a:custGeom>
            <a:solidFill>
              <a:srgbClr val="EE452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9" name="Google Shape;553;p38">
              <a:extLst>
                <a:ext uri="{FF2B5EF4-FFF2-40B4-BE49-F238E27FC236}">
                  <a16:creationId xmlns:a16="http://schemas.microsoft.com/office/drawing/2014/main" id="{DDBB6053-8BC1-4F40-99B6-0E26B2BC11A0}"/>
                </a:ext>
              </a:extLst>
            </p:cNvPr>
            <p:cNvSpPr/>
            <p:nvPr/>
          </p:nvSpPr>
          <p:spPr>
            <a:xfrm rot="-1686541">
              <a:off x="4221072" y="979031"/>
              <a:ext cx="599795" cy="916648"/>
            </a:xfrm>
            <a:custGeom>
              <a:avLst/>
              <a:gdLst/>
              <a:ahLst/>
              <a:cxnLst/>
              <a:rect l="l" t="t" r="r" b="b"/>
              <a:pathLst>
                <a:path w="18182" h="27787" extrusionOk="0">
                  <a:moveTo>
                    <a:pt x="5442" y="1"/>
                  </a:moveTo>
                  <a:lnTo>
                    <a:pt x="5442" y="1"/>
                  </a:lnTo>
                  <a:cubicBezTo>
                    <a:pt x="4811" y="787"/>
                    <a:pt x="4704" y="1977"/>
                    <a:pt x="4477" y="2918"/>
                  </a:cubicBezTo>
                  <a:cubicBezTo>
                    <a:pt x="4001" y="4882"/>
                    <a:pt x="3334" y="6823"/>
                    <a:pt x="2775" y="8764"/>
                  </a:cubicBezTo>
                  <a:cubicBezTo>
                    <a:pt x="1608" y="12764"/>
                    <a:pt x="429" y="16800"/>
                    <a:pt x="96" y="20956"/>
                  </a:cubicBezTo>
                  <a:cubicBezTo>
                    <a:pt x="1" y="22111"/>
                    <a:pt x="1" y="23373"/>
                    <a:pt x="667" y="24313"/>
                  </a:cubicBezTo>
                  <a:cubicBezTo>
                    <a:pt x="1406" y="25373"/>
                    <a:pt x="2775" y="25766"/>
                    <a:pt x="4037" y="26064"/>
                  </a:cubicBezTo>
                  <a:cubicBezTo>
                    <a:pt x="6132" y="26552"/>
                    <a:pt x="8240" y="27004"/>
                    <a:pt x="10347" y="27397"/>
                  </a:cubicBezTo>
                  <a:cubicBezTo>
                    <a:pt x="11180" y="27555"/>
                    <a:pt x="12362" y="27786"/>
                    <a:pt x="13431" y="27786"/>
                  </a:cubicBezTo>
                  <a:cubicBezTo>
                    <a:pt x="14136" y="27786"/>
                    <a:pt x="14791" y="27686"/>
                    <a:pt x="15265" y="27397"/>
                  </a:cubicBezTo>
                  <a:cubicBezTo>
                    <a:pt x="16157" y="26849"/>
                    <a:pt x="16681" y="25861"/>
                    <a:pt x="17134" y="24909"/>
                  </a:cubicBezTo>
                  <a:cubicBezTo>
                    <a:pt x="17527" y="24075"/>
                    <a:pt x="17872" y="23218"/>
                    <a:pt x="18182" y="22349"/>
                  </a:cubicBezTo>
                  <a:cubicBezTo>
                    <a:pt x="16253" y="21884"/>
                    <a:pt x="14443" y="21027"/>
                    <a:pt x="12871" y="19825"/>
                  </a:cubicBezTo>
                  <a:cubicBezTo>
                    <a:pt x="10002" y="17634"/>
                    <a:pt x="7942" y="14503"/>
                    <a:pt x="6502" y="11181"/>
                  </a:cubicBezTo>
                  <a:cubicBezTo>
                    <a:pt x="5466" y="8764"/>
                    <a:pt x="4704" y="6156"/>
                    <a:pt x="4847" y="3525"/>
                  </a:cubicBezTo>
                  <a:cubicBezTo>
                    <a:pt x="4930" y="2334"/>
                    <a:pt x="5120" y="1156"/>
                    <a:pt x="5442" y="1"/>
                  </a:cubicBezTo>
                  <a:close/>
                </a:path>
              </a:pathLst>
            </a:custGeom>
            <a:solidFill>
              <a:srgbClr val="BF361B"/>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0" name="Google Shape;554;p38">
              <a:extLst>
                <a:ext uri="{FF2B5EF4-FFF2-40B4-BE49-F238E27FC236}">
                  <a16:creationId xmlns:a16="http://schemas.microsoft.com/office/drawing/2014/main" id="{2B41A18D-7FF7-4EEB-9131-ACBBD977F6B4}"/>
                </a:ext>
              </a:extLst>
            </p:cNvPr>
            <p:cNvSpPr/>
            <p:nvPr/>
          </p:nvSpPr>
          <p:spPr>
            <a:xfrm rot="-1686541">
              <a:off x="4283656" y="1004791"/>
              <a:ext cx="451314" cy="271264"/>
            </a:xfrm>
            <a:custGeom>
              <a:avLst/>
              <a:gdLst/>
              <a:ahLst/>
              <a:cxnLst/>
              <a:rect l="l" t="t" r="r" b="b"/>
              <a:pathLst>
                <a:path w="13681" h="8223" extrusionOk="0">
                  <a:moveTo>
                    <a:pt x="2180" y="1"/>
                  </a:moveTo>
                  <a:cubicBezTo>
                    <a:pt x="1626" y="1"/>
                    <a:pt x="1125" y="184"/>
                    <a:pt x="738" y="789"/>
                  </a:cubicBezTo>
                  <a:cubicBezTo>
                    <a:pt x="191" y="1635"/>
                    <a:pt x="191" y="2837"/>
                    <a:pt x="71" y="3802"/>
                  </a:cubicBezTo>
                  <a:cubicBezTo>
                    <a:pt x="24" y="4159"/>
                    <a:pt x="0" y="4552"/>
                    <a:pt x="167" y="4861"/>
                  </a:cubicBezTo>
                  <a:cubicBezTo>
                    <a:pt x="417" y="5290"/>
                    <a:pt x="953" y="5457"/>
                    <a:pt x="1441" y="5576"/>
                  </a:cubicBezTo>
                  <a:lnTo>
                    <a:pt x="11835" y="8159"/>
                  </a:lnTo>
                  <a:cubicBezTo>
                    <a:pt x="11967" y="8191"/>
                    <a:pt x="12112" y="8222"/>
                    <a:pt x="12249" y="8222"/>
                  </a:cubicBezTo>
                  <a:cubicBezTo>
                    <a:pt x="12372" y="8222"/>
                    <a:pt x="12489" y="8197"/>
                    <a:pt x="12585" y="8124"/>
                  </a:cubicBezTo>
                  <a:cubicBezTo>
                    <a:pt x="12716" y="7981"/>
                    <a:pt x="12811" y="7802"/>
                    <a:pt x="12835" y="7600"/>
                  </a:cubicBezTo>
                  <a:cubicBezTo>
                    <a:pt x="13085" y="6540"/>
                    <a:pt x="13323" y="5480"/>
                    <a:pt x="13549" y="4421"/>
                  </a:cubicBezTo>
                  <a:cubicBezTo>
                    <a:pt x="13680" y="4123"/>
                    <a:pt x="13502" y="3790"/>
                    <a:pt x="13180" y="3730"/>
                  </a:cubicBezTo>
                  <a:cubicBezTo>
                    <a:pt x="10204" y="2373"/>
                    <a:pt x="7025" y="1027"/>
                    <a:pt x="3774" y="277"/>
                  </a:cubicBezTo>
                  <a:cubicBezTo>
                    <a:pt x="3230" y="153"/>
                    <a:pt x="2683" y="1"/>
                    <a:pt x="2180" y="1"/>
                  </a:cubicBezTo>
                  <a:close/>
                </a:path>
              </a:pathLst>
            </a:custGeom>
            <a:solidFill>
              <a:srgbClr val="73C3B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1" name="Google Shape;555;p38">
              <a:extLst>
                <a:ext uri="{FF2B5EF4-FFF2-40B4-BE49-F238E27FC236}">
                  <a16:creationId xmlns:a16="http://schemas.microsoft.com/office/drawing/2014/main" id="{2D37841A-B333-417C-9045-82C97D9C8473}"/>
                </a:ext>
              </a:extLst>
            </p:cNvPr>
            <p:cNvSpPr/>
            <p:nvPr/>
          </p:nvSpPr>
          <p:spPr>
            <a:xfrm rot="-1686541">
              <a:off x="4323771" y="1326672"/>
              <a:ext cx="104507" cy="96293"/>
            </a:xfrm>
            <a:custGeom>
              <a:avLst/>
              <a:gdLst/>
              <a:ahLst/>
              <a:cxnLst/>
              <a:rect l="l" t="t" r="r" b="b"/>
              <a:pathLst>
                <a:path w="3168" h="2919" extrusionOk="0">
                  <a:moveTo>
                    <a:pt x="1439" y="1"/>
                  </a:moveTo>
                  <a:cubicBezTo>
                    <a:pt x="1294" y="1"/>
                    <a:pt x="1159" y="20"/>
                    <a:pt x="1048" y="60"/>
                  </a:cubicBezTo>
                  <a:cubicBezTo>
                    <a:pt x="476" y="274"/>
                    <a:pt x="0" y="1310"/>
                    <a:pt x="95" y="2036"/>
                  </a:cubicBezTo>
                  <a:cubicBezTo>
                    <a:pt x="181" y="2633"/>
                    <a:pt x="1018" y="2919"/>
                    <a:pt x="1739" y="2919"/>
                  </a:cubicBezTo>
                  <a:cubicBezTo>
                    <a:pt x="2025" y="2919"/>
                    <a:pt x="2293" y="2874"/>
                    <a:pt x="2488" y="2786"/>
                  </a:cubicBezTo>
                  <a:cubicBezTo>
                    <a:pt x="3084" y="2513"/>
                    <a:pt x="3167" y="1393"/>
                    <a:pt x="3036" y="858"/>
                  </a:cubicBezTo>
                  <a:cubicBezTo>
                    <a:pt x="2910" y="355"/>
                    <a:pt x="2069" y="1"/>
                    <a:pt x="1439" y="1"/>
                  </a:cubicBezTo>
                  <a:close/>
                </a:path>
              </a:pathLst>
            </a:custGeom>
            <a:solidFill>
              <a:srgbClr val="FFC71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2" name="Google Shape;556;p38">
              <a:extLst>
                <a:ext uri="{FF2B5EF4-FFF2-40B4-BE49-F238E27FC236}">
                  <a16:creationId xmlns:a16="http://schemas.microsoft.com/office/drawing/2014/main" id="{4D19CAA6-4EF0-4910-A4EF-29D7FD6CEA73}"/>
                </a:ext>
              </a:extLst>
            </p:cNvPr>
            <p:cNvSpPr/>
            <p:nvPr/>
          </p:nvSpPr>
          <p:spPr>
            <a:xfrm rot="-1686541">
              <a:off x="4442547" y="1298195"/>
              <a:ext cx="104507" cy="96260"/>
            </a:xfrm>
            <a:custGeom>
              <a:avLst/>
              <a:gdLst/>
              <a:ahLst/>
              <a:cxnLst/>
              <a:rect l="l" t="t" r="r" b="b"/>
              <a:pathLst>
                <a:path w="3168" h="2918" extrusionOk="0">
                  <a:moveTo>
                    <a:pt x="1462" y="1"/>
                  </a:moveTo>
                  <a:cubicBezTo>
                    <a:pt x="1309" y="1"/>
                    <a:pt x="1167" y="21"/>
                    <a:pt x="1049" y="65"/>
                  </a:cubicBezTo>
                  <a:cubicBezTo>
                    <a:pt x="477" y="268"/>
                    <a:pt x="1" y="1304"/>
                    <a:pt x="108" y="2030"/>
                  </a:cubicBezTo>
                  <a:cubicBezTo>
                    <a:pt x="185" y="2626"/>
                    <a:pt x="1017" y="2918"/>
                    <a:pt x="1737" y="2918"/>
                  </a:cubicBezTo>
                  <a:cubicBezTo>
                    <a:pt x="2024" y="2918"/>
                    <a:pt x="2293" y="2872"/>
                    <a:pt x="2489" y="2780"/>
                  </a:cubicBezTo>
                  <a:cubicBezTo>
                    <a:pt x="3085" y="2518"/>
                    <a:pt x="3168" y="1399"/>
                    <a:pt x="3037" y="851"/>
                  </a:cubicBezTo>
                  <a:cubicBezTo>
                    <a:pt x="2922" y="353"/>
                    <a:pt x="2097" y="1"/>
                    <a:pt x="1462" y="1"/>
                  </a:cubicBezTo>
                  <a:close/>
                </a:path>
              </a:pathLst>
            </a:custGeom>
            <a:solidFill>
              <a:srgbClr val="FFC71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3" name="Google Shape;557;p38">
              <a:extLst>
                <a:ext uri="{FF2B5EF4-FFF2-40B4-BE49-F238E27FC236}">
                  <a16:creationId xmlns:a16="http://schemas.microsoft.com/office/drawing/2014/main" id="{B76639B4-6607-4142-8D16-DAF8AB23BF8C}"/>
                </a:ext>
              </a:extLst>
            </p:cNvPr>
            <p:cNvSpPr/>
            <p:nvPr/>
          </p:nvSpPr>
          <p:spPr>
            <a:xfrm rot="-1686541">
              <a:off x="4561531" y="1269163"/>
              <a:ext cx="104507" cy="96293"/>
            </a:xfrm>
            <a:custGeom>
              <a:avLst/>
              <a:gdLst/>
              <a:ahLst/>
              <a:cxnLst/>
              <a:rect l="l" t="t" r="r" b="b"/>
              <a:pathLst>
                <a:path w="3168" h="2919" extrusionOk="0">
                  <a:moveTo>
                    <a:pt x="1440" y="0"/>
                  </a:moveTo>
                  <a:cubicBezTo>
                    <a:pt x="1294" y="0"/>
                    <a:pt x="1160" y="19"/>
                    <a:pt x="1048" y="59"/>
                  </a:cubicBezTo>
                  <a:cubicBezTo>
                    <a:pt x="477" y="274"/>
                    <a:pt x="1" y="1309"/>
                    <a:pt x="96" y="2036"/>
                  </a:cubicBezTo>
                  <a:cubicBezTo>
                    <a:pt x="181" y="2633"/>
                    <a:pt x="1018" y="2918"/>
                    <a:pt x="1740" y="2918"/>
                  </a:cubicBezTo>
                  <a:cubicBezTo>
                    <a:pt x="2026" y="2918"/>
                    <a:pt x="2293" y="2874"/>
                    <a:pt x="2489" y="2786"/>
                  </a:cubicBezTo>
                  <a:cubicBezTo>
                    <a:pt x="3084" y="2524"/>
                    <a:pt x="3168" y="1393"/>
                    <a:pt x="3037" y="857"/>
                  </a:cubicBezTo>
                  <a:cubicBezTo>
                    <a:pt x="2911" y="354"/>
                    <a:pt x="2070" y="0"/>
                    <a:pt x="1440" y="0"/>
                  </a:cubicBezTo>
                  <a:close/>
                </a:path>
              </a:pathLst>
            </a:custGeom>
            <a:solidFill>
              <a:srgbClr val="FFC71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4" name="Google Shape;558;p38">
              <a:extLst>
                <a:ext uri="{FF2B5EF4-FFF2-40B4-BE49-F238E27FC236}">
                  <a16:creationId xmlns:a16="http://schemas.microsoft.com/office/drawing/2014/main" id="{D7C03B87-90EC-465C-BADC-251E549B465B}"/>
                </a:ext>
              </a:extLst>
            </p:cNvPr>
            <p:cNvSpPr/>
            <p:nvPr/>
          </p:nvSpPr>
          <p:spPr>
            <a:xfrm rot="-1686541">
              <a:off x="4683156" y="1241028"/>
              <a:ext cx="104111" cy="96260"/>
            </a:xfrm>
            <a:custGeom>
              <a:avLst/>
              <a:gdLst/>
              <a:ahLst/>
              <a:cxnLst/>
              <a:rect l="l" t="t" r="r" b="b"/>
              <a:pathLst>
                <a:path w="3156" h="2918" extrusionOk="0">
                  <a:moveTo>
                    <a:pt x="1450" y="1"/>
                  </a:moveTo>
                  <a:cubicBezTo>
                    <a:pt x="1297" y="1"/>
                    <a:pt x="1155" y="21"/>
                    <a:pt x="1037" y="65"/>
                  </a:cubicBezTo>
                  <a:cubicBezTo>
                    <a:pt x="477" y="268"/>
                    <a:pt x="1" y="1304"/>
                    <a:pt x="96" y="2030"/>
                  </a:cubicBezTo>
                  <a:cubicBezTo>
                    <a:pt x="181" y="2626"/>
                    <a:pt x="1016" y="2918"/>
                    <a:pt x="1732" y="2918"/>
                  </a:cubicBezTo>
                  <a:cubicBezTo>
                    <a:pt x="2018" y="2918"/>
                    <a:pt x="2284" y="2872"/>
                    <a:pt x="2477" y="2780"/>
                  </a:cubicBezTo>
                  <a:cubicBezTo>
                    <a:pt x="3073" y="2518"/>
                    <a:pt x="3156" y="1399"/>
                    <a:pt x="3025" y="851"/>
                  </a:cubicBezTo>
                  <a:cubicBezTo>
                    <a:pt x="2910" y="353"/>
                    <a:pt x="2085" y="1"/>
                    <a:pt x="1450" y="1"/>
                  </a:cubicBezTo>
                  <a:close/>
                </a:path>
              </a:pathLst>
            </a:custGeom>
            <a:solidFill>
              <a:srgbClr val="FFC71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5" name="Google Shape;559;p38">
              <a:extLst>
                <a:ext uri="{FF2B5EF4-FFF2-40B4-BE49-F238E27FC236}">
                  <a16:creationId xmlns:a16="http://schemas.microsoft.com/office/drawing/2014/main" id="{CC6015EE-2046-4525-9E89-F7FF889F1881}"/>
                </a:ext>
              </a:extLst>
            </p:cNvPr>
            <p:cNvSpPr/>
            <p:nvPr/>
          </p:nvSpPr>
          <p:spPr>
            <a:xfrm rot="-1686541">
              <a:off x="4350331" y="1456527"/>
              <a:ext cx="104507" cy="96095"/>
            </a:xfrm>
            <a:custGeom>
              <a:avLst/>
              <a:gdLst/>
              <a:ahLst/>
              <a:cxnLst/>
              <a:rect l="l" t="t" r="r" b="b"/>
              <a:pathLst>
                <a:path w="3168" h="2913" extrusionOk="0">
                  <a:moveTo>
                    <a:pt x="1462" y="1"/>
                  </a:moveTo>
                  <a:cubicBezTo>
                    <a:pt x="1308" y="1"/>
                    <a:pt x="1166" y="21"/>
                    <a:pt x="1048" y="65"/>
                  </a:cubicBezTo>
                  <a:cubicBezTo>
                    <a:pt x="476" y="268"/>
                    <a:pt x="0" y="1304"/>
                    <a:pt x="107" y="2030"/>
                  </a:cubicBezTo>
                  <a:cubicBezTo>
                    <a:pt x="184" y="2627"/>
                    <a:pt x="1019" y="2913"/>
                    <a:pt x="1740" y="2913"/>
                  </a:cubicBezTo>
                  <a:cubicBezTo>
                    <a:pt x="2025" y="2913"/>
                    <a:pt x="2293" y="2868"/>
                    <a:pt x="2488" y="2780"/>
                  </a:cubicBezTo>
                  <a:cubicBezTo>
                    <a:pt x="3084" y="2518"/>
                    <a:pt x="3167" y="1387"/>
                    <a:pt x="3036" y="851"/>
                  </a:cubicBezTo>
                  <a:cubicBezTo>
                    <a:pt x="2921" y="353"/>
                    <a:pt x="2096" y="1"/>
                    <a:pt x="1462" y="1"/>
                  </a:cubicBezTo>
                  <a:close/>
                </a:path>
              </a:pathLst>
            </a:custGeom>
            <a:solidFill>
              <a:srgbClr val="FFC71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6" name="Google Shape;560;p38">
              <a:extLst>
                <a:ext uri="{FF2B5EF4-FFF2-40B4-BE49-F238E27FC236}">
                  <a16:creationId xmlns:a16="http://schemas.microsoft.com/office/drawing/2014/main" id="{DA3704C9-129E-4744-B898-EDCC14428456}"/>
                </a:ext>
              </a:extLst>
            </p:cNvPr>
            <p:cNvSpPr/>
            <p:nvPr/>
          </p:nvSpPr>
          <p:spPr>
            <a:xfrm rot="-1686541">
              <a:off x="4469410" y="1427678"/>
              <a:ext cx="104507" cy="96260"/>
            </a:xfrm>
            <a:custGeom>
              <a:avLst/>
              <a:gdLst/>
              <a:ahLst/>
              <a:cxnLst/>
              <a:rect l="l" t="t" r="r" b="b"/>
              <a:pathLst>
                <a:path w="3168" h="2918" extrusionOk="0">
                  <a:moveTo>
                    <a:pt x="1457" y="1"/>
                  </a:moveTo>
                  <a:cubicBezTo>
                    <a:pt x="1305" y="1"/>
                    <a:pt x="1164" y="21"/>
                    <a:pt x="1049" y="65"/>
                  </a:cubicBezTo>
                  <a:cubicBezTo>
                    <a:pt x="477" y="268"/>
                    <a:pt x="1" y="1303"/>
                    <a:pt x="96" y="2030"/>
                  </a:cubicBezTo>
                  <a:cubicBezTo>
                    <a:pt x="181" y="2626"/>
                    <a:pt x="1016" y="2917"/>
                    <a:pt x="1737" y="2917"/>
                  </a:cubicBezTo>
                  <a:cubicBezTo>
                    <a:pt x="2024" y="2917"/>
                    <a:pt x="2293" y="2871"/>
                    <a:pt x="2489" y="2780"/>
                  </a:cubicBezTo>
                  <a:cubicBezTo>
                    <a:pt x="3084" y="2518"/>
                    <a:pt x="3168" y="1399"/>
                    <a:pt x="3037" y="851"/>
                  </a:cubicBezTo>
                  <a:cubicBezTo>
                    <a:pt x="2912" y="352"/>
                    <a:pt x="2085" y="1"/>
                    <a:pt x="1457" y="1"/>
                  </a:cubicBezTo>
                  <a:close/>
                </a:path>
              </a:pathLst>
            </a:custGeom>
            <a:solidFill>
              <a:srgbClr val="FFC71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7" name="Google Shape;561;p38">
              <a:extLst>
                <a:ext uri="{FF2B5EF4-FFF2-40B4-BE49-F238E27FC236}">
                  <a16:creationId xmlns:a16="http://schemas.microsoft.com/office/drawing/2014/main" id="{F39D40B6-B008-4732-975C-346211433A0F}"/>
                </a:ext>
              </a:extLst>
            </p:cNvPr>
            <p:cNvSpPr/>
            <p:nvPr/>
          </p:nvSpPr>
          <p:spPr>
            <a:xfrm rot="-1686541">
              <a:off x="4588084" y="1398757"/>
              <a:ext cx="104507" cy="96590"/>
            </a:xfrm>
            <a:custGeom>
              <a:avLst/>
              <a:gdLst/>
              <a:ahLst/>
              <a:cxnLst/>
              <a:rect l="l" t="t" r="r" b="b"/>
              <a:pathLst>
                <a:path w="3168" h="2928" extrusionOk="0">
                  <a:moveTo>
                    <a:pt x="1453" y="1"/>
                  </a:moveTo>
                  <a:cubicBezTo>
                    <a:pt x="1303" y="1"/>
                    <a:pt x="1164" y="20"/>
                    <a:pt x="1048" y="61"/>
                  </a:cubicBezTo>
                  <a:cubicBezTo>
                    <a:pt x="477" y="275"/>
                    <a:pt x="1" y="1323"/>
                    <a:pt x="108" y="2037"/>
                  </a:cubicBezTo>
                  <a:cubicBezTo>
                    <a:pt x="184" y="2639"/>
                    <a:pt x="1009" y="2927"/>
                    <a:pt x="1726" y="2927"/>
                  </a:cubicBezTo>
                  <a:cubicBezTo>
                    <a:pt x="2017" y="2927"/>
                    <a:pt x="2290" y="2880"/>
                    <a:pt x="2489" y="2787"/>
                  </a:cubicBezTo>
                  <a:cubicBezTo>
                    <a:pt x="3084" y="2514"/>
                    <a:pt x="3168" y="1394"/>
                    <a:pt x="3037" y="847"/>
                  </a:cubicBezTo>
                  <a:cubicBezTo>
                    <a:pt x="2921" y="346"/>
                    <a:pt x="2088" y="1"/>
                    <a:pt x="1453" y="1"/>
                  </a:cubicBezTo>
                  <a:close/>
                </a:path>
              </a:pathLst>
            </a:custGeom>
            <a:solidFill>
              <a:srgbClr val="FFC71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8" name="Google Shape;562;p38">
              <a:extLst>
                <a:ext uri="{FF2B5EF4-FFF2-40B4-BE49-F238E27FC236}">
                  <a16:creationId xmlns:a16="http://schemas.microsoft.com/office/drawing/2014/main" id="{688C151F-86EB-4C6A-A418-DA4C1B041562}"/>
                </a:ext>
              </a:extLst>
            </p:cNvPr>
            <p:cNvSpPr/>
            <p:nvPr/>
          </p:nvSpPr>
          <p:spPr>
            <a:xfrm rot="-1686541">
              <a:off x="4709639" y="1370507"/>
              <a:ext cx="104903" cy="96326"/>
            </a:xfrm>
            <a:custGeom>
              <a:avLst/>
              <a:gdLst/>
              <a:ahLst/>
              <a:cxnLst/>
              <a:rect l="l" t="t" r="r" b="b"/>
              <a:pathLst>
                <a:path w="3180" h="2920" extrusionOk="0">
                  <a:moveTo>
                    <a:pt x="1462" y="1"/>
                  </a:moveTo>
                  <a:cubicBezTo>
                    <a:pt x="1309" y="1"/>
                    <a:pt x="1167" y="21"/>
                    <a:pt x="1049" y="65"/>
                  </a:cubicBezTo>
                  <a:cubicBezTo>
                    <a:pt x="477" y="268"/>
                    <a:pt x="1" y="1303"/>
                    <a:pt x="108" y="2030"/>
                  </a:cubicBezTo>
                  <a:cubicBezTo>
                    <a:pt x="184" y="2632"/>
                    <a:pt x="1009" y="2920"/>
                    <a:pt x="1727" y="2920"/>
                  </a:cubicBezTo>
                  <a:cubicBezTo>
                    <a:pt x="2017" y="2920"/>
                    <a:pt x="2290" y="2872"/>
                    <a:pt x="2489" y="2780"/>
                  </a:cubicBezTo>
                  <a:cubicBezTo>
                    <a:pt x="3084" y="2518"/>
                    <a:pt x="3180" y="1399"/>
                    <a:pt x="3037" y="851"/>
                  </a:cubicBezTo>
                  <a:cubicBezTo>
                    <a:pt x="2922" y="352"/>
                    <a:pt x="2096" y="1"/>
                    <a:pt x="1462" y="1"/>
                  </a:cubicBezTo>
                  <a:close/>
                </a:path>
              </a:pathLst>
            </a:custGeom>
            <a:solidFill>
              <a:srgbClr val="FFC71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9" name="Google Shape;563;p38">
              <a:extLst>
                <a:ext uri="{FF2B5EF4-FFF2-40B4-BE49-F238E27FC236}">
                  <a16:creationId xmlns:a16="http://schemas.microsoft.com/office/drawing/2014/main" id="{3D2139EA-A981-4DFE-8452-1DAB6529BDA1}"/>
                </a:ext>
              </a:extLst>
            </p:cNvPr>
            <p:cNvSpPr/>
            <p:nvPr/>
          </p:nvSpPr>
          <p:spPr>
            <a:xfrm rot="-1686541">
              <a:off x="4377148" y="1585790"/>
              <a:ext cx="104540" cy="96491"/>
            </a:xfrm>
            <a:custGeom>
              <a:avLst/>
              <a:gdLst/>
              <a:ahLst/>
              <a:cxnLst/>
              <a:rect l="l" t="t" r="r" b="b"/>
              <a:pathLst>
                <a:path w="3169" h="2925" extrusionOk="0">
                  <a:moveTo>
                    <a:pt x="1448" y="0"/>
                  </a:moveTo>
                  <a:cubicBezTo>
                    <a:pt x="1300" y="0"/>
                    <a:pt x="1162" y="19"/>
                    <a:pt x="1049" y="60"/>
                  </a:cubicBezTo>
                  <a:cubicBezTo>
                    <a:pt x="477" y="275"/>
                    <a:pt x="1" y="1310"/>
                    <a:pt x="96" y="2037"/>
                  </a:cubicBezTo>
                  <a:cubicBezTo>
                    <a:pt x="181" y="2633"/>
                    <a:pt x="1016" y="2924"/>
                    <a:pt x="1737" y="2924"/>
                  </a:cubicBezTo>
                  <a:cubicBezTo>
                    <a:pt x="2024" y="2924"/>
                    <a:pt x="2293" y="2878"/>
                    <a:pt x="2489" y="2787"/>
                  </a:cubicBezTo>
                  <a:cubicBezTo>
                    <a:pt x="3085" y="2513"/>
                    <a:pt x="3168" y="1394"/>
                    <a:pt x="3037" y="846"/>
                  </a:cubicBezTo>
                  <a:cubicBezTo>
                    <a:pt x="2912" y="345"/>
                    <a:pt x="2077" y="0"/>
                    <a:pt x="1448" y="0"/>
                  </a:cubicBezTo>
                  <a:close/>
                </a:path>
              </a:pathLst>
            </a:custGeom>
            <a:solidFill>
              <a:srgbClr val="FFC71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0" name="Google Shape;564;p38">
              <a:extLst>
                <a:ext uri="{FF2B5EF4-FFF2-40B4-BE49-F238E27FC236}">
                  <a16:creationId xmlns:a16="http://schemas.microsoft.com/office/drawing/2014/main" id="{578D33BE-CF6E-48F8-81A5-F18FFA7943D9}"/>
                </a:ext>
              </a:extLst>
            </p:cNvPr>
            <p:cNvSpPr/>
            <p:nvPr/>
          </p:nvSpPr>
          <p:spPr>
            <a:xfrm rot="-1686541">
              <a:off x="4495839" y="1557005"/>
              <a:ext cx="104903" cy="96524"/>
            </a:xfrm>
            <a:custGeom>
              <a:avLst/>
              <a:gdLst/>
              <a:ahLst/>
              <a:cxnLst/>
              <a:rect l="l" t="t" r="r" b="b"/>
              <a:pathLst>
                <a:path w="3180" h="2926" extrusionOk="0">
                  <a:moveTo>
                    <a:pt x="1460" y="1"/>
                  </a:moveTo>
                  <a:cubicBezTo>
                    <a:pt x="1311" y="1"/>
                    <a:pt x="1174" y="20"/>
                    <a:pt x="1060" y="61"/>
                  </a:cubicBezTo>
                  <a:cubicBezTo>
                    <a:pt x="477" y="275"/>
                    <a:pt x="1" y="1311"/>
                    <a:pt x="108" y="2037"/>
                  </a:cubicBezTo>
                  <a:cubicBezTo>
                    <a:pt x="193" y="2634"/>
                    <a:pt x="1028" y="2925"/>
                    <a:pt x="1749" y="2925"/>
                  </a:cubicBezTo>
                  <a:cubicBezTo>
                    <a:pt x="2036" y="2925"/>
                    <a:pt x="2305" y="2879"/>
                    <a:pt x="2501" y="2787"/>
                  </a:cubicBezTo>
                  <a:cubicBezTo>
                    <a:pt x="3096" y="2514"/>
                    <a:pt x="3180" y="1394"/>
                    <a:pt x="3049" y="847"/>
                  </a:cubicBezTo>
                  <a:cubicBezTo>
                    <a:pt x="2924" y="346"/>
                    <a:pt x="2089" y="1"/>
                    <a:pt x="1460" y="1"/>
                  </a:cubicBezTo>
                  <a:close/>
                </a:path>
              </a:pathLst>
            </a:custGeom>
            <a:solidFill>
              <a:srgbClr val="FFC71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1" name="Google Shape;565;p38">
              <a:extLst>
                <a:ext uri="{FF2B5EF4-FFF2-40B4-BE49-F238E27FC236}">
                  <a16:creationId xmlns:a16="http://schemas.microsoft.com/office/drawing/2014/main" id="{5375F3B2-62CA-4C66-A051-3793611CE6FD}"/>
                </a:ext>
              </a:extLst>
            </p:cNvPr>
            <p:cNvSpPr/>
            <p:nvPr/>
          </p:nvSpPr>
          <p:spPr>
            <a:xfrm rot="-1686541">
              <a:off x="4614939" y="1528241"/>
              <a:ext cx="104507" cy="96557"/>
            </a:xfrm>
            <a:custGeom>
              <a:avLst/>
              <a:gdLst/>
              <a:ahLst/>
              <a:cxnLst/>
              <a:rect l="l" t="t" r="r" b="b"/>
              <a:pathLst>
                <a:path w="3168" h="2927" extrusionOk="0">
                  <a:moveTo>
                    <a:pt x="1447" y="1"/>
                  </a:moveTo>
                  <a:cubicBezTo>
                    <a:pt x="1299" y="1"/>
                    <a:pt x="1162" y="20"/>
                    <a:pt x="1048" y="61"/>
                  </a:cubicBezTo>
                  <a:cubicBezTo>
                    <a:pt x="477" y="275"/>
                    <a:pt x="0" y="1311"/>
                    <a:pt x="96" y="2037"/>
                  </a:cubicBezTo>
                  <a:cubicBezTo>
                    <a:pt x="180" y="2639"/>
                    <a:pt x="1007" y="2927"/>
                    <a:pt x="1726" y="2927"/>
                  </a:cubicBezTo>
                  <a:cubicBezTo>
                    <a:pt x="2017" y="2927"/>
                    <a:pt x="2290" y="2880"/>
                    <a:pt x="2489" y="2787"/>
                  </a:cubicBezTo>
                  <a:cubicBezTo>
                    <a:pt x="3084" y="2513"/>
                    <a:pt x="3168" y="1394"/>
                    <a:pt x="3037" y="846"/>
                  </a:cubicBezTo>
                  <a:cubicBezTo>
                    <a:pt x="2911" y="346"/>
                    <a:pt x="2077" y="1"/>
                    <a:pt x="1447" y="1"/>
                  </a:cubicBezTo>
                  <a:close/>
                </a:path>
              </a:pathLst>
            </a:custGeom>
            <a:solidFill>
              <a:srgbClr val="FFC71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2" name="Google Shape;566;p38">
              <a:extLst>
                <a:ext uri="{FF2B5EF4-FFF2-40B4-BE49-F238E27FC236}">
                  <a16:creationId xmlns:a16="http://schemas.microsoft.com/office/drawing/2014/main" id="{63973F1B-024D-4EF5-92F6-EF40C6EC4423}"/>
                </a:ext>
              </a:extLst>
            </p:cNvPr>
            <p:cNvSpPr/>
            <p:nvPr/>
          </p:nvSpPr>
          <p:spPr>
            <a:xfrm rot="-1686541">
              <a:off x="4729866" y="1501749"/>
              <a:ext cx="140630" cy="212346"/>
            </a:xfrm>
            <a:custGeom>
              <a:avLst/>
              <a:gdLst/>
              <a:ahLst/>
              <a:cxnLst/>
              <a:rect l="l" t="t" r="r" b="b"/>
              <a:pathLst>
                <a:path w="4263" h="6437" extrusionOk="0">
                  <a:moveTo>
                    <a:pt x="2556" y="0"/>
                  </a:moveTo>
                  <a:cubicBezTo>
                    <a:pt x="2403" y="0"/>
                    <a:pt x="2262" y="21"/>
                    <a:pt x="2143" y="65"/>
                  </a:cubicBezTo>
                  <a:cubicBezTo>
                    <a:pt x="1572" y="267"/>
                    <a:pt x="0" y="4827"/>
                    <a:pt x="107" y="5554"/>
                  </a:cubicBezTo>
                  <a:cubicBezTo>
                    <a:pt x="184" y="6151"/>
                    <a:pt x="1025" y="6436"/>
                    <a:pt x="1745" y="6436"/>
                  </a:cubicBezTo>
                  <a:cubicBezTo>
                    <a:pt x="2030" y="6436"/>
                    <a:pt x="2296" y="6391"/>
                    <a:pt x="2489" y="6304"/>
                  </a:cubicBezTo>
                  <a:cubicBezTo>
                    <a:pt x="3084" y="6030"/>
                    <a:pt x="4263" y="1386"/>
                    <a:pt x="4132" y="851"/>
                  </a:cubicBezTo>
                  <a:cubicBezTo>
                    <a:pt x="4007" y="352"/>
                    <a:pt x="3188" y="0"/>
                    <a:pt x="2556" y="0"/>
                  </a:cubicBezTo>
                  <a:close/>
                </a:path>
              </a:pathLst>
            </a:custGeom>
            <a:solidFill>
              <a:srgbClr val="FFC71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3" name="Google Shape;567;p38">
              <a:extLst>
                <a:ext uri="{FF2B5EF4-FFF2-40B4-BE49-F238E27FC236}">
                  <a16:creationId xmlns:a16="http://schemas.microsoft.com/office/drawing/2014/main" id="{0DE1258C-F152-42DD-B5B0-63BDD7C5C22B}"/>
                </a:ext>
              </a:extLst>
            </p:cNvPr>
            <p:cNvSpPr/>
            <p:nvPr/>
          </p:nvSpPr>
          <p:spPr>
            <a:xfrm rot="-1686541">
              <a:off x="4403662" y="1715460"/>
              <a:ext cx="104540" cy="96491"/>
            </a:xfrm>
            <a:custGeom>
              <a:avLst/>
              <a:gdLst/>
              <a:ahLst/>
              <a:cxnLst/>
              <a:rect l="l" t="t" r="r" b="b"/>
              <a:pathLst>
                <a:path w="3169" h="2925" extrusionOk="0">
                  <a:moveTo>
                    <a:pt x="1445" y="1"/>
                  </a:moveTo>
                  <a:cubicBezTo>
                    <a:pt x="1299" y="1"/>
                    <a:pt x="1163" y="20"/>
                    <a:pt x="1049" y="60"/>
                  </a:cubicBezTo>
                  <a:cubicBezTo>
                    <a:pt x="489" y="274"/>
                    <a:pt x="1" y="1310"/>
                    <a:pt x="108" y="2036"/>
                  </a:cubicBezTo>
                  <a:cubicBezTo>
                    <a:pt x="185" y="2633"/>
                    <a:pt x="1017" y="2924"/>
                    <a:pt x="1737" y="2924"/>
                  </a:cubicBezTo>
                  <a:cubicBezTo>
                    <a:pt x="2024" y="2924"/>
                    <a:pt x="2293" y="2878"/>
                    <a:pt x="2489" y="2787"/>
                  </a:cubicBezTo>
                  <a:cubicBezTo>
                    <a:pt x="3085" y="2525"/>
                    <a:pt x="3168" y="1405"/>
                    <a:pt x="3037" y="858"/>
                  </a:cubicBezTo>
                  <a:cubicBezTo>
                    <a:pt x="2921" y="355"/>
                    <a:pt x="2082" y="1"/>
                    <a:pt x="1445" y="1"/>
                  </a:cubicBezTo>
                  <a:close/>
                </a:path>
              </a:pathLst>
            </a:custGeom>
            <a:solidFill>
              <a:srgbClr val="FFC71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4" name="Google Shape;568;p38">
              <a:extLst>
                <a:ext uri="{FF2B5EF4-FFF2-40B4-BE49-F238E27FC236}">
                  <a16:creationId xmlns:a16="http://schemas.microsoft.com/office/drawing/2014/main" id="{7F105814-4093-4422-9414-EDA2C15906D8}"/>
                </a:ext>
              </a:extLst>
            </p:cNvPr>
            <p:cNvSpPr/>
            <p:nvPr/>
          </p:nvSpPr>
          <p:spPr>
            <a:xfrm rot="-1686541">
              <a:off x="4522772" y="1686800"/>
              <a:ext cx="104507" cy="96260"/>
            </a:xfrm>
            <a:custGeom>
              <a:avLst/>
              <a:gdLst/>
              <a:ahLst/>
              <a:cxnLst/>
              <a:rect l="l" t="t" r="r" b="b"/>
              <a:pathLst>
                <a:path w="3168" h="2918" extrusionOk="0">
                  <a:moveTo>
                    <a:pt x="1457" y="1"/>
                  </a:moveTo>
                  <a:cubicBezTo>
                    <a:pt x="1305" y="1"/>
                    <a:pt x="1164" y="22"/>
                    <a:pt x="1048" y="66"/>
                  </a:cubicBezTo>
                  <a:cubicBezTo>
                    <a:pt x="477" y="268"/>
                    <a:pt x="1" y="1304"/>
                    <a:pt x="96" y="2030"/>
                  </a:cubicBezTo>
                  <a:cubicBezTo>
                    <a:pt x="181" y="2626"/>
                    <a:pt x="1016" y="2918"/>
                    <a:pt x="1737" y="2918"/>
                  </a:cubicBezTo>
                  <a:cubicBezTo>
                    <a:pt x="2024" y="2918"/>
                    <a:pt x="2293" y="2872"/>
                    <a:pt x="2489" y="2780"/>
                  </a:cubicBezTo>
                  <a:cubicBezTo>
                    <a:pt x="3084" y="2518"/>
                    <a:pt x="3168" y="1399"/>
                    <a:pt x="3037" y="851"/>
                  </a:cubicBezTo>
                  <a:cubicBezTo>
                    <a:pt x="2912" y="353"/>
                    <a:pt x="2085" y="1"/>
                    <a:pt x="1457" y="1"/>
                  </a:cubicBezTo>
                  <a:close/>
                </a:path>
              </a:pathLst>
            </a:custGeom>
            <a:solidFill>
              <a:srgbClr val="FFC71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5" name="Google Shape;569;p38">
              <a:extLst>
                <a:ext uri="{FF2B5EF4-FFF2-40B4-BE49-F238E27FC236}">
                  <a16:creationId xmlns:a16="http://schemas.microsoft.com/office/drawing/2014/main" id="{8FB9C6AB-0064-4868-AFCD-A401A0FA3B13}"/>
                </a:ext>
              </a:extLst>
            </p:cNvPr>
            <p:cNvSpPr/>
            <p:nvPr/>
          </p:nvSpPr>
          <p:spPr>
            <a:xfrm rot="-1686541">
              <a:off x="4641515" y="1658027"/>
              <a:ext cx="104903" cy="96458"/>
            </a:xfrm>
            <a:custGeom>
              <a:avLst/>
              <a:gdLst/>
              <a:ahLst/>
              <a:cxnLst/>
              <a:rect l="l" t="t" r="r" b="b"/>
              <a:pathLst>
                <a:path w="3180" h="2924" extrusionOk="0">
                  <a:moveTo>
                    <a:pt x="1462" y="1"/>
                  </a:moveTo>
                  <a:cubicBezTo>
                    <a:pt x="1309" y="1"/>
                    <a:pt x="1166" y="21"/>
                    <a:pt x="1048" y="65"/>
                  </a:cubicBezTo>
                  <a:cubicBezTo>
                    <a:pt x="489" y="268"/>
                    <a:pt x="0" y="1304"/>
                    <a:pt x="108" y="2030"/>
                  </a:cubicBezTo>
                  <a:cubicBezTo>
                    <a:pt x="184" y="2636"/>
                    <a:pt x="1021" y="2924"/>
                    <a:pt x="1743" y="2924"/>
                  </a:cubicBezTo>
                  <a:cubicBezTo>
                    <a:pt x="2027" y="2924"/>
                    <a:pt x="2294" y="2879"/>
                    <a:pt x="2489" y="2792"/>
                  </a:cubicBezTo>
                  <a:cubicBezTo>
                    <a:pt x="3084" y="2518"/>
                    <a:pt x="3179" y="1399"/>
                    <a:pt x="3037" y="851"/>
                  </a:cubicBezTo>
                  <a:cubicBezTo>
                    <a:pt x="2921" y="353"/>
                    <a:pt x="2096" y="1"/>
                    <a:pt x="1462" y="1"/>
                  </a:cubicBezTo>
                  <a:close/>
                </a:path>
              </a:pathLst>
            </a:custGeom>
            <a:solidFill>
              <a:srgbClr val="FFC71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6" name="Google Shape;570;p38">
              <a:extLst>
                <a:ext uri="{FF2B5EF4-FFF2-40B4-BE49-F238E27FC236}">
                  <a16:creationId xmlns:a16="http://schemas.microsoft.com/office/drawing/2014/main" id="{0B99327E-EFD0-4CBA-9540-B2F0A3C4BB43}"/>
                </a:ext>
              </a:extLst>
            </p:cNvPr>
            <p:cNvSpPr/>
            <p:nvPr/>
          </p:nvSpPr>
          <p:spPr>
            <a:xfrm rot="-1686541">
              <a:off x="4288791" y="1025309"/>
              <a:ext cx="430498" cy="254670"/>
            </a:xfrm>
            <a:custGeom>
              <a:avLst/>
              <a:gdLst/>
              <a:ahLst/>
              <a:cxnLst/>
              <a:rect l="l" t="t" r="r" b="b"/>
              <a:pathLst>
                <a:path w="13050" h="7720" extrusionOk="0">
                  <a:moveTo>
                    <a:pt x="953" y="1"/>
                  </a:moveTo>
                  <a:cubicBezTo>
                    <a:pt x="869" y="96"/>
                    <a:pt x="798" y="179"/>
                    <a:pt x="726" y="286"/>
                  </a:cubicBezTo>
                  <a:cubicBezTo>
                    <a:pt x="191" y="1132"/>
                    <a:pt x="191" y="2334"/>
                    <a:pt x="71" y="3299"/>
                  </a:cubicBezTo>
                  <a:cubicBezTo>
                    <a:pt x="24" y="3656"/>
                    <a:pt x="0" y="4049"/>
                    <a:pt x="167" y="4358"/>
                  </a:cubicBezTo>
                  <a:cubicBezTo>
                    <a:pt x="417" y="4787"/>
                    <a:pt x="953" y="4954"/>
                    <a:pt x="1441" y="5073"/>
                  </a:cubicBezTo>
                  <a:lnTo>
                    <a:pt x="11835" y="7656"/>
                  </a:lnTo>
                  <a:cubicBezTo>
                    <a:pt x="11967" y="7688"/>
                    <a:pt x="12108" y="7719"/>
                    <a:pt x="12244" y="7719"/>
                  </a:cubicBezTo>
                  <a:cubicBezTo>
                    <a:pt x="12366" y="7719"/>
                    <a:pt x="12484" y="7694"/>
                    <a:pt x="12585" y="7621"/>
                  </a:cubicBezTo>
                  <a:cubicBezTo>
                    <a:pt x="12716" y="7478"/>
                    <a:pt x="12811" y="7299"/>
                    <a:pt x="12835" y="7097"/>
                  </a:cubicBezTo>
                  <a:cubicBezTo>
                    <a:pt x="12906" y="6799"/>
                    <a:pt x="12978" y="6490"/>
                    <a:pt x="13049" y="6180"/>
                  </a:cubicBezTo>
                  <a:cubicBezTo>
                    <a:pt x="10299" y="5978"/>
                    <a:pt x="7596" y="5347"/>
                    <a:pt x="5060" y="4287"/>
                  </a:cubicBezTo>
                  <a:cubicBezTo>
                    <a:pt x="3893" y="3811"/>
                    <a:pt x="2727" y="3215"/>
                    <a:pt x="1905" y="2263"/>
                  </a:cubicBezTo>
                  <a:cubicBezTo>
                    <a:pt x="1357" y="1632"/>
                    <a:pt x="1024" y="846"/>
                    <a:pt x="953" y="1"/>
                  </a:cubicBezTo>
                  <a:close/>
                </a:path>
              </a:pathLst>
            </a:custGeom>
            <a:solidFill>
              <a:srgbClr val="36A289"/>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17" name="Google Shape;571;p38">
              <a:extLst>
                <a:ext uri="{FF2B5EF4-FFF2-40B4-BE49-F238E27FC236}">
                  <a16:creationId xmlns:a16="http://schemas.microsoft.com/office/drawing/2014/main" id="{8972A242-75AB-4BFF-A0D4-4302FFC4590E}"/>
                </a:ext>
              </a:extLst>
            </p:cNvPr>
            <p:cNvGrpSpPr/>
            <p:nvPr/>
          </p:nvGrpSpPr>
          <p:grpSpPr>
            <a:xfrm rot="1758233">
              <a:off x="5087284" y="1191978"/>
              <a:ext cx="510162" cy="250650"/>
              <a:chOff x="5546225" y="738275"/>
              <a:chExt cx="672125" cy="330225"/>
            </a:xfrm>
          </p:grpSpPr>
          <p:sp>
            <p:nvSpPr>
              <p:cNvPr id="128" name="Google Shape;572;p38">
                <a:extLst>
                  <a:ext uri="{FF2B5EF4-FFF2-40B4-BE49-F238E27FC236}">
                    <a16:creationId xmlns:a16="http://schemas.microsoft.com/office/drawing/2014/main" id="{2AB96260-5D45-456E-A050-1D685A1982CB}"/>
                  </a:ext>
                </a:extLst>
              </p:cNvPr>
              <p:cNvSpPr/>
              <p:nvPr/>
            </p:nvSpPr>
            <p:spPr>
              <a:xfrm>
                <a:off x="5546225" y="738275"/>
                <a:ext cx="672125" cy="329925"/>
              </a:xfrm>
              <a:custGeom>
                <a:avLst/>
                <a:gdLst/>
                <a:ahLst/>
                <a:cxnLst/>
                <a:rect l="l" t="t" r="r" b="b"/>
                <a:pathLst>
                  <a:path w="26885" h="13197" extrusionOk="0">
                    <a:moveTo>
                      <a:pt x="13990" y="3690"/>
                    </a:moveTo>
                    <a:cubicBezTo>
                      <a:pt x="15832" y="3690"/>
                      <a:pt x="17603" y="4285"/>
                      <a:pt x="18681" y="5610"/>
                    </a:cubicBezTo>
                    <a:cubicBezTo>
                      <a:pt x="19515" y="6646"/>
                      <a:pt x="19860" y="8004"/>
                      <a:pt x="19610" y="9325"/>
                    </a:cubicBezTo>
                    <a:lnTo>
                      <a:pt x="10049" y="9456"/>
                    </a:lnTo>
                    <a:cubicBezTo>
                      <a:pt x="9474" y="9465"/>
                      <a:pt x="8878" y="9508"/>
                      <a:pt x="8298" y="9508"/>
                    </a:cubicBezTo>
                    <a:cubicBezTo>
                      <a:pt x="8110" y="9508"/>
                      <a:pt x="7923" y="9503"/>
                      <a:pt x="7739" y="9492"/>
                    </a:cubicBezTo>
                    <a:cubicBezTo>
                      <a:pt x="6953" y="9444"/>
                      <a:pt x="6930" y="9278"/>
                      <a:pt x="6965" y="8646"/>
                    </a:cubicBezTo>
                    <a:cubicBezTo>
                      <a:pt x="7149" y="5604"/>
                      <a:pt x="10685" y="3690"/>
                      <a:pt x="13990" y="3690"/>
                    </a:cubicBezTo>
                    <a:close/>
                    <a:moveTo>
                      <a:pt x="14723" y="1"/>
                    </a:moveTo>
                    <a:cubicBezTo>
                      <a:pt x="7831" y="1"/>
                      <a:pt x="454" y="4347"/>
                      <a:pt x="72" y="11266"/>
                    </a:cubicBezTo>
                    <a:cubicBezTo>
                      <a:pt x="0" y="12671"/>
                      <a:pt x="48" y="13052"/>
                      <a:pt x="1691" y="13159"/>
                    </a:cubicBezTo>
                    <a:cubicBezTo>
                      <a:pt x="2087" y="13186"/>
                      <a:pt x="2489" y="13196"/>
                      <a:pt x="2894" y="13196"/>
                    </a:cubicBezTo>
                    <a:cubicBezTo>
                      <a:pt x="4093" y="13196"/>
                      <a:pt x="5317" y="13105"/>
                      <a:pt x="6501" y="13088"/>
                    </a:cubicBezTo>
                    <a:lnTo>
                      <a:pt x="26432" y="12790"/>
                    </a:lnTo>
                    <a:cubicBezTo>
                      <a:pt x="26884" y="9885"/>
                      <a:pt x="26337" y="6837"/>
                      <a:pt x="24503" y="4360"/>
                    </a:cubicBezTo>
                    <a:cubicBezTo>
                      <a:pt x="22257" y="1352"/>
                      <a:pt x="18566" y="1"/>
                      <a:pt x="14723"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9" name="Google Shape;573;p38">
                <a:extLst>
                  <a:ext uri="{FF2B5EF4-FFF2-40B4-BE49-F238E27FC236}">
                    <a16:creationId xmlns:a16="http://schemas.microsoft.com/office/drawing/2014/main" id="{4554CCDC-7777-4397-88DD-9D24EFAEC3EE}"/>
                  </a:ext>
                </a:extLst>
              </p:cNvPr>
              <p:cNvSpPr/>
              <p:nvPr/>
            </p:nvSpPr>
            <p:spPr>
              <a:xfrm>
                <a:off x="5546225" y="738625"/>
                <a:ext cx="665275" cy="329875"/>
              </a:xfrm>
              <a:custGeom>
                <a:avLst/>
                <a:gdLst/>
                <a:ahLst/>
                <a:cxnLst/>
                <a:rect l="l" t="t" r="r" b="b"/>
                <a:pathLst>
                  <a:path w="26611" h="13195" extrusionOk="0">
                    <a:moveTo>
                      <a:pt x="14038" y="0"/>
                    </a:moveTo>
                    <a:lnTo>
                      <a:pt x="14038" y="0"/>
                    </a:lnTo>
                    <a:cubicBezTo>
                      <a:pt x="7346" y="286"/>
                      <a:pt x="441" y="4561"/>
                      <a:pt x="72" y="11252"/>
                    </a:cubicBezTo>
                    <a:cubicBezTo>
                      <a:pt x="0" y="12669"/>
                      <a:pt x="60" y="13038"/>
                      <a:pt x="1691" y="13157"/>
                    </a:cubicBezTo>
                    <a:cubicBezTo>
                      <a:pt x="2087" y="13184"/>
                      <a:pt x="2489" y="13194"/>
                      <a:pt x="2894" y="13194"/>
                    </a:cubicBezTo>
                    <a:cubicBezTo>
                      <a:pt x="4093" y="13194"/>
                      <a:pt x="5317" y="13103"/>
                      <a:pt x="6501" y="13085"/>
                    </a:cubicBezTo>
                    <a:lnTo>
                      <a:pt x="26432" y="12776"/>
                    </a:lnTo>
                    <a:cubicBezTo>
                      <a:pt x="26563" y="11883"/>
                      <a:pt x="26611" y="10990"/>
                      <a:pt x="26551" y="10097"/>
                    </a:cubicBezTo>
                    <a:lnTo>
                      <a:pt x="26551" y="10097"/>
                    </a:lnTo>
                    <a:cubicBezTo>
                      <a:pt x="25825" y="10549"/>
                      <a:pt x="25087" y="11002"/>
                      <a:pt x="24277" y="11264"/>
                    </a:cubicBezTo>
                    <a:cubicBezTo>
                      <a:pt x="23408" y="11550"/>
                      <a:pt x="22491" y="11621"/>
                      <a:pt x="21574" y="11657"/>
                    </a:cubicBezTo>
                    <a:cubicBezTo>
                      <a:pt x="20303" y="11720"/>
                      <a:pt x="19031" y="11746"/>
                      <a:pt x="17758" y="11746"/>
                    </a:cubicBezTo>
                    <a:cubicBezTo>
                      <a:pt x="14965" y="11746"/>
                      <a:pt x="12171" y="11621"/>
                      <a:pt x="9382" y="11490"/>
                    </a:cubicBezTo>
                    <a:cubicBezTo>
                      <a:pt x="7739" y="11419"/>
                      <a:pt x="6072" y="11347"/>
                      <a:pt x="4501" y="10847"/>
                    </a:cubicBezTo>
                    <a:cubicBezTo>
                      <a:pt x="4215" y="10776"/>
                      <a:pt x="3965" y="10645"/>
                      <a:pt x="3751" y="10442"/>
                    </a:cubicBezTo>
                    <a:cubicBezTo>
                      <a:pt x="3477" y="10133"/>
                      <a:pt x="3465" y="9668"/>
                      <a:pt x="3501" y="9264"/>
                    </a:cubicBezTo>
                    <a:cubicBezTo>
                      <a:pt x="3751" y="6192"/>
                      <a:pt x="5953" y="3537"/>
                      <a:pt x="8632" y="2001"/>
                    </a:cubicBezTo>
                    <a:cubicBezTo>
                      <a:pt x="10299" y="1024"/>
                      <a:pt x="12145" y="429"/>
                      <a:pt x="14038" y="0"/>
                    </a:cubicBezTo>
                    <a:close/>
                  </a:path>
                </a:pathLst>
              </a:custGeom>
              <a:solidFill>
                <a:srgbClr val="8F5889"/>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18" name="Google Shape;574;p38">
              <a:extLst>
                <a:ext uri="{FF2B5EF4-FFF2-40B4-BE49-F238E27FC236}">
                  <a16:creationId xmlns:a16="http://schemas.microsoft.com/office/drawing/2014/main" id="{975BFBB8-3460-4722-98B0-354F3F912FC4}"/>
                </a:ext>
              </a:extLst>
            </p:cNvPr>
            <p:cNvSpPr/>
            <p:nvPr/>
          </p:nvSpPr>
          <p:spPr>
            <a:xfrm>
              <a:off x="3097983" y="1398030"/>
              <a:ext cx="960940" cy="731344"/>
            </a:xfrm>
            <a:custGeom>
              <a:avLst/>
              <a:gdLst/>
              <a:ahLst/>
              <a:cxnLst/>
              <a:rect l="l" t="t" r="r" b="b"/>
              <a:pathLst>
                <a:path w="23551" h="17924" extrusionOk="0">
                  <a:moveTo>
                    <a:pt x="16310" y="4500"/>
                  </a:moveTo>
                  <a:cubicBezTo>
                    <a:pt x="16417" y="4500"/>
                    <a:pt x="16510" y="4517"/>
                    <a:pt x="16574" y="4563"/>
                  </a:cubicBezTo>
                  <a:cubicBezTo>
                    <a:pt x="17014" y="4873"/>
                    <a:pt x="15954" y="5837"/>
                    <a:pt x="15752" y="6075"/>
                  </a:cubicBezTo>
                  <a:cubicBezTo>
                    <a:pt x="14145" y="7992"/>
                    <a:pt x="12228" y="9730"/>
                    <a:pt x="10537" y="11552"/>
                  </a:cubicBezTo>
                  <a:cubicBezTo>
                    <a:pt x="10182" y="11946"/>
                    <a:pt x="9478" y="12773"/>
                    <a:pt x="8795" y="12773"/>
                  </a:cubicBezTo>
                  <a:cubicBezTo>
                    <a:pt x="8631" y="12773"/>
                    <a:pt x="8467" y="12725"/>
                    <a:pt x="8311" y="12612"/>
                  </a:cubicBezTo>
                  <a:cubicBezTo>
                    <a:pt x="8156" y="12493"/>
                    <a:pt x="8025" y="12338"/>
                    <a:pt x="7918" y="12171"/>
                  </a:cubicBezTo>
                  <a:cubicBezTo>
                    <a:pt x="7108" y="10981"/>
                    <a:pt x="6287" y="9790"/>
                    <a:pt x="5489" y="8576"/>
                  </a:cubicBezTo>
                  <a:cubicBezTo>
                    <a:pt x="5215" y="8159"/>
                    <a:pt x="4965" y="7623"/>
                    <a:pt x="5429" y="7218"/>
                  </a:cubicBezTo>
                  <a:cubicBezTo>
                    <a:pt x="5655" y="7052"/>
                    <a:pt x="5917" y="6932"/>
                    <a:pt x="6191" y="6885"/>
                  </a:cubicBezTo>
                  <a:cubicBezTo>
                    <a:pt x="8549" y="6266"/>
                    <a:pt x="10894" y="5670"/>
                    <a:pt x="13264" y="5135"/>
                  </a:cubicBezTo>
                  <a:cubicBezTo>
                    <a:pt x="13966" y="4980"/>
                    <a:pt x="14669" y="4825"/>
                    <a:pt x="15371" y="4694"/>
                  </a:cubicBezTo>
                  <a:cubicBezTo>
                    <a:pt x="15566" y="4650"/>
                    <a:pt x="15999" y="4500"/>
                    <a:pt x="16310" y="4500"/>
                  </a:cubicBezTo>
                  <a:close/>
                  <a:moveTo>
                    <a:pt x="22190" y="1"/>
                  </a:moveTo>
                  <a:cubicBezTo>
                    <a:pt x="21584" y="1"/>
                    <a:pt x="20737" y="328"/>
                    <a:pt x="20336" y="408"/>
                  </a:cubicBezTo>
                  <a:cubicBezTo>
                    <a:pt x="18967" y="705"/>
                    <a:pt x="17597" y="1027"/>
                    <a:pt x="16228" y="1372"/>
                  </a:cubicBezTo>
                  <a:cubicBezTo>
                    <a:pt x="11597" y="2539"/>
                    <a:pt x="7001" y="3837"/>
                    <a:pt x="2405" y="5170"/>
                  </a:cubicBezTo>
                  <a:cubicBezTo>
                    <a:pt x="1869" y="5325"/>
                    <a:pt x="1310" y="5504"/>
                    <a:pt x="905" y="5885"/>
                  </a:cubicBezTo>
                  <a:cubicBezTo>
                    <a:pt x="0" y="6766"/>
                    <a:pt x="488" y="7933"/>
                    <a:pt x="1024" y="8837"/>
                  </a:cubicBezTo>
                  <a:cubicBezTo>
                    <a:pt x="2572" y="11457"/>
                    <a:pt x="4191" y="14029"/>
                    <a:pt x="5786" y="16612"/>
                  </a:cubicBezTo>
                  <a:cubicBezTo>
                    <a:pt x="5977" y="16981"/>
                    <a:pt x="6239" y="17303"/>
                    <a:pt x="6548" y="17577"/>
                  </a:cubicBezTo>
                  <a:cubicBezTo>
                    <a:pt x="6854" y="17820"/>
                    <a:pt x="7171" y="17923"/>
                    <a:pt x="7491" y="17923"/>
                  </a:cubicBezTo>
                  <a:cubicBezTo>
                    <a:pt x="8825" y="17923"/>
                    <a:pt x="10193" y="16124"/>
                    <a:pt x="10894" y="15279"/>
                  </a:cubicBezTo>
                  <a:cubicBezTo>
                    <a:pt x="14216" y="11326"/>
                    <a:pt x="17955" y="7540"/>
                    <a:pt x="21098" y="3396"/>
                  </a:cubicBezTo>
                  <a:cubicBezTo>
                    <a:pt x="21479" y="2884"/>
                    <a:pt x="23551" y="813"/>
                    <a:pt x="22693" y="134"/>
                  </a:cubicBezTo>
                  <a:cubicBezTo>
                    <a:pt x="22570" y="38"/>
                    <a:pt x="22394" y="1"/>
                    <a:pt x="22190"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9" name="Google Shape;575;p38">
              <a:extLst>
                <a:ext uri="{FF2B5EF4-FFF2-40B4-BE49-F238E27FC236}">
                  <a16:creationId xmlns:a16="http://schemas.microsoft.com/office/drawing/2014/main" id="{E8E2F628-D440-43E2-8BC5-F5DB03BD2D38}"/>
                </a:ext>
              </a:extLst>
            </p:cNvPr>
            <p:cNvSpPr/>
            <p:nvPr/>
          </p:nvSpPr>
          <p:spPr>
            <a:xfrm>
              <a:off x="3097975" y="1615900"/>
              <a:ext cx="784696" cy="507911"/>
            </a:xfrm>
            <a:custGeom>
              <a:avLst/>
              <a:gdLst/>
              <a:ahLst/>
              <a:cxnLst/>
              <a:rect l="l" t="t" r="r" b="b"/>
              <a:pathLst>
                <a:path w="19241" h="12659" extrusionOk="0">
                  <a:moveTo>
                    <a:pt x="2096" y="1"/>
                  </a:moveTo>
                  <a:cubicBezTo>
                    <a:pt x="1655" y="120"/>
                    <a:pt x="1250" y="322"/>
                    <a:pt x="905" y="620"/>
                  </a:cubicBezTo>
                  <a:cubicBezTo>
                    <a:pt x="0" y="1501"/>
                    <a:pt x="488" y="2668"/>
                    <a:pt x="1024" y="3572"/>
                  </a:cubicBezTo>
                  <a:cubicBezTo>
                    <a:pt x="2572" y="6192"/>
                    <a:pt x="4179" y="8764"/>
                    <a:pt x="5787" y="11347"/>
                  </a:cubicBezTo>
                  <a:cubicBezTo>
                    <a:pt x="5977" y="11716"/>
                    <a:pt x="6239" y="12038"/>
                    <a:pt x="6549" y="12312"/>
                  </a:cubicBezTo>
                  <a:cubicBezTo>
                    <a:pt x="6852" y="12555"/>
                    <a:pt x="7167" y="12658"/>
                    <a:pt x="7485" y="12658"/>
                  </a:cubicBezTo>
                  <a:cubicBezTo>
                    <a:pt x="8813" y="12658"/>
                    <a:pt x="10183" y="10859"/>
                    <a:pt x="10894" y="10014"/>
                  </a:cubicBezTo>
                  <a:cubicBezTo>
                    <a:pt x="13585" y="6823"/>
                    <a:pt x="16538" y="3739"/>
                    <a:pt x="19241" y="477"/>
                  </a:cubicBezTo>
                  <a:lnTo>
                    <a:pt x="19241" y="477"/>
                  </a:lnTo>
                  <a:cubicBezTo>
                    <a:pt x="17812" y="1013"/>
                    <a:pt x="16359" y="1453"/>
                    <a:pt x="14883" y="1798"/>
                  </a:cubicBezTo>
                  <a:cubicBezTo>
                    <a:pt x="13478" y="3334"/>
                    <a:pt x="11942" y="4775"/>
                    <a:pt x="10549" y="6287"/>
                  </a:cubicBezTo>
                  <a:cubicBezTo>
                    <a:pt x="10184" y="6672"/>
                    <a:pt x="9485" y="7506"/>
                    <a:pt x="8796" y="7506"/>
                  </a:cubicBezTo>
                  <a:cubicBezTo>
                    <a:pt x="8632" y="7506"/>
                    <a:pt x="8469" y="7459"/>
                    <a:pt x="8311" y="7347"/>
                  </a:cubicBezTo>
                  <a:cubicBezTo>
                    <a:pt x="8156" y="7228"/>
                    <a:pt x="8025" y="7073"/>
                    <a:pt x="7930" y="6894"/>
                  </a:cubicBezTo>
                  <a:cubicBezTo>
                    <a:pt x="7108" y="5704"/>
                    <a:pt x="6287" y="4513"/>
                    <a:pt x="5489" y="3311"/>
                  </a:cubicBezTo>
                  <a:cubicBezTo>
                    <a:pt x="5286" y="3001"/>
                    <a:pt x="5108" y="2632"/>
                    <a:pt x="5203" y="2287"/>
                  </a:cubicBezTo>
                  <a:cubicBezTo>
                    <a:pt x="5060" y="2251"/>
                    <a:pt x="4905" y="2191"/>
                    <a:pt x="4763" y="2144"/>
                  </a:cubicBezTo>
                  <a:cubicBezTo>
                    <a:pt x="3667" y="1727"/>
                    <a:pt x="2727" y="977"/>
                    <a:pt x="2096"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20" name="Google Shape;576;p38">
              <a:extLst>
                <a:ext uri="{FF2B5EF4-FFF2-40B4-BE49-F238E27FC236}">
                  <a16:creationId xmlns:a16="http://schemas.microsoft.com/office/drawing/2014/main" id="{CCE6412D-C3BF-4A59-824D-9645A4D262D8}"/>
                </a:ext>
              </a:extLst>
            </p:cNvPr>
            <p:cNvGrpSpPr/>
            <p:nvPr/>
          </p:nvGrpSpPr>
          <p:grpSpPr>
            <a:xfrm>
              <a:off x="5541437" y="1455861"/>
              <a:ext cx="499721" cy="500779"/>
              <a:chOff x="5683312" y="727398"/>
              <a:chExt cx="499721" cy="500779"/>
            </a:xfrm>
          </p:grpSpPr>
          <p:sp>
            <p:nvSpPr>
              <p:cNvPr id="125" name="Google Shape;577;p38">
                <a:extLst>
                  <a:ext uri="{FF2B5EF4-FFF2-40B4-BE49-F238E27FC236}">
                    <a16:creationId xmlns:a16="http://schemas.microsoft.com/office/drawing/2014/main" id="{99E7C4A6-8358-42AF-ACC1-F501D23F5E43}"/>
                  </a:ext>
                </a:extLst>
              </p:cNvPr>
              <p:cNvSpPr/>
              <p:nvPr/>
            </p:nvSpPr>
            <p:spPr>
              <a:xfrm rot="2374715">
                <a:off x="5757492" y="798149"/>
                <a:ext cx="351361" cy="359278"/>
              </a:xfrm>
              <a:custGeom>
                <a:avLst/>
                <a:gdLst/>
                <a:ahLst/>
                <a:cxnLst/>
                <a:rect l="l" t="t" r="r" b="b"/>
                <a:pathLst>
                  <a:path w="16287" h="16654" extrusionOk="0">
                    <a:moveTo>
                      <a:pt x="6602" y="1"/>
                    </a:moveTo>
                    <a:cubicBezTo>
                      <a:pt x="4440" y="1"/>
                      <a:pt x="2474" y="1200"/>
                      <a:pt x="1536" y="2842"/>
                    </a:cubicBezTo>
                    <a:cubicBezTo>
                      <a:pt x="0" y="5533"/>
                      <a:pt x="310" y="8021"/>
                      <a:pt x="1917" y="8473"/>
                    </a:cubicBezTo>
                    <a:cubicBezTo>
                      <a:pt x="2144" y="8536"/>
                      <a:pt x="2350" y="8566"/>
                      <a:pt x="2539" y="8566"/>
                    </a:cubicBezTo>
                    <a:cubicBezTo>
                      <a:pt x="4027" y="8566"/>
                      <a:pt x="4420" y="6743"/>
                      <a:pt x="4906" y="5211"/>
                    </a:cubicBezTo>
                    <a:cubicBezTo>
                      <a:pt x="5274" y="4041"/>
                      <a:pt x="5978" y="3410"/>
                      <a:pt x="6827" y="3410"/>
                    </a:cubicBezTo>
                    <a:cubicBezTo>
                      <a:pt x="7239" y="3410"/>
                      <a:pt x="7685" y="3558"/>
                      <a:pt x="8144" y="3866"/>
                    </a:cubicBezTo>
                    <a:cubicBezTo>
                      <a:pt x="9549" y="4818"/>
                      <a:pt x="8168" y="8938"/>
                      <a:pt x="7013" y="11057"/>
                    </a:cubicBezTo>
                    <a:cubicBezTo>
                      <a:pt x="5858" y="13165"/>
                      <a:pt x="5037" y="16605"/>
                      <a:pt x="7894" y="16653"/>
                    </a:cubicBezTo>
                    <a:cubicBezTo>
                      <a:pt x="7908" y="16653"/>
                      <a:pt x="7922" y="16653"/>
                      <a:pt x="7936" y="16653"/>
                    </a:cubicBezTo>
                    <a:cubicBezTo>
                      <a:pt x="10817" y="16653"/>
                      <a:pt x="16286" y="11800"/>
                      <a:pt x="15883" y="10378"/>
                    </a:cubicBezTo>
                    <a:cubicBezTo>
                      <a:pt x="15623" y="9451"/>
                      <a:pt x="14750" y="9032"/>
                      <a:pt x="13847" y="9032"/>
                    </a:cubicBezTo>
                    <a:cubicBezTo>
                      <a:pt x="13348" y="9032"/>
                      <a:pt x="12839" y="9160"/>
                      <a:pt x="12419" y="9402"/>
                    </a:cubicBezTo>
                    <a:cubicBezTo>
                      <a:pt x="11668" y="9855"/>
                      <a:pt x="11014" y="10438"/>
                      <a:pt x="10490" y="11140"/>
                    </a:cubicBezTo>
                    <a:cubicBezTo>
                      <a:pt x="10490" y="11140"/>
                      <a:pt x="14157" y="4675"/>
                      <a:pt x="10764" y="1663"/>
                    </a:cubicBezTo>
                    <a:cubicBezTo>
                      <a:pt x="9441" y="489"/>
                      <a:pt x="7982" y="1"/>
                      <a:pt x="6602" y="1"/>
                    </a:cubicBezTo>
                    <a:close/>
                  </a:path>
                </a:pathLst>
              </a:custGeom>
              <a:solidFill>
                <a:srgbClr val="FFC71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 name="Google Shape;578;p38">
                <a:extLst>
                  <a:ext uri="{FF2B5EF4-FFF2-40B4-BE49-F238E27FC236}">
                    <a16:creationId xmlns:a16="http://schemas.microsoft.com/office/drawing/2014/main" id="{6BCFE9A6-5F2A-43DD-B743-A3EE995FEC7A}"/>
                  </a:ext>
                </a:extLst>
              </p:cNvPr>
              <p:cNvSpPr/>
              <p:nvPr/>
            </p:nvSpPr>
            <p:spPr>
              <a:xfrm rot="2374715">
                <a:off x="5866656" y="776637"/>
                <a:ext cx="90952" cy="111404"/>
              </a:xfrm>
              <a:custGeom>
                <a:avLst/>
                <a:gdLst/>
                <a:ahLst/>
                <a:cxnLst/>
                <a:rect l="l" t="t" r="r" b="b"/>
                <a:pathLst>
                  <a:path w="4216" h="5164" extrusionOk="0">
                    <a:moveTo>
                      <a:pt x="3680" y="0"/>
                    </a:moveTo>
                    <a:cubicBezTo>
                      <a:pt x="3129" y="0"/>
                      <a:pt x="1983" y="685"/>
                      <a:pt x="1286" y="1779"/>
                    </a:cubicBezTo>
                    <a:cubicBezTo>
                      <a:pt x="429" y="3112"/>
                      <a:pt x="1" y="4887"/>
                      <a:pt x="715" y="5148"/>
                    </a:cubicBezTo>
                    <a:cubicBezTo>
                      <a:pt x="742" y="5159"/>
                      <a:pt x="768" y="5163"/>
                      <a:pt x="794" y="5163"/>
                    </a:cubicBezTo>
                    <a:cubicBezTo>
                      <a:pt x="1353" y="5163"/>
                      <a:pt x="1689" y="2929"/>
                      <a:pt x="2406" y="2053"/>
                    </a:cubicBezTo>
                    <a:cubicBezTo>
                      <a:pt x="3156" y="1124"/>
                      <a:pt x="4215" y="529"/>
                      <a:pt x="3953" y="112"/>
                    </a:cubicBezTo>
                    <a:cubicBezTo>
                      <a:pt x="3902" y="36"/>
                      <a:pt x="3807" y="0"/>
                      <a:pt x="3680" y="0"/>
                    </a:cubicBezTo>
                    <a:close/>
                  </a:path>
                </a:pathLst>
              </a:custGeom>
              <a:solidFill>
                <a:srgbClr val="F9A32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7" name="Google Shape;579;p38">
                <a:extLst>
                  <a:ext uri="{FF2B5EF4-FFF2-40B4-BE49-F238E27FC236}">
                    <a16:creationId xmlns:a16="http://schemas.microsoft.com/office/drawing/2014/main" id="{BC87DCD9-D8BB-4076-BCD9-8E14895AA136}"/>
                  </a:ext>
                </a:extLst>
              </p:cNvPr>
              <p:cNvSpPr/>
              <p:nvPr/>
            </p:nvSpPr>
            <p:spPr>
              <a:xfrm rot="2374715">
                <a:off x="5990189" y="819697"/>
                <a:ext cx="17755" cy="17733"/>
              </a:xfrm>
              <a:custGeom>
                <a:avLst/>
                <a:gdLst/>
                <a:ahLst/>
                <a:cxnLst/>
                <a:rect l="l" t="t" r="r" b="b"/>
                <a:pathLst>
                  <a:path w="823" h="822" extrusionOk="0">
                    <a:moveTo>
                      <a:pt x="405" y="0"/>
                    </a:moveTo>
                    <a:cubicBezTo>
                      <a:pt x="179" y="0"/>
                      <a:pt x="1" y="191"/>
                      <a:pt x="1" y="417"/>
                    </a:cubicBezTo>
                    <a:cubicBezTo>
                      <a:pt x="1" y="643"/>
                      <a:pt x="179" y="822"/>
                      <a:pt x="405" y="822"/>
                    </a:cubicBezTo>
                    <a:cubicBezTo>
                      <a:pt x="632" y="822"/>
                      <a:pt x="822" y="643"/>
                      <a:pt x="822" y="417"/>
                    </a:cubicBezTo>
                    <a:cubicBezTo>
                      <a:pt x="822" y="191"/>
                      <a:pt x="632" y="0"/>
                      <a:pt x="405" y="0"/>
                    </a:cubicBezTo>
                    <a:close/>
                  </a:path>
                </a:pathLst>
              </a:custGeom>
              <a:solidFill>
                <a:srgbClr val="F9A32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1" name="Google Shape;580;p38">
              <a:extLst>
                <a:ext uri="{FF2B5EF4-FFF2-40B4-BE49-F238E27FC236}">
                  <a16:creationId xmlns:a16="http://schemas.microsoft.com/office/drawing/2014/main" id="{C7F7E3D8-E9CA-472C-8118-A958B066EB7F}"/>
                </a:ext>
              </a:extLst>
            </p:cNvPr>
            <p:cNvGrpSpPr/>
            <p:nvPr/>
          </p:nvGrpSpPr>
          <p:grpSpPr>
            <a:xfrm>
              <a:off x="3585622" y="934452"/>
              <a:ext cx="357643" cy="351989"/>
              <a:chOff x="3585622" y="934452"/>
              <a:chExt cx="357643" cy="351989"/>
            </a:xfrm>
          </p:grpSpPr>
          <p:sp>
            <p:nvSpPr>
              <p:cNvPr id="122" name="Google Shape;581;p38">
                <a:extLst>
                  <a:ext uri="{FF2B5EF4-FFF2-40B4-BE49-F238E27FC236}">
                    <a16:creationId xmlns:a16="http://schemas.microsoft.com/office/drawing/2014/main" id="{575CE687-2ECA-4F3F-98E7-210B5B37CB83}"/>
                  </a:ext>
                </a:extLst>
              </p:cNvPr>
              <p:cNvSpPr/>
              <p:nvPr/>
            </p:nvSpPr>
            <p:spPr>
              <a:xfrm rot="-1963149">
                <a:off x="3631360" y="986761"/>
                <a:ext cx="266166" cy="247371"/>
              </a:xfrm>
              <a:custGeom>
                <a:avLst/>
                <a:gdLst/>
                <a:ahLst/>
                <a:cxnLst/>
                <a:rect l="l" t="t" r="r" b="b"/>
                <a:pathLst>
                  <a:path w="21610" h="20084" extrusionOk="0">
                    <a:moveTo>
                      <a:pt x="8206" y="1"/>
                    </a:moveTo>
                    <a:cubicBezTo>
                      <a:pt x="8099" y="1"/>
                      <a:pt x="8014" y="11"/>
                      <a:pt x="7954" y="31"/>
                    </a:cubicBezTo>
                    <a:cubicBezTo>
                      <a:pt x="6811" y="423"/>
                      <a:pt x="4418" y="2674"/>
                      <a:pt x="13204" y="6103"/>
                    </a:cubicBezTo>
                    <a:cubicBezTo>
                      <a:pt x="13669" y="6281"/>
                      <a:pt x="7478" y="5876"/>
                      <a:pt x="7418" y="8198"/>
                    </a:cubicBezTo>
                    <a:cubicBezTo>
                      <a:pt x="7347" y="10520"/>
                      <a:pt x="14252" y="10115"/>
                      <a:pt x="13907" y="13544"/>
                    </a:cubicBezTo>
                    <a:cubicBezTo>
                      <a:pt x="13758" y="15074"/>
                      <a:pt x="11953" y="15954"/>
                      <a:pt x="9911" y="15954"/>
                    </a:cubicBezTo>
                    <a:cubicBezTo>
                      <a:pt x="7392" y="15954"/>
                      <a:pt x="4514" y="14613"/>
                      <a:pt x="3941" y="11496"/>
                    </a:cubicBezTo>
                    <a:cubicBezTo>
                      <a:pt x="3858" y="11064"/>
                      <a:pt x="3254" y="10464"/>
                      <a:pt x="2625" y="10464"/>
                    </a:cubicBezTo>
                    <a:cubicBezTo>
                      <a:pt x="2352" y="10464"/>
                      <a:pt x="2075" y="10577"/>
                      <a:pt x="1834" y="10865"/>
                    </a:cubicBezTo>
                    <a:cubicBezTo>
                      <a:pt x="1036" y="11830"/>
                      <a:pt x="0" y="17199"/>
                      <a:pt x="8263" y="19747"/>
                    </a:cubicBezTo>
                    <a:cubicBezTo>
                      <a:pt x="9009" y="19978"/>
                      <a:pt x="9751" y="20084"/>
                      <a:pt x="10474" y="20084"/>
                    </a:cubicBezTo>
                    <a:cubicBezTo>
                      <a:pt x="16046" y="20084"/>
                      <a:pt x="20444" y="13805"/>
                      <a:pt x="16407" y="10401"/>
                    </a:cubicBezTo>
                    <a:lnTo>
                      <a:pt x="16407" y="10401"/>
                    </a:lnTo>
                    <a:cubicBezTo>
                      <a:pt x="16407" y="10401"/>
                      <a:pt x="16985" y="10502"/>
                      <a:pt x="17725" y="10502"/>
                    </a:cubicBezTo>
                    <a:cubicBezTo>
                      <a:pt x="19299" y="10502"/>
                      <a:pt x="21609" y="10045"/>
                      <a:pt x="20670" y="7186"/>
                    </a:cubicBezTo>
                    <a:cubicBezTo>
                      <a:pt x="19361" y="3193"/>
                      <a:pt x="10142" y="1"/>
                      <a:pt x="8206" y="1"/>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 name="Google Shape;582;p38">
                <a:extLst>
                  <a:ext uri="{FF2B5EF4-FFF2-40B4-BE49-F238E27FC236}">
                    <a16:creationId xmlns:a16="http://schemas.microsoft.com/office/drawing/2014/main" id="{23C3FA03-3348-43FF-BA37-2ED60A6D3606}"/>
                  </a:ext>
                </a:extLst>
              </p:cNvPr>
              <p:cNvSpPr/>
              <p:nvPr/>
            </p:nvSpPr>
            <p:spPr>
              <a:xfrm rot="-1963149">
                <a:off x="3813689" y="1021743"/>
                <a:ext cx="20397" cy="20544"/>
              </a:xfrm>
              <a:custGeom>
                <a:avLst/>
                <a:gdLst/>
                <a:ahLst/>
                <a:cxnLst/>
                <a:rect l="l" t="t" r="r" b="b"/>
                <a:pathLst>
                  <a:path w="1656" h="1668" extrusionOk="0">
                    <a:moveTo>
                      <a:pt x="822" y="1"/>
                    </a:moveTo>
                    <a:cubicBezTo>
                      <a:pt x="370" y="1"/>
                      <a:pt x="1" y="382"/>
                      <a:pt x="1" y="834"/>
                    </a:cubicBezTo>
                    <a:cubicBezTo>
                      <a:pt x="1" y="1299"/>
                      <a:pt x="370" y="1668"/>
                      <a:pt x="822" y="1668"/>
                    </a:cubicBezTo>
                    <a:cubicBezTo>
                      <a:pt x="1287" y="1668"/>
                      <a:pt x="1656" y="1299"/>
                      <a:pt x="1656" y="834"/>
                    </a:cubicBezTo>
                    <a:cubicBezTo>
                      <a:pt x="1656" y="382"/>
                      <a:pt x="1287" y="1"/>
                      <a:pt x="822" y="1"/>
                    </a:cubicBezTo>
                    <a:close/>
                  </a:path>
                </a:pathLst>
              </a:custGeom>
              <a:solidFill>
                <a:srgbClr val="BF361B"/>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 name="Google Shape;583;p38">
                <a:extLst>
                  <a:ext uri="{FF2B5EF4-FFF2-40B4-BE49-F238E27FC236}">
                    <a16:creationId xmlns:a16="http://schemas.microsoft.com/office/drawing/2014/main" id="{7DD1E276-5B09-41F4-B226-9E183D52B71E}"/>
                  </a:ext>
                </a:extLst>
              </p:cNvPr>
              <p:cNvSpPr/>
              <p:nvPr/>
            </p:nvSpPr>
            <p:spPr>
              <a:xfrm rot="-1963149">
                <a:off x="3698051" y="1000672"/>
                <a:ext cx="102661" cy="57852"/>
              </a:xfrm>
              <a:custGeom>
                <a:avLst/>
                <a:gdLst/>
                <a:ahLst/>
                <a:cxnLst/>
                <a:rect l="l" t="t" r="r" b="b"/>
                <a:pathLst>
                  <a:path w="8335" h="4697" extrusionOk="0">
                    <a:moveTo>
                      <a:pt x="729" y="0"/>
                    </a:moveTo>
                    <a:cubicBezTo>
                      <a:pt x="587" y="0"/>
                      <a:pt x="452" y="83"/>
                      <a:pt x="381" y="223"/>
                    </a:cubicBezTo>
                    <a:lnTo>
                      <a:pt x="84" y="866"/>
                    </a:lnTo>
                    <a:cubicBezTo>
                      <a:pt x="0" y="1057"/>
                      <a:pt x="84" y="1283"/>
                      <a:pt x="274" y="1366"/>
                    </a:cubicBezTo>
                    <a:lnTo>
                      <a:pt x="7442" y="4664"/>
                    </a:lnTo>
                    <a:cubicBezTo>
                      <a:pt x="7492" y="4686"/>
                      <a:pt x="7544" y="4696"/>
                      <a:pt x="7596" y="4696"/>
                    </a:cubicBezTo>
                    <a:cubicBezTo>
                      <a:pt x="7741" y="4696"/>
                      <a:pt x="7880" y="4614"/>
                      <a:pt x="7942" y="4474"/>
                    </a:cubicBezTo>
                    <a:lnTo>
                      <a:pt x="8239" y="3819"/>
                    </a:lnTo>
                    <a:cubicBezTo>
                      <a:pt x="8335" y="3628"/>
                      <a:pt x="8251" y="3402"/>
                      <a:pt x="8061" y="3319"/>
                    </a:cubicBezTo>
                    <a:lnTo>
                      <a:pt x="881" y="33"/>
                    </a:lnTo>
                    <a:cubicBezTo>
                      <a:pt x="831" y="11"/>
                      <a:pt x="780" y="0"/>
                      <a:pt x="729" y="0"/>
                    </a:cubicBezTo>
                    <a:close/>
                  </a:path>
                </a:pathLst>
              </a:custGeom>
              <a:solidFill>
                <a:srgbClr val="BF361B"/>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grpSp>
        <p:nvGrpSpPr>
          <p:cNvPr id="184" name="Google Shape;866;p48">
            <a:extLst>
              <a:ext uri="{FF2B5EF4-FFF2-40B4-BE49-F238E27FC236}">
                <a16:creationId xmlns:a16="http://schemas.microsoft.com/office/drawing/2014/main" id="{F5D001CB-2E8B-4E5E-A0DE-BBB9068F4E3C}"/>
              </a:ext>
            </a:extLst>
          </p:cNvPr>
          <p:cNvGrpSpPr/>
          <p:nvPr/>
        </p:nvGrpSpPr>
        <p:grpSpPr>
          <a:xfrm rot="20529526" flipH="1">
            <a:off x="8973218" y="2835792"/>
            <a:ext cx="3941605" cy="4365933"/>
            <a:chOff x="228875" y="1971376"/>
            <a:chExt cx="2619086" cy="3172113"/>
          </a:xfrm>
        </p:grpSpPr>
        <p:sp>
          <p:nvSpPr>
            <p:cNvPr id="185" name="Google Shape;867;p48">
              <a:extLst>
                <a:ext uri="{FF2B5EF4-FFF2-40B4-BE49-F238E27FC236}">
                  <a16:creationId xmlns:a16="http://schemas.microsoft.com/office/drawing/2014/main" id="{82AB28EA-6831-4F46-A0A3-D2A70621D920}"/>
                </a:ext>
              </a:extLst>
            </p:cNvPr>
            <p:cNvSpPr/>
            <p:nvPr/>
          </p:nvSpPr>
          <p:spPr>
            <a:xfrm flipH="1">
              <a:off x="931486" y="4488074"/>
              <a:ext cx="713473" cy="290448"/>
            </a:xfrm>
            <a:custGeom>
              <a:avLst/>
              <a:gdLst/>
              <a:ahLst/>
              <a:cxnLst/>
              <a:rect l="l" t="t" r="r" b="b"/>
              <a:pathLst>
                <a:path w="20337" h="8279" extrusionOk="0">
                  <a:moveTo>
                    <a:pt x="1168" y="1"/>
                  </a:moveTo>
                  <a:cubicBezTo>
                    <a:pt x="1168" y="1"/>
                    <a:pt x="644" y="1942"/>
                    <a:pt x="1" y="4561"/>
                  </a:cubicBezTo>
                  <a:cubicBezTo>
                    <a:pt x="1513" y="5644"/>
                    <a:pt x="4156" y="7085"/>
                    <a:pt x="8204" y="7883"/>
                  </a:cubicBezTo>
                  <a:cubicBezTo>
                    <a:pt x="9555" y="8147"/>
                    <a:pt x="10921" y="8278"/>
                    <a:pt x="12284" y="8278"/>
                  </a:cubicBezTo>
                  <a:cubicBezTo>
                    <a:pt x="15031" y="8278"/>
                    <a:pt x="17767" y="7746"/>
                    <a:pt x="20337" y="6704"/>
                  </a:cubicBezTo>
                  <a:cubicBezTo>
                    <a:pt x="20230" y="6252"/>
                    <a:pt x="20134" y="5811"/>
                    <a:pt x="20015" y="5406"/>
                  </a:cubicBezTo>
                  <a:cubicBezTo>
                    <a:pt x="18706" y="370"/>
                    <a:pt x="18682" y="120"/>
                    <a:pt x="18682" y="120"/>
                  </a:cubicBezTo>
                  <a:lnTo>
                    <a:pt x="1168" y="1"/>
                  </a:lnTo>
                  <a:close/>
                </a:path>
              </a:pathLst>
            </a:custGeom>
            <a:solidFill>
              <a:srgbClr val="8F5889"/>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6" name="Google Shape;868;p48">
              <a:extLst>
                <a:ext uri="{FF2B5EF4-FFF2-40B4-BE49-F238E27FC236}">
                  <a16:creationId xmlns:a16="http://schemas.microsoft.com/office/drawing/2014/main" id="{715DAE8C-E916-46A0-9292-9CD66EF58B19}"/>
                </a:ext>
              </a:extLst>
            </p:cNvPr>
            <p:cNvSpPr/>
            <p:nvPr/>
          </p:nvSpPr>
          <p:spPr>
            <a:xfrm flipH="1">
              <a:off x="893447" y="4809042"/>
              <a:ext cx="268150" cy="156462"/>
            </a:xfrm>
            <a:custGeom>
              <a:avLst/>
              <a:gdLst/>
              <a:ahLst/>
              <a:cxnLst/>
              <a:rect l="l" t="t" r="r" b="b"/>
              <a:pathLst>
                <a:path w="6383" h="3198" extrusionOk="0">
                  <a:moveTo>
                    <a:pt x="707" y="1"/>
                  </a:moveTo>
                  <a:cubicBezTo>
                    <a:pt x="615" y="1"/>
                    <a:pt x="530" y="25"/>
                    <a:pt x="441" y="78"/>
                  </a:cubicBezTo>
                  <a:cubicBezTo>
                    <a:pt x="1" y="340"/>
                    <a:pt x="2572" y="2935"/>
                    <a:pt x="6382" y="3197"/>
                  </a:cubicBezTo>
                  <a:cubicBezTo>
                    <a:pt x="6323" y="2757"/>
                    <a:pt x="6263" y="2304"/>
                    <a:pt x="6204" y="1852"/>
                  </a:cubicBezTo>
                  <a:cubicBezTo>
                    <a:pt x="5323" y="1745"/>
                    <a:pt x="4001" y="1518"/>
                    <a:pt x="2965" y="1054"/>
                  </a:cubicBezTo>
                  <a:cubicBezTo>
                    <a:pt x="1598" y="438"/>
                    <a:pt x="1095" y="1"/>
                    <a:pt x="707" y="1"/>
                  </a:cubicBezTo>
                  <a:close/>
                </a:path>
              </a:pathLst>
            </a:custGeom>
            <a:solidFill>
              <a:srgbClr val="8F5889"/>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7" name="Google Shape;869;p48">
              <a:extLst>
                <a:ext uri="{FF2B5EF4-FFF2-40B4-BE49-F238E27FC236}">
                  <a16:creationId xmlns:a16="http://schemas.microsoft.com/office/drawing/2014/main" id="{D9F890A1-F86E-4790-8DB3-F055C4425DAB}"/>
                </a:ext>
              </a:extLst>
            </p:cNvPr>
            <p:cNvSpPr/>
            <p:nvPr/>
          </p:nvSpPr>
          <p:spPr>
            <a:xfrm flipH="1">
              <a:off x="1529495" y="4736602"/>
              <a:ext cx="173898" cy="180916"/>
            </a:xfrm>
            <a:custGeom>
              <a:avLst/>
              <a:gdLst/>
              <a:ahLst/>
              <a:cxnLst/>
              <a:rect l="l" t="t" r="r" b="b"/>
              <a:pathLst>
                <a:path w="4180" h="4139" extrusionOk="0">
                  <a:moveTo>
                    <a:pt x="3589" y="1"/>
                  </a:moveTo>
                  <a:cubicBezTo>
                    <a:pt x="3162" y="1"/>
                    <a:pt x="2856" y="572"/>
                    <a:pt x="1572" y="1662"/>
                  </a:cubicBezTo>
                  <a:cubicBezTo>
                    <a:pt x="1167" y="1983"/>
                    <a:pt x="738" y="2269"/>
                    <a:pt x="298" y="2519"/>
                  </a:cubicBezTo>
                  <a:cubicBezTo>
                    <a:pt x="191" y="3067"/>
                    <a:pt x="95" y="3615"/>
                    <a:pt x="0" y="4138"/>
                  </a:cubicBezTo>
                  <a:cubicBezTo>
                    <a:pt x="2822" y="2674"/>
                    <a:pt x="4179" y="138"/>
                    <a:pt x="3727" y="19"/>
                  </a:cubicBezTo>
                  <a:cubicBezTo>
                    <a:pt x="3679" y="7"/>
                    <a:pt x="3633" y="1"/>
                    <a:pt x="3589" y="1"/>
                  </a:cubicBezTo>
                  <a:close/>
                </a:path>
              </a:pathLst>
            </a:custGeom>
            <a:solidFill>
              <a:srgbClr val="8F5889"/>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8" name="Google Shape;870;p48">
              <a:extLst>
                <a:ext uri="{FF2B5EF4-FFF2-40B4-BE49-F238E27FC236}">
                  <a16:creationId xmlns:a16="http://schemas.microsoft.com/office/drawing/2014/main" id="{F5B5C22C-9D11-417E-A349-933134E936BD}"/>
                </a:ext>
              </a:extLst>
            </p:cNvPr>
            <p:cNvSpPr/>
            <p:nvPr/>
          </p:nvSpPr>
          <p:spPr>
            <a:xfrm flipH="1">
              <a:off x="871742" y="4646826"/>
              <a:ext cx="859662" cy="496663"/>
            </a:xfrm>
            <a:custGeom>
              <a:avLst/>
              <a:gdLst/>
              <a:ahLst/>
              <a:cxnLst/>
              <a:rect l="l" t="t" r="r" b="b"/>
              <a:pathLst>
                <a:path w="24504" h="14157" extrusionOk="0">
                  <a:moveTo>
                    <a:pt x="2465" y="0"/>
                  </a:moveTo>
                  <a:cubicBezTo>
                    <a:pt x="2108" y="1477"/>
                    <a:pt x="1715" y="3155"/>
                    <a:pt x="1346" y="4834"/>
                  </a:cubicBezTo>
                  <a:cubicBezTo>
                    <a:pt x="1262" y="5239"/>
                    <a:pt x="1179" y="5656"/>
                    <a:pt x="1096" y="6060"/>
                  </a:cubicBezTo>
                  <a:cubicBezTo>
                    <a:pt x="1548" y="5810"/>
                    <a:pt x="1965" y="5525"/>
                    <a:pt x="2370" y="5203"/>
                  </a:cubicBezTo>
                  <a:cubicBezTo>
                    <a:pt x="3665" y="4113"/>
                    <a:pt x="3962" y="3542"/>
                    <a:pt x="4396" y="3542"/>
                  </a:cubicBezTo>
                  <a:cubicBezTo>
                    <a:pt x="4441" y="3542"/>
                    <a:pt x="4488" y="3548"/>
                    <a:pt x="4537" y="3560"/>
                  </a:cubicBezTo>
                  <a:cubicBezTo>
                    <a:pt x="4977" y="3679"/>
                    <a:pt x="3632" y="6215"/>
                    <a:pt x="810" y="7680"/>
                  </a:cubicBezTo>
                  <a:cubicBezTo>
                    <a:pt x="215" y="11216"/>
                    <a:pt x="0" y="14157"/>
                    <a:pt x="0" y="14157"/>
                  </a:cubicBezTo>
                  <a:lnTo>
                    <a:pt x="24503" y="14157"/>
                  </a:lnTo>
                  <a:cubicBezTo>
                    <a:pt x="24503" y="14157"/>
                    <a:pt x="24289" y="11668"/>
                    <a:pt x="23884" y="8585"/>
                  </a:cubicBezTo>
                  <a:cubicBezTo>
                    <a:pt x="20074" y="8323"/>
                    <a:pt x="17503" y="5739"/>
                    <a:pt x="17943" y="5477"/>
                  </a:cubicBezTo>
                  <a:cubicBezTo>
                    <a:pt x="18033" y="5422"/>
                    <a:pt x="18120" y="5396"/>
                    <a:pt x="18212" y="5396"/>
                  </a:cubicBezTo>
                  <a:cubicBezTo>
                    <a:pt x="18598" y="5396"/>
                    <a:pt x="19098" y="5840"/>
                    <a:pt x="20479" y="6453"/>
                  </a:cubicBezTo>
                  <a:cubicBezTo>
                    <a:pt x="21503" y="6918"/>
                    <a:pt x="22825" y="7144"/>
                    <a:pt x="23706" y="7251"/>
                  </a:cubicBezTo>
                  <a:cubicBezTo>
                    <a:pt x="23456" y="5549"/>
                    <a:pt x="23158" y="3751"/>
                    <a:pt x="22801" y="2143"/>
                  </a:cubicBezTo>
                  <a:cubicBezTo>
                    <a:pt x="20222" y="3189"/>
                    <a:pt x="17477" y="3721"/>
                    <a:pt x="14724" y="3721"/>
                  </a:cubicBezTo>
                  <a:cubicBezTo>
                    <a:pt x="13372" y="3721"/>
                    <a:pt x="12018" y="3593"/>
                    <a:pt x="10680" y="3334"/>
                  </a:cubicBezTo>
                  <a:cubicBezTo>
                    <a:pt x="6620" y="2524"/>
                    <a:pt x="3989" y="1084"/>
                    <a:pt x="2465" y="0"/>
                  </a:cubicBezTo>
                  <a:close/>
                </a:path>
              </a:pathLst>
            </a:custGeom>
            <a:solidFill>
              <a:srgbClr val="B872AE"/>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9" name="Google Shape;871;p48">
              <a:extLst>
                <a:ext uri="{FF2B5EF4-FFF2-40B4-BE49-F238E27FC236}">
                  <a16:creationId xmlns:a16="http://schemas.microsoft.com/office/drawing/2014/main" id="{2D040B06-B28C-47FD-80C1-783B04534C37}"/>
                </a:ext>
              </a:extLst>
            </p:cNvPr>
            <p:cNvSpPr/>
            <p:nvPr/>
          </p:nvSpPr>
          <p:spPr>
            <a:xfrm flipH="1">
              <a:off x="1498313" y="4536138"/>
              <a:ext cx="88969" cy="103072"/>
            </a:xfrm>
            <a:custGeom>
              <a:avLst/>
              <a:gdLst/>
              <a:ahLst/>
              <a:cxnLst/>
              <a:rect l="l" t="t" r="r" b="b"/>
              <a:pathLst>
                <a:path w="2536" h="2938" extrusionOk="0">
                  <a:moveTo>
                    <a:pt x="524" y="0"/>
                  </a:moveTo>
                  <a:cubicBezTo>
                    <a:pt x="524" y="0"/>
                    <a:pt x="0" y="2750"/>
                    <a:pt x="1226" y="2929"/>
                  </a:cubicBezTo>
                  <a:cubicBezTo>
                    <a:pt x="1266" y="2935"/>
                    <a:pt x="1305" y="2938"/>
                    <a:pt x="1342" y="2938"/>
                  </a:cubicBezTo>
                  <a:cubicBezTo>
                    <a:pt x="2458" y="2938"/>
                    <a:pt x="2536" y="441"/>
                    <a:pt x="2536" y="441"/>
                  </a:cubicBezTo>
                  <a:lnTo>
                    <a:pt x="524" y="0"/>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90" name="Google Shape;872;p48">
              <a:extLst>
                <a:ext uri="{FF2B5EF4-FFF2-40B4-BE49-F238E27FC236}">
                  <a16:creationId xmlns:a16="http://schemas.microsoft.com/office/drawing/2014/main" id="{EA591735-8172-475F-AB4D-6BBB73169818}"/>
                </a:ext>
              </a:extLst>
            </p:cNvPr>
            <p:cNvSpPr/>
            <p:nvPr/>
          </p:nvSpPr>
          <p:spPr>
            <a:xfrm flipH="1">
              <a:off x="1119029" y="4587500"/>
              <a:ext cx="104441" cy="107388"/>
            </a:xfrm>
            <a:custGeom>
              <a:avLst/>
              <a:gdLst/>
              <a:ahLst/>
              <a:cxnLst/>
              <a:rect l="l" t="t" r="r" b="b"/>
              <a:pathLst>
                <a:path w="2977" h="3061" extrusionOk="0">
                  <a:moveTo>
                    <a:pt x="2882" y="1"/>
                  </a:moveTo>
                  <a:lnTo>
                    <a:pt x="0" y="417"/>
                  </a:lnTo>
                  <a:cubicBezTo>
                    <a:pt x="0" y="417"/>
                    <a:pt x="611" y="3061"/>
                    <a:pt x="1775" y="3061"/>
                  </a:cubicBezTo>
                  <a:cubicBezTo>
                    <a:pt x="1783" y="3061"/>
                    <a:pt x="1790" y="3061"/>
                    <a:pt x="1798" y="3060"/>
                  </a:cubicBezTo>
                  <a:cubicBezTo>
                    <a:pt x="2977" y="3025"/>
                    <a:pt x="2882" y="1"/>
                    <a:pt x="2882"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91" name="Google Shape;873;p48">
              <a:extLst>
                <a:ext uri="{FF2B5EF4-FFF2-40B4-BE49-F238E27FC236}">
                  <a16:creationId xmlns:a16="http://schemas.microsoft.com/office/drawing/2014/main" id="{C63572A4-7512-4324-925C-919999B37388}"/>
                </a:ext>
              </a:extLst>
            </p:cNvPr>
            <p:cNvSpPr/>
            <p:nvPr/>
          </p:nvSpPr>
          <p:spPr>
            <a:xfrm flipH="1">
              <a:off x="437749" y="4502283"/>
              <a:ext cx="131173" cy="131209"/>
            </a:xfrm>
            <a:custGeom>
              <a:avLst/>
              <a:gdLst/>
              <a:ahLst/>
              <a:cxnLst/>
              <a:rect l="l" t="t" r="r" b="b"/>
              <a:pathLst>
                <a:path w="3739" h="3740" extrusionOk="0">
                  <a:moveTo>
                    <a:pt x="1465" y="1"/>
                  </a:moveTo>
                  <a:lnTo>
                    <a:pt x="0" y="1846"/>
                  </a:lnTo>
                  <a:cubicBezTo>
                    <a:pt x="691" y="2727"/>
                    <a:pt x="1632" y="3382"/>
                    <a:pt x="2691" y="3739"/>
                  </a:cubicBezTo>
                  <a:lnTo>
                    <a:pt x="3739" y="1596"/>
                  </a:lnTo>
                  <a:lnTo>
                    <a:pt x="1465" y="1"/>
                  </a:lnTo>
                  <a:close/>
                </a:path>
              </a:pathLst>
            </a:custGeom>
            <a:solidFill>
              <a:srgbClr val="F0C6B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92" name="Google Shape;874;p48">
              <a:extLst>
                <a:ext uri="{FF2B5EF4-FFF2-40B4-BE49-F238E27FC236}">
                  <a16:creationId xmlns:a16="http://schemas.microsoft.com/office/drawing/2014/main" id="{BE40D220-8F63-412D-A2CF-8CF2F94FEF39}"/>
                </a:ext>
              </a:extLst>
            </p:cNvPr>
            <p:cNvSpPr/>
            <p:nvPr/>
          </p:nvSpPr>
          <p:spPr>
            <a:xfrm flipH="1">
              <a:off x="444032" y="4555645"/>
              <a:ext cx="289045" cy="258172"/>
            </a:xfrm>
            <a:custGeom>
              <a:avLst/>
              <a:gdLst/>
              <a:ahLst/>
              <a:cxnLst/>
              <a:rect l="l" t="t" r="r" b="b"/>
              <a:pathLst>
                <a:path w="8239" h="7359" extrusionOk="0">
                  <a:moveTo>
                    <a:pt x="3562" y="1"/>
                  </a:moveTo>
                  <a:cubicBezTo>
                    <a:pt x="3172" y="1"/>
                    <a:pt x="2740" y="132"/>
                    <a:pt x="2370" y="563"/>
                  </a:cubicBezTo>
                  <a:cubicBezTo>
                    <a:pt x="1417" y="1671"/>
                    <a:pt x="0" y="3718"/>
                    <a:pt x="1096" y="4516"/>
                  </a:cubicBezTo>
                  <a:cubicBezTo>
                    <a:pt x="1405" y="4742"/>
                    <a:pt x="1698" y="4823"/>
                    <a:pt x="1958" y="4823"/>
                  </a:cubicBezTo>
                  <a:cubicBezTo>
                    <a:pt x="2619" y="4823"/>
                    <a:pt x="3072" y="4302"/>
                    <a:pt x="3072" y="4302"/>
                  </a:cubicBezTo>
                  <a:lnTo>
                    <a:pt x="3072" y="4302"/>
                  </a:lnTo>
                  <a:cubicBezTo>
                    <a:pt x="3072" y="4302"/>
                    <a:pt x="2394" y="5635"/>
                    <a:pt x="3429" y="6183"/>
                  </a:cubicBezTo>
                  <a:cubicBezTo>
                    <a:pt x="3647" y="6300"/>
                    <a:pt x="3862" y="6346"/>
                    <a:pt x="4065" y="6346"/>
                  </a:cubicBezTo>
                  <a:cubicBezTo>
                    <a:pt x="4816" y="6346"/>
                    <a:pt x="5406" y="5719"/>
                    <a:pt x="5406" y="5719"/>
                  </a:cubicBezTo>
                  <a:lnTo>
                    <a:pt x="5406" y="5719"/>
                  </a:lnTo>
                  <a:cubicBezTo>
                    <a:pt x="5406" y="5719"/>
                    <a:pt x="5191" y="6885"/>
                    <a:pt x="6156" y="7314"/>
                  </a:cubicBezTo>
                  <a:cubicBezTo>
                    <a:pt x="6223" y="7345"/>
                    <a:pt x="6292" y="7359"/>
                    <a:pt x="6361" y="7359"/>
                  </a:cubicBezTo>
                  <a:cubicBezTo>
                    <a:pt x="7263" y="7359"/>
                    <a:pt x="8239" y="4909"/>
                    <a:pt x="8227" y="3968"/>
                  </a:cubicBezTo>
                  <a:cubicBezTo>
                    <a:pt x="8216" y="2956"/>
                    <a:pt x="7382" y="2218"/>
                    <a:pt x="7382" y="2218"/>
                  </a:cubicBezTo>
                  <a:cubicBezTo>
                    <a:pt x="6311" y="1861"/>
                    <a:pt x="5370" y="1206"/>
                    <a:pt x="4679" y="325"/>
                  </a:cubicBezTo>
                  <a:cubicBezTo>
                    <a:pt x="4679" y="325"/>
                    <a:pt x="4173" y="1"/>
                    <a:pt x="3562" y="1"/>
                  </a:cubicBezTo>
                  <a:close/>
                </a:path>
              </a:pathLst>
            </a:custGeom>
            <a:solidFill>
              <a:srgbClr val="F5DED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93" name="Google Shape;875;p48">
              <a:extLst>
                <a:ext uri="{FF2B5EF4-FFF2-40B4-BE49-F238E27FC236}">
                  <a16:creationId xmlns:a16="http://schemas.microsoft.com/office/drawing/2014/main" id="{CF5D3E73-BE8D-47DB-81A0-A221BE427AAC}"/>
                </a:ext>
              </a:extLst>
            </p:cNvPr>
            <p:cNvSpPr/>
            <p:nvPr/>
          </p:nvSpPr>
          <p:spPr>
            <a:xfrm flipH="1">
              <a:off x="294870" y="3653179"/>
              <a:ext cx="640335" cy="476692"/>
            </a:xfrm>
            <a:custGeom>
              <a:avLst/>
              <a:gdLst/>
              <a:ahLst/>
              <a:cxnLst/>
              <a:rect l="l" t="t" r="r" b="b"/>
              <a:pathLst>
                <a:path w="17919" h="13224" extrusionOk="0">
                  <a:moveTo>
                    <a:pt x="3262" y="1"/>
                  </a:moveTo>
                  <a:cubicBezTo>
                    <a:pt x="1798" y="2013"/>
                    <a:pt x="691" y="4275"/>
                    <a:pt x="0" y="6668"/>
                  </a:cubicBezTo>
                  <a:cubicBezTo>
                    <a:pt x="1584" y="8133"/>
                    <a:pt x="5679" y="11585"/>
                    <a:pt x="10144" y="12669"/>
                  </a:cubicBezTo>
                  <a:cubicBezTo>
                    <a:pt x="11724" y="13038"/>
                    <a:pt x="13341" y="13224"/>
                    <a:pt x="14958" y="13224"/>
                  </a:cubicBezTo>
                  <a:cubicBezTo>
                    <a:pt x="15948" y="13224"/>
                    <a:pt x="16938" y="13154"/>
                    <a:pt x="17919" y="13014"/>
                  </a:cubicBezTo>
                  <a:cubicBezTo>
                    <a:pt x="17526" y="11728"/>
                    <a:pt x="16907" y="10514"/>
                    <a:pt x="16085" y="9442"/>
                  </a:cubicBezTo>
                  <a:cubicBezTo>
                    <a:pt x="11180" y="3156"/>
                    <a:pt x="4691" y="513"/>
                    <a:pt x="3262"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94" name="Google Shape;876;p48">
              <a:extLst>
                <a:ext uri="{FF2B5EF4-FFF2-40B4-BE49-F238E27FC236}">
                  <a16:creationId xmlns:a16="http://schemas.microsoft.com/office/drawing/2014/main" id="{A4F88F13-A264-4B13-8163-8D9BB77248AB}"/>
                </a:ext>
              </a:extLst>
            </p:cNvPr>
            <p:cNvSpPr/>
            <p:nvPr/>
          </p:nvSpPr>
          <p:spPr>
            <a:xfrm flipH="1">
              <a:off x="228875" y="3890361"/>
              <a:ext cx="718911" cy="691687"/>
            </a:xfrm>
            <a:custGeom>
              <a:avLst/>
              <a:gdLst/>
              <a:ahLst/>
              <a:cxnLst/>
              <a:rect l="l" t="t" r="r" b="b"/>
              <a:pathLst>
                <a:path w="20492" h="19716" extrusionOk="0">
                  <a:moveTo>
                    <a:pt x="691" y="0"/>
                  </a:moveTo>
                  <a:cubicBezTo>
                    <a:pt x="262" y="1465"/>
                    <a:pt x="24" y="2989"/>
                    <a:pt x="0" y="4524"/>
                  </a:cubicBezTo>
                  <a:cubicBezTo>
                    <a:pt x="0" y="4524"/>
                    <a:pt x="7239" y="5786"/>
                    <a:pt x="9633" y="9037"/>
                  </a:cubicBezTo>
                  <a:cubicBezTo>
                    <a:pt x="12026" y="12287"/>
                    <a:pt x="10692" y="17133"/>
                    <a:pt x="10692" y="17133"/>
                  </a:cubicBezTo>
                  <a:cubicBezTo>
                    <a:pt x="10692" y="17133"/>
                    <a:pt x="11407" y="18395"/>
                    <a:pt x="13645" y="19276"/>
                  </a:cubicBezTo>
                  <a:cubicBezTo>
                    <a:pt x="14407" y="19568"/>
                    <a:pt x="15209" y="19715"/>
                    <a:pt x="16010" y="19715"/>
                  </a:cubicBezTo>
                  <a:cubicBezTo>
                    <a:pt x="16650" y="19715"/>
                    <a:pt x="17289" y="19621"/>
                    <a:pt x="17907" y="19431"/>
                  </a:cubicBezTo>
                  <a:cubicBezTo>
                    <a:pt x="17907" y="19431"/>
                    <a:pt x="20491" y="12347"/>
                    <a:pt x="18610" y="6346"/>
                  </a:cubicBezTo>
                  <a:lnTo>
                    <a:pt x="18610" y="6346"/>
                  </a:lnTo>
                  <a:cubicBezTo>
                    <a:pt x="17629" y="6486"/>
                    <a:pt x="16639" y="6556"/>
                    <a:pt x="15649" y="6556"/>
                  </a:cubicBezTo>
                  <a:cubicBezTo>
                    <a:pt x="14032" y="6556"/>
                    <a:pt x="12415" y="6370"/>
                    <a:pt x="10835" y="6001"/>
                  </a:cubicBezTo>
                  <a:cubicBezTo>
                    <a:pt x="6370" y="4905"/>
                    <a:pt x="2275" y="1465"/>
                    <a:pt x="691"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95" name="Google Shape;877;p48">
              <a:extLst>
                <a:ext uri="{FF2B5EF4-FFF2-40B4-BE49-F238E27FC236}">
                  <a16:creationId xmlns:a16="http://schemas.microsoft.com/office/drawing/2014/main" id="{2F7FC548-3DEC-49CF-A5A6-30017A42DF60}"/>
                </a:ext>
              </a:extLst>
            </p:cNvPr>
            <p:cNvSpPr/>
            <p:nvPr/>
          </p:nvSpPr>
          <p:spPr>
            <a:xfrm flipH="1">
              <a:off x="2092705" y="2644027"/>
              <a:ext cx="755256" cy="612961"/>
            </a:xfrm>
            <a:custGeom>
              <a:avLst/>
              <a:gdLst/>
              <a:ahLst/>
              <a:cxnLst/>
              <a:rect l="l" t="t" r="r" b="b"/>
              <a:pathLst>
                <a:path w="21528" h="17472" extrusionOk="0">
                  <a:moveTo>
                    <a:pt x="13146" y="1"/>
                  </a:moveTo>
                  <a:cubicBezTo>
                    <a:pt x="12371" y="1"/>
                    <a:pt x="11525" y="356"/>
                    <a:pt x="10419" y="1092"/>
                  </a:cubicBezTo>
                  <a:cubicBezTo>
                    <a:pt x="7204" y="3223"/>
                    <a:pt x="1561" y="8629"/>
                    <a:pt x="775" y="9879"/>
                  </a:cubicBezTo>
                  <a:cubicBezTo>
                    <a:pt x="1" y="11117"/>
                    <a:pt x="203" y="11855"/>
                    <a:pt x="2620" y="14701"/>
                  </a:cubicBezTo>
                  <a:cubicBezTo>
                    <a:pt x="4193" y="16570"/>
                    <a:pt x="5094" y="17471"/>
                    <a:pt x="6285" y="17471"/>
                  </a:cubicBezTo>
                  <a:cubicBezTo>
                    <a:pt x="6915" y="17471"/>
                    <a:pt x="7627" y="17219"/>
                    <a:pt x="8562" y="16725"/>
                  </a:cubicBezTo>
                  <a:cubicBezTo>
                    <a:pt x="11252" y="15296"/>
                    <a:pt x="14360" y="13415"/>
                    <a:pt x="14360" y="13415"/>
                  </a:cubicBezTo>
                  <a:cubicBezTo>
                    <a:pt x="14360" y="13415"/>
                    <a:pt x="17479" y="11939"/>
                    <a:pt x="19194" y="10653"/>
                  </a:cubicBezTo>
                  <a:cubicBezTo>
                    <a:pt x="20908" y="9367"/>
                    <a:pt x="21527" y="7295"/>
                    <a:pt x="18087" y="3664"/>
                  </a:cubicBezTo>
                  <a:cubicBezTo>
                    <a:pt x="15834" y="1279"/>
                    <a:pt x="14617" y="1"/>
                    <a:pt x="13146" y="1"/>
                  </a:cubicBez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96" name="Google Shape;878;p48">
              <a:extLst>
                <a:ext uri="{FF2B5EF4-FFF2-40B4-BE49-F238E27FC236}">
                  <a16:creationId xmlns:a16="http://schemas.microsoft.com/office/drawing/2014/main" id="{2E73B8A0-2415-4567-BC7D-D57217B7076F}"/>
                </a:ext>
              </a:extLst>
            </p:cNvPr>
            <p:cNvSpPr/>
            <p:nvPr/>
          </p:nvSpPr>
          <p:spPr>
            <a:xfrm flipH="1">
              <a:off x="2239309" y="3036434"/>
              <a:ext cx="308726" cy="283782"/>
            </a:xfrm>
            <a:custGeom>
              <a:avLst/>
              <a:gdLst/>
              <a:ahLst/>
              <a:cxnLst/>
              <a:rect l="l" t="t" r="r" b="b"/>
              <a:pathLst>
                <a:path w="8800" h="8089" extrusionOk="0">
                  <a:moveTo>
                    <a:pt x="7548" y="1"/>
                  </a:moveTo>
                  <a:cubicBezTo>
                    <a:pt x="7463" y="1"/>
                    <a:pt x="7375" y="13"/>
                    <a:pt x="7287" y="39"/>
                  </a:cubicBezTo>
                  <a:cubicBezTo>
                    <a:pt x="6490" y="266"/>
                    <a:pt x="5799" y="2230"/>
                    <a:pt x="5799" y="2230"/>
                  </a:cubicBezTo>
                  <a:lnTo>
                    <a:pt x="1" y="5528"/>
                  </a:lnTo>
                  <a:cubicBezTo>
                    <a:pt x="1" y="5528"/>
                    <a:pt x="1069" y="6682"/>
                    <a:pt x="1941" y="6682"/>
                  </a:cubicBezTo>
                  <a:cubicBezTo>
                    <a:pt x="1989" y="6682"/>
                    <a:pt x="2037" y="6679"/>
                    <a:pt x="2084" y="6671"/>
                  </a:cubicBezTo>
                  <a:cubicBezTo>
                    <a:pt x="2441" y="6624"/>
                    <a:pt x="2799" y="6564"/>
                    <a:pt x="3144" y="6469"/>
                  </a:cubicBezTo>
                  <a:lnTo>
                    <a:pt x="4168" y="8088"/>
                  </a:lnTo>
                  <a:lnTo>
                    <a:pt x="6775" y="6540"/>
                  </a:lnTo>
                  <a:lnTo>
                    <a:pt x="6275" y="4314"/>
                  </a:lnTo>
                  <a:cubicBezTo>
                    <a:pt x="6275" y="4314"/>
                    <a:pt x="7799" y="2945"/>
                    <a:pt x="8323" y="1825"/>
                  </a:cubicBezTo>
                  <a:cubicBezTo>
                    <a:pt x="8800" y="819"/>
                    <a:pt x="8239" y="1"/>
                    <a:pt x="7548" y="1"/>
                  </a:cubicBezTo>
                  <a:close/>
                </a:path>
              </a:pathLst>
            </a:custGeom>
            <a:solidFill>
              <a:srgbClr val="F5DED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97" name="Google Shape;879;p48">
              <a:extLst>
                <a:ext uri="{FF2B5EF4-FFF2-40B4-BE49-F238E27FC236}">
                  <a16:creationId xmlns:a16="http://schemas.microsoft.com/office/drawing/2014/main" id="{4F4E7F89-D940-45FA-B10E-DC0DFB859967}"/>
                </a:ext>
              </a:extLst>
            </p:cNvPr>
            <p:cNvSpPr/>
            <p:nvPr/>
          </p:nvSpPr>
          <p:spPr>
            <a:xfrm flipH="1">
              <a:off x="2446085" y="2763240"/>
              <a:ext cx="99845" cy="96337"/>
            </a:xfrm>
            <a:custGeom>
              <a:avLst/>
              <a:gdLst/>
              <a:ahLst/>
              <a:cxnLst/>
              <a:rect l="l" t="t" r="r" b="b"/>
              <a:pathLst>
                <a:path w="2846" h="2746" extrusionOk="0">
                  <a:moveTo>
                    <a:pt x="1461" y="1"/>
                  </a:moveTo>
                  <a:cubicBezTo>
                    <a:pt x="1353" y="1"/>
                    <a:pt x="1245" y="37"/>
                    <a:pt x="1155" y="111"/>
                  </a:cubicBezTo>
                  <a:lnTo>
                    <a:pt x="238" y="873"/>
                  </a:lnTo>
                  <a:cubicBezTo>
                    <a:pt x="36" y="1040"/>
                    <a:pt x="0" y="1338"/>
                    <a:pt x="167" y="1540"/>
                  </a:cubicBezTo>
                  <a:lnTo>
                    <a:pt x="1024" y="2576"/>
                  </a:lnTo>
                  <a:cubicBezTo>
                    <a:pt x="1117" y="2688"/>
                    <a:pt x="1250" y="2746"/>
                    <a:pt x="1385" y="2746"/>
                  </a:cubicBezTo>
                  <a:cubicBezTo>
                    <a:pt x="1492" y="2746"/>
                    <a:pt x="1601" y="2709"/>
                    <a:pt x="1691" y="2635"/>
                  </a:cubicBezTo>
                  <a:lnTo>
                    <a:pt x="2620" y="1861"/>
                  </a:lnTo>
                  <a:cubicBezTo>
                    <a:pt x="2822" y="1695"/>
                    <a:pt x="2846" y="1397"/>
                    <a:pt x="2679" y="1195"/>
                  </a:cubicBezTo>
                  <a:lnTo>
                    <a:pt x="1822" y="171"/>
                  </a:lnTo>
                  <a:cubicBezTo>
                    <a:pt x="1729" y="58"/>
                    <a:pt x="1596" y="1"/>
                    <a:pt x="1461" y="1"/>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98" name="Google Shape;880;p48">
              <a:extLst>
                <a:ext uri="{FF2B5EF4-FFF2-40B4-BE49-F238E27FC236}">
                  <a16:creationId xmlns:a16="http://schemas.microsoft.com/office/drawing/2014/main" id="{0129492A-0198-4493-9449-698FECB0FE37}"/>
                </a:ext>
              </a:extLst>
            </p:cNvPr>
            <p:cNvSpPr/>
            <p:nvPr/>
          </p:nvSpPr>
          <p:spPr>
            <a:xfrm flipH="1">
              <a:off x="2177491" y="2691811"/>
              <a:ext cx="251927" cy="279292"/>
            </a:xfrm>
            <a:custGeom>
              <a:avLst/>
              <a:gdLst/>
              <a:ahLst/>
              <a:cxnLst/>
              <a:rect l="l" t="t" r="r" b="b"/>
              <a:pathLst>
                <a:path w="7181" h="7961" extrusionOk="0">
                  <a:moveTo>
                    <a:pt x="1450" y="1"/>
                  </a:moveTo>
                  <a:cubicBezTo>
                    <a:pt x="1342" y="1"/>
                    <a:pt x="1234" y="37"/>
                    <a:pt x="1144" y="111"/>
                  </a:cubicBezTo>
                  <a:lnTo>
                    <a:pt x="227" y="873"/>
                  </a:lnTo>
                  <a:cubicBezTo>
                    <a:pt x="25" y="1040"/>
                    <a:pt x="1" y="1338"/>
                    <a:pt x="168" y="1540"/>
                  </a:cubicBezTo>
                  <a:lnTo>
                    <a:pt x="5359" y="7791"/>
                  </a:lnTo>
                  <a:cubicBezTo>
                    <a:pt x="5452" y="7903"/>
                    <a:pt x="5585" y="7961"/>
                    <a:pt x="5720" y="7961"/>
                  </a:cubicBezTo>
                  <a:cubicBezTo>
                    <a:pt x="5827" y="7961"/>
                    <a:pt x="5936" y="7924"/>
                    <a:pt x="6026" y="7850"/>
                  </a:cubicBezTo>
                  <a:lnTo>
                    <a:pt x="6954" y="7088"/>
                  </a:lnTo>
                  <a:cubicBezTo>
                    <a:pt x="7157" y="6922"/>
                    <a:pt x="7180" y="6612"/>
                    <a:pt x="7014" y="6410"/>
                  </a:cubicBezTo>
                  <a:lnTo>
                    <a:pt x="1811" y="171"/>
                  </a:lnTo>
                  <a:cubicBezTo>
                    <a:pt x="1718" y="58"/>
                    <a:pt x="1585" y="1"/>
                    <a:pt x="1450" y="1"/>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99" name="Google Shape;881;p48">
              <a:extLst>
                <a:ext uri="{FF2B5EF4-FFF2-40B4-BE49-F238E27FC236}">
                  <a16:creationId xmlns:a16="http://schemas.microsoft.com/office/drawing/2014/main" id="{DCE8CF21-E4B5-4648-B62D-0CBAF4001034}"/>
                </a:ext>
              </a:extLst>
            </p:cNvPr>
            <p:cNvSpPr/>
            <p:nvPr/>
          </p:nvSpPr>
          <p:spPr>
            <a:xfrm flipH="1">
              <a:off x="2371709" y="2858070"/>
              <a:ext cx="99880" cy="96337"/>
            </a:xfrm>
            <a:custGeom>
              <a:avLst/>
              <a:gdLst/>
              <a:ahLst/>
              <a:cxnLst/>
              <a:rect l="l" t="t" r="r" b="b"/>
              <a:pathLst>
                <a:path w="2847" h="2746" extrusionOk="0">
                  <a:moveTo>
                    <a:pt x="1461" y="1"/>
                  </a:moveTo>
                  <a:cubicBezTo>
                    <a:pt x="1354" y="1"/>
                    <a:pt x="1245" y="37"/>
                    <a:pt x="1155" y="111"/>
                  </a:cubicBezTo>
                  <a:lnTo>
                    <a:pt x="239" y="873"/>
                  </a:lnTo>
                  <a:cubicBezTo>
                    <a:pt x="36" y="1040"/>
                    <a:pt x="0" y="1337"/>
                    <a:pt x="167" y="1540"/>
                  </a:cubicBezTo>
                  <a:lnTo>
                    <a:pt x="1024" y="2576"/>
                  </a:lnTo>
                  <a:cubicBezTo>
                    <a:pt x="1117" y="2688"/>
                    <a:pt x="1250" y="2745"/>
                    <a:pt x="1385" y="2745"/>
                  </a:cubicBezTo>
                  <a:cubicBezTo>
                    <a:pt x="1493" y="2745"/>
                    <a:pt x="1601" y="2709"/>
                    <a:pt x="1691" y="2635"/>
                  </a:cubicBezTo>
                  <a:lnTo>
                    <a:pt x="2620" y="1861"/>
                  </a:lnTo>
                  <a:cubicBezTo>
                    <a:pt x="2822" y="1694"/>
                    <a:pt x="2846" y="1397"/>
                    <a:pt x="2679" y="1194"/>
                  </a:cubicBezTo>
                  <a:lnTo>
                    <a:pt x="1822" y="170"/>
                  </a:lnTo>
                  <a:cubicBezTo>
                    <a:pt x="1729" y="58"/>
                    <a:pt x="1596" y="1"/>
                    <a:pt x="1461" y="1"/>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0" name="Google Shape;882;p48">
              <a:extLst>
                <a:ext uri="{FF2B5EF4-FFF2-40B4-BE49-F238E27FC236}">
                  <a16:creationId xmlns:a16="http://schemas.microsoft.com/office/drawing/2014/main" id="{223FD8ED-0190-4D61-B46B-447A85420F68}"/>
                </a:ext>
              </a:extLst>
            </p:cNvPr>
            <p:cNvSpPr/>
            <p:nvPr/>
          </p:nvSpPr>
          <p:spPr>
            <a:xfrm flipH="1">
              <a:off x="2302384" y="2939288"/>
              <a:ext cx="99880" cy="96337"/>
            </a:xfrm>
            <a:custGeom>
              <a:avLst/>
              <a:gdLst/>
              <a:ahLst/>
              <a:cxnLst/>
              <a:rect l="l" t="t" r="r" b="b"/>
              <a:pathLst>
                <a:path w="2847" h="2746" extrusionOk="0">
                  <a:moveTo>
                    <a:pt x="1450" y="0"/>
                  </a:moveTo>
                  <a:cubicBezTo>
                    <a:pt x="1346" y="0"/>
                    <a:pt x="1242" y="34"/>
                    <a:pt x="1156" y="106"/>
                  </a:cubicBezTo>
                  <a:lnTo>
                    <a:pt x="239" y="880"/>
                  </a:lnTo>
                  <a:cubicBezTo>
                    <a:pt x="37" y="1046"/>
                    <a:pt x="1" y="1344"/>
                    <a:pt x="179" y="1546"/>
                  </a:cubicBezTo>
                  <a:lnTo>
                    <a:pt x="1025" y="2570"/>
                  </a:lnTo>
                  <a:cubicBezTo>
                    <a:pt x="1118" y="2684"/>
                    <a:pt x="1254" y="2745"/>
                    <a:pt x="1390" y="2745"/>
                  </a:cubicBezTo>
                  <a:cubicBezTo>
                    <a:pt x="1496" y="2745"/>
                    <a:pt x="1603" y="2708"/>
                    <a:pt x="1692" y="2630"/>
                  </a:cubicBezTo>
                  <a:lnTo>
                    <a:pt x="2620" y="1868"/>
                  </a:lnTo>
                  <a:cubicBezTo>
                    <a:pt x="2823" y="1701"/>
                    <a:pt x="2846" y="1404"/>
                    <a:pt x="2680" y="1201"/>
                  </a:cubicBezTo>
                  <a:lnTo>
                    <a:pt x="1823" y="177"/>
                  </a:lnTo>
                  <a:cubicBezTo>
                    <a:pt x="1727" y="61"/>
                    <a:pt x="1589" y="0"/>
                    <a:pt x="1450" y="0"/>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1" name="Google Shape;883;p48">
              <a:extLst>
                <a:ext uri="{FF2B5EF4-FFF2-40B4-BE49-F238E27FC236}">
                  <a16:creationId xmlns:a16="http://schemas.microsoft.com/office/drawing/2014/main" id="{8EEABCDA-EF4E-49C4-8371-F7AB6B370335}"/>
                </a:ext>
              </a:extLst>
            </p:cNvPr>
            <p:cNvSpPr/>
            <p:nvPr/>
          </p:nvSpPr>
          <p:spPr>
            <a:xfrm flipH="1">
              <a:off x="2532109" y="2827337"/>
              <a:ext cx="99880" cy="96337"/>
            </a:xfrm>
            <a:custGeom>
              <a:avLst/>
              <a:gdLst/>
              <a:ahLst/>
              <a:cxnLst/>
              <a:rect l="l" t="t" r="r" b="b"/>
              <a:pathLst>
                <a:path w="2847" h="2746" extrusionOk="0">
                  <a:moveTo>
                    <a:pt x="1450" y="0"/>
                  </a:moveTo>
                  <a:cubicBezTo>
                    <a:pt x="1346" y="0"/>
                    <a:pt x="1242" y="35"/>
                    <a:pt x="1155" y="106"/>
                  </a:cubicBezTo>
                  <a:lnTo>
                    <a:pt x="227" y="880"/>
                  </a:lnTo>
                  <a:cubicBezTo>
                    <a:pt x="24" y="1046"/>
                    <a:pt x="0" y="1344"/>
                    <a:pt x="167" y="1547"/>
                  </a:cubicBezTo>
                  <a:lnTo>
                    <a:pt x="1024" y="2570"/>
                  </a:lnTo>
                  <a:cubicBezTo>
                    <a:pt x="1118" y="2684"/>
                    <a:pt x="1253" y="2745"/>
                    <a:pt x="1389" y="2745"/>
                  </a:cubicBezTo>
                  <a:cubicBezTo>
                    <a:pt x="1496" y="2745"/>
                    <a:pt x="1602" y="2708"/>
                    <a:pt x="1691" y="2630"/>
                  </a:cubicBezTo>
                  <a:lnTo>
                    <a:pt x="2620" y="1868"/>
                  </a:lnTo>
                  <a:cubicBezTo>
                    <a:pt x="2822" y="1701"/>
                    <a:pt x="2846" y="1404"/>
                    <a:pt x="2679" y="1201"/>
                  </a:cubicBezTo>
                  <a:lnTo>
                    <a:pt x="1822" y="177"/>
                  </a:lnTo>
                  <a:cubicBezTo>
                    <a:pt x="1727" y="62"/>
                    <a:pt x="1589" y="0"/>
                    <a:pt x="1450" y="0"/>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2" name="Google Shape;884;p48">
              <a:extLst>
                <a:ext uri="{FF2B5EF4-FFF2-40B4-BE49-F238E27FC236}">
                  <a16:creationId xmlns:a16="http://schemas.microsoft.com/office/drawing/2014/main" id="{E8122113-F209-4394-9C7F-5F00F609BDE7}"/>
                </a:ext>
              </a:extLst>
            </p:cNvPr>
            <p:cNvSpPr/>
            <p:nvPr/>
          </p:nvSpPr>
          <p:spPr>
            <a:xfrm flipH="1">
              <a:off x="2456926" y="2920975"/>
              <a:ext cx="99880" cy="96337"/>
            </a:xfrm>
            <a:custGeom>
              <a:avLst/>
              <a:gdLst/>
              <a:ahLst/>
              <a:cxnLst/>
              <a:rect l="l" t="t" r="r" b="b"/>
              <a:pathLst>
                <a:path w="2847" h="2746" extrusionOk="0">
                  <a:moveTo>
                    <a:pt x="1457" y="0"/>
                  </a:moveTo>
                  <a:cubicBezTo>
                    <a:pt x="1351" y="0"/>
                    <a:pt x="1244" y="38"/>
                    <a:pt x="1155" y="116"/>
                  </a:cubicBezTo>
                  <a:lnTo>
                    <a:pt x="227" y="878"/>
                  </a:lnTo>
                  <a:cubicBezTo>
                    <a:pt x="24" y="1044"/>
                    <a:pt x="1" y="1342"/>
                    <a:pt x="167" y="1545"/>
                  </a:cubicBezTo>
                  <a:lnTo>
                    <a:pt x="1025" y="2568"/>
                  </a:lnTo>
                  <a:cubicBezTo>
                    <a:pt x="1120" y="2684"/>
                    <a:pt x="1258" y="2745"/>
                    <a:pt x="1397" y="2745"/>
                  </a:cubicBezTo>
                  <a:cubicBezTo>
                    <a:pt x="1501" y="2745"/>
                    <a:pt x="1605" y="2711"/>
                    <a:pt x="1691" y="2640"/>
                  </a:cubicBezTo>
                  <a:lnTo>
                    <a:pt x="2608" y="1866"/>
                  </a:lnTo>
                  <a:cubicBezTo>
                    <a:pt x="2810" y="1699"/>
                    <a:pt x="2846" y="1402"/>
                    <a:pt x="2679" y="1199"/>
                  </a:cubicBezTo>
                  <a:lnTo>
                    <a:pt x="1822" y="175"/>
                  </a:lnTo>
                  <a:cubicBezTo>
                    <a:pt x="1729" y="62"/>
                    <a:pt x="1593" y="0"/>
                    <a:pt x="1457" y="0"/>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3" name="Google Shape;885;p48">
              <a:extLst>
                <a:ext uri="{FF2B5EF4-FFF2-40B4-BE49-F238E27FC236}">
                  <a16:creationId xmlns:a16="http://schemas.microsoft.com/office/drawing/2014/main" id="{2D01A136-64A0-453F-997A-EBDA185F3C33}"/>
                </a:ext>
              </a:extLst>
            </p:cNvPr>
            <p:cNvSpPr/>
            <p:nvPr/>
          </p:nvSpPr>
          <p:spPr>
            <a:xfrm flipH="1">
              <a:off x="2379673" y="3010542"/>
              <a:ext cx="99845" cy="96337"/>
            </a:xfrm>
            <a:custGeom>
              <a:avLst/>
              <a:gdLst/>
              <a:ahLst/>
              <a:cxnLst/>
              <a:rect l="l" t="t" r="r" b="b"/>
              <a:pathLst>
                <a:path w="2846" h="2746" extrusionOk="0">
                  <a:moveTo>
                    <a:pt x="1461" y="0"/>
                  </a:moveTo>
                  <a:cubicBezTo>
                    <a:pt x="1353" y="0"/>
                    <a:pt x="1245" y="37"/>
                    <a:pt x="1155" y="111"/>
                  </a:cubicBezTo>
                  <a:lnTo>
                    <a:pt x="226" y="885"/>
                  </a:lnTo>
                  <a:cubicBezTo>
                    <a:pt x="24" y="1051"/>
                    <a:pt x="0" y="1349"/>
                    <a:pt x="167" y="1551"/>
                  </a:cubicBezTo>
                  <a:lnTo>
                    <a:pt x="1024" y="2575"/>
                  </a:lnTo>
                  <a:cubicBezTo>
                    <a:pt x="1117" y="2688"/>
                    <a:pt x="1250" y="2745"/>
                    <a:pt x="1385" y="2745"/>
                  </a:cubicBezTo>
                  <a:cubicBezTo>
                    <a:pt x="1493" y="2745"/>
                    <a:pt x="1601" y="2709"/>
                    <a:pt x="1691" y="2635"/>
                  </a:cubicBezTo>
                  <a:lnTo>
                    <a:pt x="2620" y="1873"/>
                  </a:lnTo>
                  <a:cubicBezTo>
                    <a:pt x="2822" y="1706"/>
                    <a:pt x="2846" y="1408"/>
                    <a:pt x="2679" y="1206"/>
                  </a:cubicBezTo>
                  <a:lnTo>
                    <a:pt x="1822" y="170"/>
                  </a:lnTo>
                  <a:cubicBezTo>
                    <a:pt x="1729" y="58"/>
                    <a:pt x="1596" y="0"/>
                    <a:pt x="1461" y="0"/>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4" name="Google Shape;886;p48">
              <a:extLst>
                <a:ext uri="{FF2B5EF4-FFF2-40B4-BE49-F238E27FC236}">
                  <a16:creationId xmlns:a16="http://schemas.microsoft.com/office/drawing/2014/main" id="{002E7E96-34C1-40C0-BB02-35BFFF0656AF}"/>
                </a:ext>
              </a:extLst>
            </p:cNvPr>
            <p:cNvSpPr/>
            <p:nvPr/>
          </p:nvSpPr>
          <p:spPr>
            <a:xfrm flipH="1">
              <a:off x="2616098" y="2891084"/>
              <a:ext cx="99845" cy="96337"/>
            </a:xfrm>
            <a:custGeom>
              <a:avLst/>
              <a:gdLst/>
              <a:ahLst/>
              <a:cxnLst/>
              <a:rect l="l" t="t" r="r" b="b"/>
              <a:pathLst>
                <a:path w="2846" h="2746" extrusionOk="0">
                  <a:moveTo>
                    <a:pt x="1461" y="0"/>
                  </a:moveTo>
                  <a:cubicBezTo>
                    <a:pt x="1354" y="0"/>
                    <a:pt x="1245" y="37"/>
                    <a:pt x="1155" y="111"/>
                  </a:cubicBezTo>
                  <a:lnTo>
                    <a:pt x="238" y="884"/>
                  </a:lnTo>
                  <a:cubicBezTo>
                    <a:pt x="36" y="1051"/>
                    <a:pt x="0" y="1349"/>
                    <a:pt x="179" y="1551"/>
                  </a:cubicBezTo>
                  <a:lnTo>
                    <a:pt x="1024" y="2575"/>
                  </a:lnTo>
                  <a:cubicBezTo>
                    <a:pt x="1124" y="2688"/>
                    <a:pt x="1260" y="2745"/>
                    <a:pt x="1396" y="2745"/>
                  </a:cubicBezTo>
                  <a:cubicBezTo>
                    <a:pt x="1505" y="2745"/>
                    <a:pt x="1613" y="2709"/>
                    <a:pt x="1703" y="2635"/>
                  </a:cubicBezTo>
                  <a:lnTo>
                    <a:pt x="2620" y="1873"/>
                  </a:lnTo>
                  <a:cubicBezTo>
                    <a:pt x="2822" y="1706"/>
                    <a:pt x="2846" y="1408"/>
                    <a:pt x="2679" y="1206"/>
                  </a:cubicBezTo>
                  <a:lnTo>
                    <a:pt x="1822" y="170"/>
                  </a:lnTo>
                  <a:cubicBezTo>
                    <a:pt x="1729" y="57"/>
                    <a:pt x="1596" y="0"/>
                    <a:pt x="1461" y="0"/>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5" name="Google Shape;887;p48">
              <a:extLst>
                <a:ext uri="{FF2B5EF4-FFF2-40B4-BE49-F238E27FC236}">
                  <a16:creationId xmlns:a16="http://schemas.microsoft.com/office/drawing/2014/main" id="{D5984E8C-9C2F-437F-BE48-F9124FCE425D}"/>
                </a:ext>
              </a:extLst>
            </p:cNvPr>
            <p:cNvSpPr/>
            <p:nvPr/>
          </p:nvSpPr>
          <p:spPr>
            <a:xfrm flipH="1">
              <a:off x="2549265" y="2989071"/>
              <a:ext cx="99845" cy="96477"/>
            </a:xfrm>
            <a:custGeom>
              <a:avLst/>
              <a:gdLst/>
              <a:ahLst/>
              <a:cxnLst/>
              <a:rect l="l" t="t" r="r" b="b"/>
              <a:pathLst>
                <a:path w="2846" h="2750" extrusionOk="0">
                  <a:moveTo>
                    <a:pt x="1457" y="0"/>
                  </a:moveTo>
                  <a:cubicBezTo>
                    <a:pt x="1351" y="0"/>
                    <a:pt x="1244" y="37"/>
                    <a:pt x="1155" y="115"/>
                  </a:cubicBezTo>
                  <a:lnTo>
                    <a:pt x="227" y="877"/>
                  </a:lnTo>
                  <a:cubicBezTo>
                    <a:pt x="24" y="1044"/>
                    <a:pt x="0" y="1342"/>
                    <a:pt x="167" y="1544"/>
                  </a:cubicBezTo>
                  <a:lnTo>
                    <a:pt x="1024" y="2580"/>
                  </a:lnTo>
                  <a:cubicBezTo>
                    <a:pt x="1117" y="2693"/>
                    <a:pt x="1250" y="2750"/>
                    <a:pt x="1385" y="2750"/>
                  </a:cubicBezTo>
                  <a:cubicBezTo>
                    <a:pt x="1493" y="2750"/>
                    <a:pt x="1601" y="2714"/>
                    <a:pt x="1691" y="2640"/>
                  </a:cubicBezTo>
                  <a:lnTo>
                    <a:pt x="2620" y="1866"/>
                  </a:lnTo>
                  <a:cubicBezTo>
                    <a:pt x="2822" y="1699"/>
                    <a:pt x="2846" y="1401"/>
                    <a:pt x="2679" y="1199"/>
                  </a:cubicBezTo>
                  <a:lnTo>
                    <a:pt x="1822" y="175"/>
                  </a:lnTo>
                  <a:cubicBezTo>
                    <a:pt x="1728" y="61"/>
                    <a:pt x="1593" y="0"/>
                    <a:pt x="1457" y="0"/>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6" name="Google Shape;888;p48">
              <a:extLst>
                <a:ext uri="{FF2B5EF4-FFF2-40B4-BE49-F238E27FC236}">
                  <a16:creationId xmlns:a16="http://schemas.microsoft.com/office/drawing/2014/main" id="{9EF04DAD-1DD3-4980-AC31-1F887D8CA922}"/>
                </a:ext>
              </a:extLst>
            </p:cNvPr>
            <p:cNvSpPr/>
            <p:nvPr/>
          </p:nvSpPr>
          <p:spPr>
            <a:xfrm flipH="1">
              <a:off x="2474888" y="3066500"/>
              <a:ext cx="99459" cy="96337"/>
            </a:xfrm>
            <a:custGeom>
              <a:avLst/>
              <a:gdLst/>
              <a:ahLst/>
              <a:cxnLst/>
              <a:rect l="l" t="t" r="r" b="b"/>
              <a:pathLst>
                <a:path w="2835" h="2746" extrusionOk="0">
                  <a:moveTo>
                    <a:pt x="1449" y="1"/>
                  </a:moveTo>
                  <a:cubicBezTo>
                    <a:pt x="1342" y="1"/>
                    <a:pt x="1233" y="37"/>
                    <a:pt x="1144" y="111"/>
                  </a:cubicBezTo>
                  <a:lnTo>
                    <a:pt x="227" y="873"/>
                  </a:lnTo>
                  <a:cubicBezTo>
                    <a:pt x="24" y="1040"/>
                    <a:pt x="1" y="1337"/>
                    <a:pt x="167" y="1540"/>
                  </a:cubicBezTo>
                  <a:lnTo>
                    <a:pt x="1024" y="2576"/>
                  </a:lnTo>
                  <a:cubicBezTo>
                    <a:pt x="1117" y="2688"/>
                    <a:pt x="1250" y="2746"/>
                    <a:pt x="1385" y="2746"/>
                  </a:cubicBezTo>
                  <a:cubicBezTo>
                    <a:pt x="1493" y="2746"/>
                    <a:pt x="1601" y="2709"/>
                    <a:pt x="1691" y="2635"/>
                  </a:cubicBezTo>
                  <a:lnTo>
                    <a:pt x="2608" y="1861"/>
                  </a:lnTo>
                  <a:cubicBezTo>
                    <a:pt x="2810" y="1695"/>
                    <a:pt x="2834" y="1397"/>
                    <a:pt x="2668" y="1195"/>
                  </a:cubicBezTo>
                  <a:lnTo>
                    <a:pt x="1810" y="171"/>
                  </a:lnTo>
                  <a:cubicBezTo>
                    <a:pt x="1718" y="58"/>
                    <a:pt x="1584" y="1"/>
                    <a:pt x="1449" y="1"/>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7" name="Google Shape;889;p48">
              <a:extLst>
                <a:ext uri="{FF2B5EF4-FFF2-40B4-BE49-F238E27FC236}">
                  <a16:creationId xmlns:a16="http://schemas.microsoft.com/office/drawing/2014/main" id="{DC239C00-6C94-428E-8D70-7E1EBFC5A9C8}"/>
                </a:ext>
              </a:extLst>
            </p:cNvPr>
            <p:cNvSpPr/>
            <p:nvPr/>
          </p:nvSpPr>
          <p:spPr>
            <a:xfrm flipH="1">
              <a:off x="2697947" y="2959391"/>
              <a:ext cx="99880" cy="96266"/>
            </a:xfrm>
            <a:custGeom>
              <a:avLst/>
              <a:gdLst/>
              <a:ahLst/>
              <a:cxnLst/>
              <a:rect l="l" t="t" r="r" b="b"/>
              <a:pathLst>
                <a:path w="2847" h="2744" extrusionOk="0">
                  <a:moveTo>
                    <a:pt x="1457" y="1"/>
                  </a:moveTo>
                  <a:cubicBezTo>
                    <a:pt x="1351" y="1"/>
                    <a:pt x="1244" y="38"/>
                    <a:pt x="1156" y="116"/>
                  </a:cubicBezTo>
                  <a:lnTo>
                    <a:pt x="227" y="878"/>
                  </a:lnTo>
                  <a:cubicBezTo>
                    <a:pt x="24" y="1045"/>
                    <a:pt x="1" y="1342"/>
                    <a:pt x="167" y="1545"/>
                  </a:cubicBezTo>
                  <a:lnTo>
                    <a:pt x="1025" y="2569"/>
                  </a:lnTo>
                  <a:cubicBezTo>
                    <a:pt x="1118" y="2683"/>
                    <a:pt x="1253" y="2744"/>
                    <a:pt x="1390" y="2744"/>
                  </a:cubicBezTo>
                  <a:cubicBezTo>
                    <a:pt x="1496" y="2744"/>
                    <a:pt x="1603" y="2707"/>
                    <a:pt x="1691" y="2628"/>
                  </a:cubicBezTo>
                  <a:lnTo>
                    <a:pt x="2620" y="1866"/>
                  </a:lnTo>
                  <a:cubicBezTo>
                    <a:pt x="2822" y="1700"/>
                    <a:pt x="2846" y="1402"/>
                    <a:pt x="2680" y="1200"/>
                  </a:cubicBezTo>
                  <a:lnTo>
                    <a:pt x="1822" y="176"/>
                  </a:lnTo>
                  <a:cubicBezTo>
                    <a:pt x="1729" y="62"/>
                    <a:pt x="1594" y="1"/>
                    <a:pt x="1457" y="1"/>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8" name="Google Shape;890;p48">
              <a:extLst>
                <a:ext uri="{FF2B5EF4-FFF2-40B4-BE49-F238E27FC236}">
                  <a16:creationId xmlns:a16="http://schemas.microsoft.com/office/drawing/2014/main" id="{BED7FDF1-0543-4E9F-B9C5-2806E60780E7}"/>
                </a:ext>
              </a:extLst>
            </p:cNvPr>
            <p:cNvSpPr/>
            <p:nvPr/>
          </p:nvSpPr>
          <p:spPr>
            <a:xfrm flipH="1">
              <a:off x="2626097" y="3042714"/>
              <a:ext cx="99880" cy="96301"/>
            </a:xfrm>
            <a:custGeom>
              <a:avLst/>
              <a:gdLst/>
              <a:ahLst/>
              <a:cxnLst/>
              <a:rect l="l" t="t" r="r" b="b"/>
              <a:pathLst>
                <a:path w="2847" h="2745" extrusionOk="0">
                  <a:moveTo>
                    <a:pt x="1461" y="0"/>
                  </a:moveTo>
                  <a:cubicBezTo>
                    <a:pt x="1354" y="0"/>
                    <a:pt x="1245" y="37"/>
                    <a:pt x="1155" y="110"/>
                  </a:cubicBezTo>
                  <a:lnTo>
                    <a:pt x="227" y="884"/>
                  </a:lnTo>
                  <a:cubicBezTo>
                    <a:pt x="24" y="1051"/>
                    <a:pt x="1" y="1349"/>
                    <a:pt x="167" y="1551"/>
                  </a:cubicBezTo>
                  <a:lnTo>
                    <a:pt x="1024" y="2575"/>
                  </a:lnTo>
                  <a:cubicBezTo>
                    <a:pt x="1117" y="2688"/>
                    <a:pt x="1250" y="2745"/>
                    <a:pt x="1385" y="2745"/>
                  </a:cubicBezTo>
                  <a:cubicBezTo>
                    <a:pt x="1493" y="2745"/>
                    <a:pt x="1601" y="2709"/>
                    <a:pt x="1691" y="2635"/>
                  </a:cubicBezTo>
                  <a:lnTo>
                    <a:pt x="2608" y="1873"/>
                  </a:lnTo>
                  <a:cubicBezTo>
                    <a:pt x="2810" y="1706"/>
                    <a:pt x="2846" y="1408"/>
                    <a:pt x="2679" y="1206"/>
                  </a:cubicBezTo>
                  <a:lnTo>
                    <a:pt x="1822" y="170"/>
                  </a:lnTo>
                  <a:cubicBezTo>
                    <a:pt x="1729" y="57"/>
                    <a:pt x="1596" y="0"/>
                    <a:pt x="1461" y="0"/>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9" name="Google Shape;891;p48">
              <a:extLst>
                <a:ext uri="{FF2B5EF4-FFF2-40B4-BE49-F238E27FC236}">
                  <a16:creationId xmlns:a16="http://schemas.microsoft.com/office/drawing/2014/main" id="{7B43B15A-2D62-4978-8C2D-7F50A142BF7E}"/>
                </a:ext>
              </a:extLst>
            </p:cNvPr>
            <p:cNvSpPr/>
            <p:nvPr/>
          </p:nvSpPr>
          <p:spPr>
            <a:xfrm flipH="1">
              <a:off x="2564280" y="3129580"/>
              <a:ext cx="99880" cy="96337"/>
            </a:xfrm>
            <a:custGeom>
              <a:avLst/>
              <a:gdLst/>
              <a:ahLst/>
              <a:cxnLst/>
              <a:rect l="l" t="t" r="r" b="b"/>
              <a:pathLst>
                <a:path w="2847" h="2746" extrusionOk="0">
                  <a:moveTo>
                    <a:pt x="1461" y="1"/>
                  </a:moveTo>
                  <a:cubicBezTo>
                    <a:pt x="1354" y="1"/>
                    <a:pt x="1245" y="37"/>
                    <a:pt x="1156" y="111"/>
                  </a:cubicBezTo>
                  <a:lnTo>
                    <a:pt x="227" y="873"/>
                  </a:lnTo>
                  <a:cubicBezTo>
                    <a:pt x="24" y="1052"/>
                    <a:pt x="1" y="1349"/>
                    <a:pt x="167" y="1552"/>
                  </a:cubicBezTo>
                  <a:lnTo>
                    <a:pt x="1025" y="2576"/>
                  </a:lnTo>
                  <a:cubicBezTo>
                    <a:pt x="1117" y="2688"/>
                    <a:pt x="1251" y="2745"/>
                    <a:pt x="1385" y="2745"/>
                  </a:cubicBezTo>
                  <a:cubicBezTo>
                    <a:pt x="1493" y="2745"/>
                    <a:pt x="1602" y="2709"/>
                    <a:pt x="1691" y="2635"/>
                  </a:cubicBezTo>
                  <a:lnTo>
                    <a:pt x="2608" y="1873"/>
                  </a:lnTo>
                  <a:cubicBezTo>
                    <a:pt x="2811" y="1706"/>
                    <a:pt x="2846" y="1409"/>
                    <a:pt x="2680" y="1206"/>
                  </a:cubicBezTo>
                  <a:lnTo>
                    <a:pt x="1822" y="170"/>
                  </a:lnTo>
                  <a:cubicBezTo>
                    <a:pt x="1730" y="58"/>
                    <a:pt x="1596" y="1"/>
                    <a:pt x="1461" y="1"/>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0" name="Google Shape;892;p48">
              <a:extLst>
                <a:ext uri="{FF2B5EF4-FFF2-40B4-BE49-F238E27FC236}">
                  <a16:creationId xmlns:a16="http://schemas.microsoft.com/office/drawing/2014/main" id="{4BBE5B59-511F-4AEC-972F-3EFDBDC84AB7}"/>
                </a:ext>
              </a:extLst>
            </p:cNvPr>
            <p:cNvSpPr/>
            <p:nvPr/>
          </p:nvSpPr>
          <p:spPr>
            <a:xfrm rot="140350" flipH="1">
              <a:off x="1468051" y="3189235"/>
              <a:ext cx="979216" cy="530377"/>
            </a:xfrm>
            <a:custGeom>
              <a:avLst/>
              <a:gdLst/>
              <a:ahLst/>
              <a:cxnLst/>
              <a:rect l="l" t="t" r="r" b="b"/>
              <a:pathLst>
                <a:path w="23932" h="14141" extrusionOk="0">
                  <a:moveTo>
                    <a:pt x="5680" y="0"/>
                  </a:moveTo>
                  <a:cubicBezTo>
                    <a:pt x="5680" y="0"/>
                    <a:pt x="2584" y="524"/>
                    <a:pt x="965" y="2215"/>
                  </a:cubicBezTo>
                  <a:cubicBezTo>
                    <a:pt x="572" y="2619"/>
                    <a:pt x="250" y="2989"/>
                    <a:pt x="0" y="3298"/>
                  </a:cubicBezTo>
                  <a:cubicBezTo>
                    <a:pt x="1929" y="6453"/>
                    <a:pt x="6013" y="12073"/>
                    <a:pt x="11406" y="13633"/>
                  </a:cubicBezTo>
                  <a:cubicBezTo>
                    <a:pt x="12648" y="13991"/>
                    <a:pt x="13821" y="14141"/>
                    <a:pt x="14913" y="14141"/>
                  </a:cubicBezTo>
                  <a:cubicBezTo>
                    <a:pt x="19960" y="14141"/>
                    <a:pt x="23305" y="10943"/>
                    <a:pt x="23932" y="10287"/>
                  </a:cubicBezTo>
                  <a:cubicBezTo>
                    <a:pt x="21193" y="10287"/>
                    <a:pt x="17598" y="9954"/>
                    <a:pt x="14466" y="8513"/>
                  </a:cubicBezTo>
                  <a:cubicBezTo>
                    <a:pt x="8454" y="5775"/>
                    <a:pt x="5680" y="0"/>
                    <a:pt x="5680"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1" name="Google Shape;893;p48">
              <a:extLst>
                <a:ext uri="{FF2B5EF4-FFF2-40B4-BE49-F238E27FC236}">
                  <a16:creationId xmlns:a16="http://schemas.microsoft.com/office/drawing/2014/main" id="{1D6B2B34-7B44-4D9E-92C3-AB9B53E44E64}"/>
                </a:ext>
              </a:extLst>
            </p:cNvPr>
            <p:cNvSpPr/>
            <p:nvPr/>
          </p:nvSpPr>
          <p:spPr>
            <a:xfrm flipH="1">
              <a:off x="1441075" y="3310995"/>
              <a:ext cx="1023427" cy="660393"/>
            </a:xfrm>
            <a:custGeom>
              <a:avLst/>
              <a:gdLst/>
              <a:ahLst/>
              <a:cxnLst/>
              <a:rect l="l" t="t" r="r" b="b"/>
              <a:pathLst>
                <a:path w="29172" h="18824" extrusionOk="0">
                  <a:moveTo>
                    <a:pt x="965" y="0"/>
                  </a:moveTo>
                  <a:cubicBezTo>
                    <a:pt x="179" y="988"/>
                    <a:pt x="1" y="1524"/>
                    <a:pt x="1" y="1524"/>
                  </a:cubicBezTo>
                  <a:cubicBezTo>
                    <a:pt x="1" y="1524"/>
                    <a:pt x="4478" y="9382"/>
                    <a:pt x="10800" y="13335"/>
                  </a:cubicBezTo>
                  <a:cubicBezTo>
                    <a:pt x="17122" y="17288"/>
                    <a:pt x="28004" y="18824"/>
                    <a:pt x="28004" y="18824"/>
                  </a:cubicBezTo>
                  <a:lnTo>
                    <a:pt x="29171" y="6703"/>
                  </a:lnTo>
                  <a:lnTo>
                    <a:pt x="29171" y="6703"/>
                  </a:lnTo>
                  <a:cubicBezTo>
                    <a:pt x="27833" y="6894"/>
                    <a:pt x="26484" y="6990"/>
                    <a:pt x="25135" y="6990"/>
                  </a:cubicBezTo>
                  <a:cubicBezTo>
                    <a:pt x="25056" y="6990"/>
                    <a:pt x="24976" y="6990"/>
                    <a:pt x="24897" y="6989"/>
                  </a:cubicBezTo>
                  <a:cubicBezTo>
                    <a:pt x="24270" y="7645"/>
                    <a:pt x="20925" y="10843"/>
                    <a:pt x="15878" y="10843"/>
                  </a:cubicBezTo>
                  <a:cubicBezTo>
                    <a:pt x="14786" y="10843"/>
                    <a:pt x="13613" y="10693"/>
                    <a:pt x="12371" y="10335"/>
                  </a:cubicBezTo>
                  <a:cubicBezTo>
                    <a:pt x="6978" y="8775"/>
                    <a:pt x="2894" y="3155"/>
                    <a:pt x="965"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2" name="Google Shape;894;p48">
              <a:extLst>
                <a:ext uri="{FF2B5EF4-FFF2-40B4-BE49-F238E27FC236}">
                  <a16:creationId xmlns:a16="http://schemas.microsoft.com/office/drawing/2014/main" id="{777D85CE-DA88-4F4D-B132-26E35D361356}"/>
                </a:ext>
              </a:extLst>
            </p:cNvPr>
            <p:cNvSpPr/>
            <p:nvPr/>
          </p:nvSpPr>
          <p:spPr>
            <a:xfrm flipH="1">
              <a:off x="1270913" y="3506478"/>
              <a:ext cx="290710" cy="767324"/>
            </a:xfrm>
            <a:custGeom>
              <a:avLst/>
              <a:gdLst/>
              <a:ahLst/>
              <a:cxnLst/>
              <a:rect l="l" t="t" r="r" b="b"/>
              <a:pathLst>
                <a:path w="7705" h="21872" extrusionOk="0">
                  <a:moveTo>
                    <a:pt x="7109" y="0"/>
                  </a:moveTo>
                  <a:cubicBezTo>
                    <a:pt x="7109" y="0"/>
                    <a:pt x="7097" y="84"/>
                    <a:pt x="6347" y="334"/>
                  </a:cubicBezTo>
                  <a:cubicBezTo>
                    <a:pt x="6001" y="453"/>
                    <a:pt x="5323" y="631"/>
                    <a:pt x="4668" y="786"/>
                  </a:cubicBezTo>
                  <a:cubicBezTo>
                    <a:pt x="3835" y="3727"/>
                    <a:pt x="1596" y="11811"/>
                    <a:pt x="489" y="17836"/>
                  </a:cubicBezTo>
                  <a:cubicBezTo>
                    <a:pt x="310" y="18776"/>
                    <a:pt x="144" y="19705"/>
                    <a:pt x="1" y="20610"/>
                  </a:cubicBezTo>
                  <a:cubicBezTo>
                    <a:pt x="1060" y="21169"/>
                    <a:pt x="2203" y="21586"/>
                    <a:pt x="3370" y="21872"/>
                  </a:cubicBezTo>
                  <a:cubicBezTo>
                    <a:pt x="3704" y="19574"/>
                    <a:pt x="4061" y="17109"/>
                    <a:pt x="4418" y="14764"/>
                  </a:cubicBezTo>
                  <a:cubicBezTo>
                    <a:pt x="5347" y="8561"/>
                    <a:pt x="7025" y="2477"/>
                    <a:pt x="7704" y="119"/>
                  </a:cubicBezTo>
                  <a:lnTo>
                    <a:pt x="7109" y="0"/>
                  </a:lnTo>
                  <a:close/>
                </a:path>
              </a:pathLst>
            </a:custGeom>
            <a:solidFill>
              <a:srgbClr val="EE452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3" name="Google Shape;895;p48">
              <a:extLst>
                <a:ext uri="{FF2B5EF4-FFF2-40B4-BE49-F238E27FC236}">
                  <a16:creationId xmlns:a16="http://schemas.microsoft.com/office/drawing/2014/main" id="{83170CA9-06EF-46CC-AF81-AD523355A341}"/>
                </a:ext>
              </a:extLst>
            </p:cNvPr>
            <p:cNvSpPr/>
            <p:nvPr/>
          </p:nvSpPr>
          <p:spPr>
            <a:xfrm flipH="1">
              <a:off x="1381872" y="3532983"/>
              <a:ext cx="228380" cy="696095"/>
            </a:xfrm>
            <a:custGeom>
              <a:avLst/>
              <a:gdLst/>
              <a:ahLst/>
              <a:cxnLst/>
              <a:rect l="l" t="t" r="r" b="b"/>
              <a:pathLst>
                <a:path w="6370" h="19812" extrusionOk="0">
                  <a:moveTo>
                    <a:pt x="6370" y="0"/>
                  </a:moveTo>
                  <a:cubicBezTo>
                    <a:pt x="5572" y="191"/>
                    <a:pt x="4822" y="345"/>
                    <a:pt x="4822" y="345"/>
                  </a:cubicBezTo>
                  <a:cubicBezTo>
                    <a:pt x="4822" y="345"/>
                    <a:pt x="3810" y="3536"/>
                    <a:pt x="3036" y="6275"/>
                  </a:cubicBezTo>
                  <a:cubicBezTo>
                    <a:pt x="2417" y="8501"/>
                    <a:pt x="1024" y="13192"/>
                    <a:pt x="0" y="18717"/>
                  </a:cubicBezTo>
                  <a:cubicBezTo>
                    <a:pt x="536" y="19133"/>
                    <a:pt x="1096" y="19502"/>
                    <a:pt x="1691" y="19812"/>
                  </a:cubicBezTo>
                  <a:cubicBezTo>
                    <a:pt x="1846" y="18919"/>
                    <a:pt x="2012" y="17990"/>
                    <a:pt x="2191" y="17038"/>
                  </a:cubicBezTo>
                  <a:cubicBezTo>
                    <a:pt x="3298" y="11025"/>
                    <a:pt x="5537" y="2941"/>
                    <a:pt x="6370"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4" name="Google Shape;896;p48">
              <a:extLst>
                <a:ext uri="{FF2B5EF4-FFF2-40B4-BE49-F238E27FC236}">
                  <a16:creationId xmlns:a16="http://schemas.microsoft.com/office/drawing/2014/main" id="{79EEFC46-6182-480C-B29D-24925CDB008B}"/>
                </a:ext>
              </a:extLst>
            </p:cNvPr>
            <p:cNvSpPr/>
            <p:nvPr/>
          </p:nvSpPr>
          <p:spPr>
            <a:xfrm flipH="1">
              <a:off x="1550517" y="4181148"/>
              <a:ext cx="96512" cy="345492"/>
            </a:xfrm>
            <a:custGeom>
              <a:avLst/>
              <a:gdLst/>
              <a:ahLst/>
              <a:cxnLst/>
              <a:rect l="l" t="t" r="r" b="b"/>
              <a:pathLst>
                <a:path w="2751" h="9848" extrusionOk="0">
                  <a:moveTo>
                    <a:pt x="1060" y="1"/>
                  </a:moveTo>
                  <a:cubicBezTo>
                    <a:pt x="834" y="1227"/>
                    <a:pt x="620" y="2489"/>
                    <a:pt x="441" y="3787"/>
                  </a:cubicBezTo>
                  <a:cubicBezTo>
                    <a:pt x="0" y="7025"/>
                    <a:pt x="465" y="8787"/>
                    <a:pt x="1512" y="9847"/>
                  </a:cubicBezTo>
                  <a:cubicBezTo>
                    <a:pt x="1727" y="7966"/>
                    <a:pt x="2132" y="4823"/>
                    <a:pt x="2751" y="1108"/>
                  </a:cubicBezTo>
                  <a:cubicBezTo>
                    <a:pt x="2155" y="786"/>
                    <a:pt x="1584" y="417"/>
                    <a:pt x="106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5" name="Google Shape;897;p48">
              <a:extLst>
                <a:ext uri="{FF2B5EF4-FFF2-40B4-BE49-F238E27FC236}">
                  <a16:creationId xmlns:a16="http://schemas.microsoft.com/office/drawing/2014/main" id="{AEB9D046-2C22-455E-9C8F-F86820BB779D}"/>
                </a:ext>
              </a:extLst>
            </p:cNvPr>
            <p:cNvSpPr/>
            <p:nvPr/>
          </p:nvSpPr>
          <p:spPr>
            <a:xfrm flipH="1">
              <a:off x="959861" y="3520178"/>
              <a:ext cx="479391" cy="801330"/>
            </a:xfrm>
            <a:custGeom>
              <a:avLst/>
              <a:gdLst/>
              <a:ahLst/>
              <a:cxnLst/>
              <a:rect l="l" t="t" r="r" b="b"/>
              <a:pathLst>
                <a:path w="13074" h="22270" extrusionOk="0">
                  <a:moveTo>
                    <a:pt x="4346" y="0"/>
                  </a:moveTo>
                  <a:cubicBezTo>
                    <a:pt x="3655" y="2358"/>
                    <a:pt x="1989" y="8442"/>
                    <a:pt x="1048" y="14645"/>
                  </a:cubicBezTo>
                  <a:cubicBezTo>
                    <a:pt x="691" y="16990"/>
                    <a:pt x="334" y="19455"/>
                    <a:pt x="0" y="21753"/>
                  </a:cubicBezTo>
                  <a:cubicBezTo>
                    <a:pt x="834" y="21955"/>
                    <a:pt x="1679" y="22098"/>
                    <a:pt x="2536" y="22182"/>
                  </a:cubicBezTo>
                  <a:cubicBezTo>
                    <a:pt x="3045" y="22240"/>
                    <a:pt x="3556" y="22269"/>
                    <a:pt x="4067" y="22269"/>
                  </a:cubicBezTo>
                  <a:cubicBezTo>
                    <a:pt x="5016" y="22269"/>
                    <a:pt x="5965" y="22168"/>
                    <a:pt x="6894" y="21967"/>
                  </a:cubicBezTo>
                  <a:cubicBezTo>
                    <a:pt x="7430" y="19157"/>
                    <a:pt x="8001" y="16312"/>
                    <a:pt x="8537" y="14145"/>
                  </a:cubicBezTo>
                  <a:cubicBezTo>
                    <a:pt x="9692" y="9418"/>
                    <a:pt x="12014" y="4072"/>
                    <a:pt x="13073" y="1750"/>
                  </a:cubicBezTo>
                  <a:lnTo>
                    <a:pt x="13002" y="1691"/>
                  </a:lnTo>
                  <a:lnTo>
                    <a:pt x="4346"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6" name="Google Shape;898;p48">
              <a:extLst>
                <a:ext uri="{FF2B5EF4-FFF2-40B4-BE49-F238E27FC236}">
                  <a16:creationId xmlns:a16="http://schemas.microsoft.com/office/drawing/2014/main" id="{3D40B4A0-9783-4BDA-B0E0-CD469F6BB325}"/>
                </a:ext>
              </a:extLst>
            </p:cNvPr>
            <p:cNvSpPr/>
            <p:nvPr/>
          </p:nvSpPr>
          <p:spPr>
            <a:xfrm flipH="1">
              <a:off x="871731" y="3572050"/>
              <a:ext cx="318760" cy="709298"/>
            </a:xfrm>
            <a:custGeom>
              <a:avLst/>
              <a:gdLst/>
              <a:ahLst/>
              <a:cxnLst/>
              <a:rect l="l" t="t" r="r" b="b"/>
              <a:pathLst>
                <a:path w="9086" h="20218" extrusionOk="0">
                  <a:moveTo>
                    <a:pt x="6168" y="0"/>
                  </a:moveTo>
                  <a:cubicBezTo>
                    <a:pt x="5109" y="2322"/>
                    <a:pt x="2799" y="7668"/>
                    <a:pt x="1632" y="12395"/>
                  </a:cubicBezTo>
                  <a:cubicBezTo>
                    <a:pt x="1108" y="14562"/>
                    <a:pt x="525" y="17407"/>
                    <a:pt x="1" y="20217"/>
                  </a:cubicBezTo>
                  <a:cubicBezTo>
                    <a:pt x="1418" y="19896"/>
                    <a:pt x="2751" y="19300"/>
                    <a:pt x="3942" y="18479"/>
                  </a:cubicBezTo>
                  <a:cubicBezTo>
                    <a:pt x="4144" y="17395"/>
                    <a:pt x="4371" y="16300"/>
                    <a:pt x="4644" y="15217"/>
                  </a:cubicBezTo>
                  <a:cubicBezTo>
                    <a:pt x="6014" y="9716"/>
                    <a:pt x="8097" y="4203"/>
                    <a:pt x="9085" y="1739"/>
                  </a:cubicBezTo>
                  <a:cubicBezTo>
                    <a:pt x="7740" y="1203"/>
                    <a:pt x="6478" y="239"/>
                    <a:pt x="6168" y="0"/>
                  </a:cubicBezTo>
                  <a:close/>
                </a:path>
              </a:pathLst>
            </a:custGeom>
            <a:solidFill>
              <a:srgbClr val="EE452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7" name="Google Shape;899;p48">
              <a:extLst>
                <a:ext uri="{FF2B5EF4-FFF2-40B4-BE49-F238E27FC236}">
                  <a16:creationId xmlns:a16="http://schemas.microsoft.com/office/drawing/2014/main" id="{8E5A3009-E810-41AA-AD6F-DBFE5047B606}"/>
                </a:ext>
              </a:extLst>
            </p:cNvPr>
            <p:cNvSpPr/>
            <p:nvPr/>
          </p:nvSpPr>
          <p:spPr>
            <a:xfrm flipH="1">
              <a:off x="1190883" y="4273783"/>
              <a:ext cx="303425" cy="339196"/>
            </a:xfrm>
            <a:custGeom>
              <a:avLst/>
              <a:gdLst/>
              <a:ahLst/>
              <a:cxnLst/>
              <a:rect l="l" t="t" r="r" b="b"/>
              <a:pathLst>
                <a:path w="8144" h="10008" extrusionOk="0">
                  <a:moveTo>
                    <a:pt x="1262" y="1"/>
                  </a:moveTo>
                  <a:cubicBezTo>
                    <a:pt x="691" y="3966"/>
                    <a:pt x="214" y="7442"/>
                    <a:pt x="0" y="9050"/>
                  </a:cubicBezTo>
                  <a:cubicBezTo>
                    <a:pt x="750" y="9240"/>
                    <a:pt x="1536" y="9407"/>
                    <a:pt x="2358" y="9609"/>
                  </a:cubicBezTo>
                  <a:cubicBezTo>
                    <a:pt x="3548" y="9875"/>
                    <a:pt x="4767" y="10008"/>
                    <a:pt x="5989" y="10008"/>
                  </a:cubicBezTo>
                  <a:cubicBezTo>
                    <a:pt x="6136" y="10008"/>
                    <a:pt x="6283" y="10006"/>
                    <a:pt x="6430" y="10002"/>
                  </a:cubicBezTo>
                  <a:cubicBezTo>
                    <a:pt x="6691" y="8431"/>
                    <a:pt x="7370" y="4371"/>
                    <a:pt x="8144" y="215"/>
                  </a:cubicBezTo>
                  <a:lnTo>
                    <a:pt x="8144" y="215"/>
                  </a:lnTo>
                  <a:cubicBezTo>
                    <a:pt x="7215" y="416"/>
                    <a:pt x="6267" y="517"/>
                    <a:pt x="5317" y="517"/>
                  </a:cubicBezTo>
                  <a:cubicBezTo>
                    <a:pt x="4806" y="517"/>
                    <a:pt x="4295" y="488"/>
                    <a:pt x="3786" y="430"/>
                  </a:cubicBezTo>
                  <a:cubicBezTo>
                    <a:pt x="2941" y="346"/>
                    <a:pt x="2096" y="203"/>
                    <a:pt x="1262"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8" name="Google Shape;900;p48">
              <a:extLst>
                <a:ext uri="{FF2B5EF4-FFF2-40B4-BE49-F238E27FC236}">
                  <a16:creationId xmlns:a16="http://schemas.microsoft.com/office/drawing/2014/main" id="{DAD8EB45-289C-43CF-9791-42225D65180D}"/>
                </a:ext>
              </a:extLst>
            </p:cNvPr>
            <p:cNvSpPr/>
            <p:nvPr/>
          </p:nvSpPr>
          <p:spPr>
            <a:xfrm flipH="1">
              <a:off x="913934" y="4051656"/>
              <a:ext cx="178816" cy="546410"/>
            </a:xfrm>
            <a:custGeom>
              <a:avLst/>
              <a:gdLst/>
              <a:ahLst/>
              <a:cxnLst/>
              <a:rect l="l" t="t" r="r" b="b"/>
              <a:pathLst>
                <a:path w="5097" h="15575" extrusionOk="0">
                  <a:moveTo>
                    <a:pt x="5097" y="1"/>
                  </a:moveTo>
                  <a:lnTo>
                    <a:pt x="5097" y="1"/>
                  </a:lnTo>
                  <a:cubicBezTo>
                    <a:pt x="4180" y="1822"/>
                    <a:pt x="2835" y="3382"/>
                    <a:pt x="1156" y="4537"/>
                  </a:cubicBezTo>
                  <a:cubicBezTo>
                    <a:pt x="513" y="8180"/>
                    <a:pt x="132" y="11871"/>
                    <a:pt x="1" y="15574"/>
                  </a:cubicBezTo>
                  <a:cubicBezTo>
                    <a:pt x="1823" y="15205"/>
                    <a:pt x="3239" y="14669"/>
                    <a:pt x="3692" y="14133"/>
                  </a:cubicBezTo>
                  <a:cubicBezTo>
                    <a:pt x="4763" y="12895"/>
                    <a:pt x="4430" y="5061"/>
                    <a:pt x="5097"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9" name="Google Shape;901;p48">
              <a:extLst>
                <a:ext uri="{FF2B5EF4-FFF2-40B4-BE49-F238E27FC236}">
                  <a16:creationId xmlns:a16="http://schemas.microsoft.com/office/drawing/2014/main" id="{AE1A9E27-64B7-45E8-9FC7-5DC57291DDE0}"/>
                </a:ext>
              </a:extLst>
            </p:cNvPr>
            <p:cNvSpPr/>
            <p:nvPr/>
          </p:nvSpPr>
          <p:spPr>
            <a:xfrm flipH="1">
              <a:off x="809071" y="3633025"/>
              <a:ext cx="243157" cy="587316"/>
            </a:xfrm>
            <a:custGeom>
              <a:avLst/>
              <a:gdLst/>
              <a:ahLst/>
              <a:cxnLst/>
              <a:rect l="l" t="t" r="r" b="b"/>
              <a:pathLst>
                <a:path w="6931" h="16741" extrusionOk="0">
                  <a:moveTo>
                    <a:pt x="5144" y="1"/>
                  </a:moveTo>
                  <a:cubicBezTo>
                    <a:pt x="4156" y="2477"/>
                    <a:pt x="2073" y="7978"/>
                    <a:pt x="703" y="13479"/>
                  </a:cubicBezTo>
                  <a:cubicBezTo>
                    <a:pt x="430" y="14562"/>
                    <a:pt x="203" y="15657"/>
                    <a:pt x="1" y="16741"/>
                  </a:cubicBezTo>
                  <a:cubicBezTo>
                    <a:pt x="1680" y="15586"/>
                    <a:pt x="3037" y="14014"/>
                    <a:pt x="3942" y="12193"/>
                  </a:cubicBezTo>
                  <a:cubicBezTo>
                    <a:pt x="3966" y="12002"/>
                    <a:pt x="3989" y="11824"/>
                    <a:pt x="4013" y="11645"/>
                  </a:cubicBezTo>
                  <a:cubicBezTo>
                    <a:pt x="4787" y="6609"/>
                    <a:pt x="6930" y="656"/>
                    <a:pt x="6930" y="656"/>
                  </a:cubicBezTo>
                  <a:cubicBezTo>
                    <a:pt x="6930" y="656"/>
                    <a:pt x="6740" y="632"/>
                    <a:pt x="5180" y="13"/>
                  </a:cubicBezTo>
                  <a:lnTo>
                    <a:pt x="5144" y="1"/>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0" name="Google Shape;902;p48">
              <a:extLst>
                <a:ext uri="{FF2B5EF4-FFF2-40B4-BE49-F238E27FC236}">
                  <a16:creationId xmlns:a16="http://schemas.microsoft.com/office/drawing/2014/main" id="{A767CC30-B0D8-4279-A2AE-1B57750CCC1F}"/>
                </a:ext>
              </a:extLst>
            </p:cNvPr>
            <p:cNvSpPr/>
            <p:nvPr/>
          </p:nvSpPr>
          <p:spPr>
            <a:xfrm rot="-29681" flipH="1">
              <a:off x="1050338" y="4203980"/>
              <a:ext cx="201873" cy="410607"/>
            </a:xfrm>
            <a:custGeom>
              <a:avLst/>
              <a:gdLst/>
              <a:ahLst/>
              <a:cxnLst/>
              <a:rect l="l" t="t" r="r" b="b"/>
              <a:pathLst>
                <a:path w="5668" h="11527" extrusionOk="0">
                  <a:moveTo>
                    <a:pt x="5668" y="1"/>
                  </a:moveTo>
                  <a:lnTo>
                    <a:pt x="5668" y="1"/>
                  </a:lnTo>
                  <a:cubicBezTo>
                    <a:pt x="4477" y="822"/>
                    <a:pt x="3144" y="1418"/>
                    <a:pt x="1727" y="1739"/>
                  </a:cubicBezTo>
                  <a:cubicBezTo>
                    <a:pt x="941" y="5906"/>
                    <a:pt x="262" y="9955"/>
                    <a:pt x="1" y="11526"/>
                  </a:cubicBezTo>
                  <a:cubicBezTo>
                    <a:pt x="1513" y="11502"/>
                    <a:pt x="3025" y="11336"/>
                    <a:pt x="4513" y="11038"/>
                  </a:cubicBezTo>
                  <a:cubicBezTo>
                    <a:pt x="4644" y="7335"/>
                    <a:pt x="5025" y="3644"/>
                    <a:pt x="5668" y="1"/>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1" name="Google Shape;903;p48">
              <a:extLst>
                <a:ext uri="{FF2B5EF4-FFF2-40B4-BE49-F238E27FC236}">
                  <a16:creationId xmlns:a16="http://schemas.microsoft.com/office/drawing/2014/main" id="{C540D6A9-F5BF-47BD-9F1A-CFFB96D903DB}"/>
                </a:ext>
              </a:extLst>
            </p:cNvPr>
            <p:cNvSpPr/>
            <p:nvPr/>
          </p:nvSpPr>
          <p:spPr>
            <a:xfrm flipH="1">
              <a:off x="1432296" y="4219985"/>
              <a:ext cx="161684" cy="370820"/>
            </a:xfrm>
            <a:custGeom>
              <a:avLst/>
              <a:gdLst/>
              <a:ahLst/>
              <a:cxnLst/>
              <a:rect l="l" t="t" r="r" b="b"/>
              <a:pathLst>
                <a:path w="4609" h="10312" extrusionOk="0">
                  <a:moveTo>
                    <a:pt x="1239" y="1"/>
                  </a:moveTo>
                  <a:cubicBezTo>
                    <a:pt x="620" y="3716"/>
                    <a:pt x="215" y="6859"/>
                    <a:pt x="0" y="8740"/>
                  </a:cubicBezTo>
                  <a:cubicBezTo>
                    <a:pt x="822" y="9574"/>
                    <a:pt x="1989" y="9978"/>
                    <a:pt x="3358" y="10312"/>
                  </a:cubicBezTo>
                  <a:cubicBezTo>
                    <a:pt x="3572" y="8704"/>
                    <a:pt x="4049" y="5228"/>
                    <a:pt x="4608" y="1263"/>
                  </a:cubicBezTo>
                  <a:cubicBezTo>
                    <a:pt x="3441" y="977"/>
                    <a:pt x="2298" y="560"/>
                    <a:pt x="1239" y="1"/>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2" name="Google Shape;904;p48">
              <a:extLst>
                <a:ext uri="{FF2B5EF4-FFF2-40B4-BE49-F238E27FC236}">
                  <a16:creationId xmlns:a16="http://schemas.microsoft.com/office/drawing/2014/main" id="{9DBF4B5A-4062-4A58-8791-B82AD07252F6}"/>
                </a:ext>
              </a:extLst>
            </p:cNvPr>
            <p:cNvSpPr/>
            <p:nvPr/>
          </p:nvSpPr>
          <p:spPr>
            <a:xfrm flipH="1">
              <a:off x="976175" y="3477729"/>
              <a:ext cx="351737" cy="189656"/>
            </a:xfrm>
            <a:custGeom>
              <a:avLst/>
              <a:gdLst/>
              <a:ahLst/>
              <a:cxnLst/>
              <a:rect l="l" t="t" r="r" b="b"/>
              <a:pathLst>
                <a:path w="10026" h="5406" extrusionOk="0">
                  <a:moveTo>
                    <a:pt x="2596" y="1"/>
                  </a:moveTo>
                  <a:lnTo>
                    <a:pt x="1" y="882"/>
                  </a:lnTo>
                  <a:lnTo>
                    <a:pt x="1441" y="4382"/>
                  </a:lnTo>
                  <a:lnTo>
                    <a:pt x="6383" y="5406"/>
                  </a:lnTo>
                  <a:lnTo>
                    <a:pt x="10026" y="2358"/>
                  </a:lnTo>
                  <a:lnTo>
                    <a:pt x="7645" y="179"/>
                  </a:lnTo>
                  <a:lnTo>
                    <a:pt x="2596" y="1"/>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3" name="Google Shape;905;p48">
              <a:extLst>
                <a:ext uri="{FF2B5EF4-FFF2-40B4-BE49-F238E27FC236}">
                  <a16:creationId xmlns:a16="http://schemas.microsoft.com/office/drawing/2014/main" id="{F20F6290-A36F-4523-BE3C-2A585875A425}"/>
                </a:ext>
              </a:extLst>
            </p:cNvPr>
            <p:cNvSpPr/>
            <p:nvPr/>
          </p:nvSpPr>
          <p:spPr>
            <a:xfrm flipH="1">
              <a:off x="1059704" y="3364462"/>
              <a:ext cx="166712" cy="94407"/>
            </a:xfrm>
            <a:custGeom>
              <a:avLst/>
              <a:gdLst/>
              <a:ahLst/>
              <a:cxnLst/>
              <a:rect l="l" t="t" r="r" b="b"/>
              <a:pathLst>
                <a:path w="4752" h="2691" extrusionOk="0">
                  <a:moveTo>
                    <a:pt x="4752" y="0"/>
                  </a:moveTo>
                  <a:lnTo>
                    <a:pt x="477" y="143"/>
                  </a:lnTo>
                  <a:lnTo>
                    <a:pt x="1" y="2203"/>
                  </a:lnTo>
                  <a:cubicBezTo>
                    <a:pt x="775" y="2512"/>
                    <a:pt x="1585" y="2679"/>
                    <a:pt x="2418" y="2691"/>
                  </a:cubicBezTo>
                  <a:cubicBezTo>
                    <a:pt x="3204" y="2679"/>
                    <a:pt x="3990" y="2548"/>
                    <a:pt x="4752" y="2322"/>
                  </a:cubicBezTo>
                  <a:lnTo>
                    <a:pt x="4752" y="0"/>
                  </a:lnTo>
                  <a:close/>
                </a:path>
              </a:pathLst>
            </a:custGeom>
            <a:solidFill>
              <a:srgbClr val="F0C6B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4" name="Google Shape;906;p48">
              <a:extLst>
                <a:ext uri="{FF2B5EF4-FFF2-40B4-BE49-F238E27FC236}">
                  <a16:creationId xmlns:a16="http://schemas.microsoft.com/office/drawing/2014/main" id="{AF2D0FBA-7EC5-41EF-8B53-1BE5989F7B78}"/>
                </a:ext>
              </a:extLst>
            </p:cNvPr>
            <p:cNvSpPr/>
            <p:nvPr/>
          </p:nvSpPr>
          <p:spPr>
            <a:xfrm flipH="1">
              <a:off x="1059704" y="3432191"/>
              <a:ext cx="176711" cy="104476"/>
            </a:xfrm>
            <a:custGeom>
              <a:avLst/>
              <a:gdLst/>
              <a:ahLst/>
              <a:cxnLst/>
              <a:rect l="l" t="t" r="r" b="b"/>
              <a:pathLst>
                <a:path w="5037" h="2978" extrusionOk="0">
                  <a:moveTo>
                    <a:pt x="298" y="1"/>
                  </a:moveTo>
                  <a:lnTo>
                    <a:pt x="0" y="1299"/>
                  </a:lnTo>
                  <a:lnTo>
                    <a:pt x="1572" y="2977"/>
                  </a:lnTo>
                  <a:lnTo>
                    <a:pt x="5037" y="1477"/>
                  </a:lnTo>
                  <a:lnTo>
                    <a:pt x="5037" y="120"/>
                  </a:lnTo>
                  <a:cubicBezTo>
                    <a:pt x="4275" y="346"/>
                    <a:pt x="3489" y="477"/>
                    <a:pt x="2703" y="501"/>
                  </a:cubicBezTo>
                  <a:cubicBezTo>
                    <a:pt x="1881" y="489"/>
                    <a:pt x="1060" y="322"/>
                    <a:pt x="298" y="1"/>
                  </a:cubicBezTo>
                  <a:close/>
                </a:path>
              </a:pathLst>
            </a:custGeom>
            <a:solidFill>
              <a:srgbClr val="F5DED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5" name="Google Shape;907;p48">
              <a:extLst>
                <a:ext uri="{FF2B5EF4-FFF2-40B4-BE49-F238E27FC236}">
                  <a16:creationId xmlns:a16="http://schemas.microsoft.com/office/drawing/2014/main" id="{721B5050-59F0-46D0-BFDC-E65FCC121468}"/>
                </a:ext>
              </a:extLst>
            </p:cNvPr>
            <p:cNvSpPr/>
            <p:nvPr/>
          </p:nvSpPr>
          <p:spPr>
            <a:xfrm flipH="1">
              <a:off x="1236804" y="3539493"/>
              <a:ext cx="147487" cy="202601"/>
            </a:xfrm>
            <a:custGeom>
              <a:avLst/>
              <a:gdLst/>
              <a:ahLst/>
              <a:cxnLst/>
              <a:rect l="l" t="t" r="r" b="b"/>
              <a:pathLst>
                <a:path w="4204" h="5775" extrusionOk="0">
                  <a:moveTo>
                    <a:pt x="2271" y="0"/>
                  </a:moveTo>
                  <a:cubicBezTo>
                    <a:pt x="2207" y="0"/>
                    <a:pt x="2140" y="4"/>
                    <a:pt x="2072" y="12"/>
                  </a:cubicBezTo>
                  <a:cubicBezTo>
                    <a:pt x="405" y="190"/>
                    <a:pt x="0" y="2095"/>
                    <a:pt x="36" y="3345"/>
                  </a:cubicBezTo>
                  <a:cubicBezTo>
                    <a:pt x="84" y="4584"/>
                    <a:pt x="536" y="5762"/>
                    <a:pt x="1596" y="5774"/>
                  </a:cubicBezTo>
                  <a:cubicBezTo>
                    <a:pt x="1607" y="5775"/>
                    <a:pt x="1618" y="5775"/>
                    <a:pt x="1630" y="5775"/>
                  </a:cubicBezTo>
                  <a:cubicBezTo>
                    <a:pt x="2662" y="5775"/>
                    <a:pt x="3489" y="4703"/>
                    <a:pt x="3489" y="4703"/>
                  </a:cubicBezTo>
                  <a:lnTo>
                    <a:pt x="4203" y="2036"/>
                  </a:lnTo>
                  <a:cubicBezTo>
                    <a:pt x="4203" y="2036"/>
                    <a:pt x="3766" y="0"/>
                    <a:pt x="2271" y="0"/>
                  </a:cubicBezTo>
                  <a:close/>
                </a:path>
              </a:pathLst>
            </a:custGeom>
            <a:solidFill>
              <a:srgbClr val="73C3B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6" name="Google Shape;908;p48">
              <a:extLst>
                <a:ext uri="{FF2B5EF4-FFF2-40B4-BE49-F238E27FC236}">
                  <a16:creationId xmlns:a16="http://schemas.microsoft.com/office/drawing/2014/main" id="{5F160785-4DB4-4D6B-A921-E1D204A0CAAA}"/>
                </a:ext>
              </a:extLst>
            </p:cNvPr>
            <p:cNvSpPr/>
            <p:nvPr/>
          </p:nvSpPr>
          <p:spPr>
            <a:xfrm flipH="1">
              <a:off x="967823" y="3596608"/>
              <a:ext cx="233509" cy="206952"/>
            </a:xfrm>
            <a:custGeom>
              <a:avLst/>
              <a:gdLst/>
              <a:ahLst/>
              <a:cxnLst/>
              <a:rect l="l" t="t" r="r" b="b"/>
              <a:pathLst>
                <a:path w="6656" h="5899" extrusionOk="0">
                  <a:moveTo>
                    <a:pt x="4111" y="0"/>
                  </a:moveTo>
                  <a:cubicBezTo>
                    <a:pt x="2733" y="0"/>
                    <a:pt x="1762" y="1039"/>
                    <a:pt x="1762" y="1039"/>
                  </a:cubicBezTo>
                  <a:lnTo>
                    <a:pt x="631" y="1837"/>
                  </a:lnTo>
                  <a:lnTo>
                    <a:pt x="0" y="3087"/>
                  </a:lnTo>
                  <a:lnTo>
                    <a:pt x="1048" y="4277"/>
                  </a:lnTo>
                  <a:cubicBezTo>
                    <a:pt x="1048" y="4277"/>
                    <a:pt x="1453" y="5587"/>
                    <a:pt x="2798" y="5849"/>
                  </a:cubicBezTo>
                  <a:cubicBezTo>
                    <a:pt x="2968" y="5882"/>
                    <a:pt x="3137" y="5898"/>
                    <a:pt x="3303" y="5898"/>
                  </a:cubicBezTo>
                  <a:cubicBezTo>
                    <a:pt x="4334" y="5898"/>
                    <a:pt x="5283" y="5285"/>
                    <a:pt x="5703" y="4301"/>
                  </a:cubicBezTo>
                  <a:cubicBezTo>
                    <a:pt x="6073" y="3325"/>
                    <a:pt x="6656" y="634"/>
                    <a:pt x="4882" y="110"/>
                  </a:cubicBezTo>
                  <a:cubicBezTo>
                    <a:pt x="4614" y="33"/>
                    <a:pt x="4356" y="0"/>
                    <a:pt x="4111" y="0"/>
                  </a:cubicBezTo>
                  <a:close/>
                </a:path>
              </a:pathLst>
            </a:custGeom>
            <a:solidFill>
              <a:srgbClr val="73C3B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7" name="Google Shape;909;p48">
              <a:extLst>
                <a:ext uri="{FF2B5EF4-FFF2-40B4-BE49-F238E27FC236}">
                  <a16:creationId xmlns:a16="http://schemas.microsoft.com/office/drawing/2014/main" id="{EF7B93B8-B99E-4129-83AB-B00053773B57}"/>
                </a:ext>
              </a:extLst>
            </p:cNvPr>
            <p:cNvSpPr/>
            <p:nvPr/>
          </p:nvSpPr>
          <p:spPr>
            <a:xfrm flipH="1">
              <a:off x="1038828" y="3667301"/>
              <a:ext cx="83567" cy="61570"/>
            </a:xfrm>
            <a:custGeom>
              <a:avLst/>
              <a:gdLst/>
              <a:ahLst/>
              <a:cxnLst/>
              <a:rect l="l" t="t" r="r" b="b"/>
              <a:pathLst>
                <a:path w="2382" h="1755" extrusionOk="0">
                  <a:moveTo>
                    <a:pt x="1502" y="1"/>
                  </a:moveTo>
                  <a:cubicBezTo>
                    <a:pt x="865" y="1"/>
                    <a:pt x="1" y="834"/>
                    <a:pt x="1" y="834"/>
                  </a:cubicBezTo>
                  <a:cubicBezTo>
                    <a:pt x="1" y="834"/>
                    <a:pt x="941" y="1754"/>
                    <a:pt x="1486" y="1754"/>
                  </a:cubicBezTo>
                  <a:cubicBezTo>
                    <a:pt x="1539" y="1754"/>
                    <a:pt x="1588" y="1745"/>
                    <a:pt x="1632" y="1727"/>
                  </a:cubicBezTo>
                  <a:cubicBezTo>
                    <a:pt x="2239" y="1441"/>
                    <a:pt x="2382" y="619"/>
                    <a:pt x="1894" y="155"/>
                  </a:cubicBezTo>
                  <a:cubicBezTo>
                    <a:pt x="1784" y="45"/>
                    <a:pt x="1649" y="1"/>
                    <a:pt x="1502" y="1"/>
                  </a:cubicBezTo>
                  <a:close/>
                </a:path>
              </a:pathLst>
            </a:custGeom>
            <a:solidFill>
              <a:srgbClr val="36A289"/>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8" name="Google Shape;910;p48">
              <a:extLst>
                <a:ext uri="{FF2B5EF4-FFF2-40B4-BE49-F238E27FC236}">
                  <a16:creationId xmlns:a16="http://schemas.microsoft.com/office/drawing/2014/main" id="{D97B883A-B845-44A8-9B53-EC1B7D02F676}"/>
                </a:ext>
              </a:extLst>
            </p:cNvPr>
            <p:cNvSpPr/>
            <p:nvPr/>
          </p:nvSpPr>
          <p:spPr>
            <a:xfrm flipH="1">
              <a:off x="1292795" y="3622394"/>
              <a:ext cx="57255" cy="46169"/>
            </a:xfrm>
            <a:custGeom>
              <a:avLst/>
              <a:gdLst/>
              <a:ahLst/>
              <a:cxnLst/>
              <a:rect l="l" t="t" r="r" b="b"/>
              <a:pathLst>
                <a:path w="1632" h="1316" extrusionOk="0">
                  <a:moveTo>
                    <a:pt x="679" y="1"/>
                  </a:moveTo>
                  <a:cubicBezTo>
                    <a:pt x="631" y="1"/>
                    <a:pt x="584" y="10"/>
                    <a:pt x="537" y="30"/>
                  </a:cubicBezTo>
                  <a:cubicBezTo>
                    <a:pt x="1" y="268"/>
                    <a:pt x="108" y="1113"/>
                    <a:pt x="596" y="1280"/>
                  </a:cubicBezTo>
                  <a:cubicBezTo>
                    <a:pt x="669" y="1305"/>
                    <a:pt x="743" y="1316"/>
                    <a:pt x="816" y="1316"/>
                  </a:cubicBezTo>
                  <a:cubicBezTo>
                    <a:pt x="1235" y="1316"/>
                    <a:pt x="1632" y="971"/>
                    <a:pt x="1632" y="971"/>
                  </a:cubicBezTo>
                  <a:cubicBezTo>
                    <a:pt x="1632" y="971"/>
                    <a:pt x="1167" y="1"/>
                    <a:pt x="679" y="1"/>
                  </a:cubicBezTo>
                  <a:close/>
                </a:path>
              </a:pathLst>
            </a:custGeom>
            <a:solidFill>
              <a:srgbClr val="36A289"/>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9" name="Google Shape;911;p48">
              <a:extLst>
                <a:ext uri="{FF2B5EF4-FFF2-40B4-BE49-F238E27FC236}">
                  <a16:creationId xmlns:a16="http://schemas.microsoft.com/office/drawing/2014/main" id="{F27E7EB9-D700-448B-8702-BD4C41F87617}"/>
                </a:ext>
              </a:extLst>
            </p:cNvPr>
            <p:cNvSpPr/>
            <p:nvPr/>
          </p:nvSpPr>
          <p:spPr>
            <a:xfrm flipH="1">
              <a:off x="1139483" y="3585276"/>
              <a:ext cx="143733" cy="182920"/>
            </a:xfrm>
            <a:custGeom>
              <a:avLst/>
              <a:gdLst/>
              <a:ahLst/>
              <a:cxnLst/>
              <a:rect l="l" t="t" r="r" b="b"/>
              <a:pathLst>
                <a:path w="4097" h="5214" extrusionOk="0">
                  <a:moveTo>
                    <a:pt x="2573" y="1"/>
                  </a:moveTo>
                  <a:cubicBezTo>
                    <a:pt x="1614" y="1"/>
                    <a:pt x="421" y="692"/>
                    <a:pt x="215" y="2338"/>
                  </a:cubicBezTo>
                  <a:cubicBezTo>
                    <a:pt x="1" y="4065"/>
                    <a:pt x="548" y="4981"/>
                    <a:pt x="1537" y="5184"/>
                  </a:cubicBezTo>
                  <a:cubicBezTo>
                    <a:pt x="1644" y="5205"/>
                    <a:pt x="1749" y="5214"/>
                    <a:pt x="1853" y="5214"/>
                  </a:cubicBezTo>
                  <a:cubicBezTo>
                    <a:pt x="2693" y="5214"/>
                    <a:pt x="3382" y="4600"/>
                    <a:pt x="3382" y="4600"/>
                  </a:cubicBezTo>
                  <a:cubicBezTo>
                    <a:pt x="3227" y="3981"/>
                    <a:pt x="3227" y="3326"/>
                    <a:pt x="3382" y="2707"/>
                  </a:cubicBezTo>
                  <a:cubicBezTo>
                    <a:pt x="3644" y="1731"/>
                    <a:pt x="4096" y="1362"/>
                    <a:pt x="4096" y="1362"/>
                  </a:cubicBezTo>
                  <a:cubicBezTo>
                    <a:pt x="4096" y="1362"/>
                    <a:pt x="3680" y="76"/>
                    <a:pt x="2692" y="4"/>
                  </a:cubicBezTo>
                  <a:cubicBezTo>
                    <a:pt x="2652" y="2"/>
                    <a:pt x="2613" y="1"/>
                    <a:pt x="2573" y="1"/>
                  </a:cubicBezTo>
                  <a:close/>
                </a:path>
              </a:pathLst>
            </a:custGeom>
            <a:solidFill>
              <a:srgbClr val="36A289"/>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0" name="Google Shape;912;p48">
              <a:extLst>
                <a:ext uri="{FF2B5EF4-FFF2-40B4-BE49-F238E27FC236}">
                  <a16:creationId xmlns:a16="http://schemas.microsoft.com/office/drawing/2014/main" id="{BB662234-AC6D-4FBF-9D94-C5BB95CCC439}"/>
                </a:ext>
              </a:extLst>
            </p:cNvPr>
            <p:cNvSpPr/>
            <p:nvPr/>
          </p:nvSpPr>
          <p:spPr>
            <a:xfrm flipH="1">
              <a:off x="411533" y="1976658"/>
              <a:ext cx="939069" cy="686842"/>
            </a:xfrm>
            <a:custGeom>
              <a:avLst/>
              <a:gdLst/>
              <a:ahLst/>
              <a:cxnLst/>
              <a:rect l="l" t="t" r="r" b="b"/>
              <a:pathLst>
                <a:path w="25468" h="17749" extrusionOk="0">
                  <a:moveTo>
                    <a:pt x="2190" y="0"/>
                  </a:moveTo>
                  <a:cubicBezTo>
                    <a:pt x="1917" y="0"/>
                    <a:pt x="1651" y="18"/>
                    <a:pt x="1394" y="56"/>
                  </a:cubicBezTo>
                  <a:cubicBezTo>
                    <a:pt x="846" y="1532"/>
                    <a:pt x="1" y="4616"/>
                    <a:pt x="1477" y="6926"/>
                  </a:cubicBezTo>
                  <a:cubicBezTo>
                    <a:pt x="3037" y="9379"/>
                    <a:pt x="6751" y="9545"/>
                    <a:pt x="6751" y="9545"/>
                  </a:cubicBezTo>
                  <a:cubicBezTo>
                    <a:pt x="6751" y="9545"/>
                    <a:pt x="6216" y="12534"/>
                    <a:pt x="9454" y="13831"/>
                  </a:cubicBezTo>
                  <a:cubicBezTo>
                    <a:pt x="10170" y="14120"/>
                    <a:pt x="10887" y="14232"/>
                    <a:pt x="11569" y="14232"/>
                  </a:cubicBezTo>
                  <a:cubicBezTo>
                    <a:pt x="13959" y="14232"/>
                    <a:pt x="15919" y="12855"/>
                    <a:pt x="15919" y="12855"/>
                  </a:cubicBezTo>
                  <a:cubicBezTo>
                    <a:pt x="15919" y="12855"/>
                    <a:pt x="17461" y="17748"/>
                    <a:pt x="20860" y="17748"/>
                  </a:cubicBezTo>
                  <a:cubicBezTo>
                    <a:pt x="21332" y="17748"/>
                    <a:pt x="21840" y="17654"/>
                    <a:pt x="22384" y="17439"/>
                  </a:cubicBezTo>
                  <a:cubicBezTo>
                    <a:pt x="24611" y="16558"/>
                    <a:pt x="25313" y="14677"/>
                    <a:pt x="25468" y="13010"/>
                  </a:cubicBezTo>
                  <a:cubicBezTo>
                    <a:pt x="25254" y="11807"/>
                    <a:pt x="24825" y="10712"/>
                    <a:pt x="24027" y="10164"/>
                  </a:cubicBezTo>
                  <a:cubicBezTo>
                    <a:pt x="23200" y="9599"/>
                    <a:pt x="22509" y="9416"/>
                    <a:pt x="21961" y="9416"/>
                  </a:cubicBezTo>
                  <a:cubicBezTo>
                    <a:pt x="20964" y="9416"/>
                    <a:pt x="20444" y="10021"/>
                    <a:pt x="20444" y="10021"/>
                  </a:cubicBezTo>
                  <a:cubicBezTo>
                    <a:pt x="20444" y="4555"/>
                    <a:pt x="17335" y="1477"/>
                    <a:pt x="14031" y="1477"/>
                  </a:cubicBezTo>
                  <a:cubicBezTo>
                    <a:pt x="13938" y="1477"/>
                    <a:pt x="13845" y="1480"/>
                    <a:pt x="13752" y="1485"/>
                  </a:cubicBezTo>
                  <a:cubicBezTo>
                    <a:pt x="10359" y="1675"/>
                    <a:pt x="10490" y="5140"/>
                    <a:pt x="10490" y="5140"/>
                  </a:cubicBezTo>
                  <a:cubicBezTo>
                    <a:pt x="8972" y="2225"/>
                    <a:pt x="5202" y="0"/>
                    <a:pt x="2190"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1" name="Google Shape;913;p48">
              <a:extLst>
                <a:ext uri="{FF2B5EF4-FFF2-40B4-BE49-F238E27FC236}">
                  <a16:creationId xmlns:a16="http://schemas.microsoft.com/office/drawing/2014/main" id="{A44B8FA1-285A-4376-8605-1A35F0EF4E4F}"/>
                </a:ext>
              </a:extLst>
            </p:cNvPr>
            <p:cNvSpPr/>
            <p:nvPr/>
          </p:nvSpPr>
          <p:spPr>
            <a:xfrm flipH="1">
              <a:off x="309509" y="1971376"/>
              <a:ext cx="1360920" cy="1001290"/>
            </a:xfrm>
            <a:custGeom>
              <a:avLst/>
              <a:gdLst/>
              <a:ahLst/>
              <a:cxnLst/>
              <a:rect l="l" t="t" r="r" b="b"/>
              <a:pathLst>
                <a:path w="38792" h="28541" extrusionOk="0">
                  <a:moveTo>
                    <a:pt x="11050" y="1"/>
                  </a:moveTo>
                  <a:cubicBezTo>
                    <a:pt x="10800" y="37"/>
                    <a:pt x="10550" y="84"/>
                    <a:pt x="10311" y="168"/>
                  </a:cubicBezTo>
                  <a:cubicBezTo>
                    <a:pt x="7180" y="1180"/>
                    <a:pt x="8990" y="6025"/>
                    <a:pt x="8990" y="6025"/>
                  </a:cubicBezTo>
                  <a:cubicBezTo>
                    <a:pt x="8990" y="6025"/>
                    <a:pt x="7534" y="5426"/>
                    <a:pt x="5881" y="5426"/>
                  </a:cubicBezTo>
                  <a:cubicBezTo>
                    <a:pt x="4232" y="5426"/>
                    <a:pt x="2387" y="6022"/>
                    <a:pt x="1596" y="8407"/>
                  </a:cubicBezTo>
                  <a:cubicBezTo>
                    <a:pt x="1" y="13181"/>
                    <a:pt x="5156" y="15908"/>
                    <a:pt x="5156" y="15908"/>
                  </a:cubicBezTo>
                  <a:lnTo>
                    <a:pt x="13681" y="22527"/>
                  </a:lnTo>
                  <a:lnTo>
                    <a:pt x="31826" y="28540"/>
                  </a:lnTo>
                  <a:cubicBezTo>
                    <a:pt x="35529" y="27349"/>
                    <a:pt x="38791" y="23932"/>
                    <a:pt x="38208" y="20503"/>
                  </a:cubicBezTo>
                  <a:cubicBezTo>
                    <a:pt x="37818" y="18207"/>
                    <a:pt x="36591" y="17825"/>
                    <a:pt x="35818" y="17825"/>
                  </a:cubicBezTo>
                  <a:cubicBezTo>
                    <a:pt x="35432" y="17825"/>
                    <a:pt x="35160" y="17920"/>
                    <a:pt x="35160" y="17920"/>
                  </a:cubicBezTo>
                  <a:cubicBezTo>
                    <a:pt x="35160" y="17920"/>
                    <a:pt x="35529" y="15241"/>
                    <a:pt x="35136" y="12943"/>
                  </a:cubicBezTo>
                  <a:cubicBezTo>
                    <a:pt x="34981" y="14610"/>
                    <a:pt x="34279" y="16491"/>
                    <a:pt x="32052" y="17372"/>
                  </a:cubicBezTo>
                  <a:cubicBezTo>
                    <a:pt x="31510" y="17584"/>
                    <a:pt x="31005" y="17678"/>
                    <a:pt x="30534" y="17678"/>
                  </a:cubicBezTo>
                  <a:cubicBezTo>
                    <a:pt x="27131" y="17678"/>
                    <a:pt x="25587" y="12788"/>
                    <a:pt x="25587" y="12788"/>
                  </a:cubicBezTo>
                  <a:cubicBezTo>
                    <a:pt x="25587" y="12788"/>
                    <a:pt x="23627" y="14165"/>
                    <a:pt x="21237" y="14165"/>
                  </a:cubicBezTo>
                  <a:cubicBezTo>
                    <a:pt x="20555" y="14165"/>
                    <a:pt x="19838" y="14053"/>
                    <a:pt x="19122" y="13764"/>
                  </a:cubicBezTo>
                  <a:cubicBezTo>
                    <a:pt x="15884" y="12455"/>
                    <a:pt x="16419" y="9490"/>
                    <a:pt x="16419" y="9490"/>
                  </a:cubicBezTo>
                  <a:cubicBezTo>
                    <a:pt x="16419" y="9490"/>
                    <a:pt x="12693" y="9323"/>
                    <a:pt x="11133" y="6871"/>
                  </a:cubicBezTo>
                  <a:cubicBezTo>
                    <a:pt x="9669" y="4561"/>
                    <a:pt x="10502" y="1477"/>
                    <a:pt x="11050"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2" name="Google Shape;914;p48">
              <a:extLst>
                <a:ext uri="{FF2B5EF4-FFF2-40B4-BE49-F238E27FC236}">
                  <a16:creationId xmlns:a16="http://schemas.microsoft.com/office/drawing/2014/main" id="{9491B565-5371-47EA-A6BF-EF3921E90CB2}"/>
                </a:ext>
              </a:extLst>
            </p:cNvPr>
            <p:cNvSpPr/>
            <p:nvPr/>
          </p:nvSpPr>
          <p:spPr>
            <a:xfrm flipH="1">
              <a:off x="500376" y="2844563"/>
              <a:ext cx="308726" cy="319251"/>
            </a:xfrm>
            <a:custGeom>
              <a:avLst/>
              <a:gdLst/>
              <a:ahLst/>
              <a:cxnLst/>
              <a:rect l="l" t="t" r="r" b="b"/>
              <a:pathLst>
                <a:path w="8800" h="9100" extrusionOk="0">
                  <a:moveTo>
                    <a:pt x="3898" y="0"/>
                  </a:moveTo>
                  <a:cubicBezTo>
                    <a:pt x="3252" y="0"/>
                    <a:pt x="2822" y="151"/>
                    <a:pt x="2822" y="151"/>
                  </a:cubicBezTo>
                  <a:lnTo>
                    <a:pt x="0" y="6259"/>
                  </a:lnTo>
                  <a:cubicBezTo>
                    <a:pt x="320" y="7973"/>
                    <a:pt x="2234" y="9100"/>
                    <a:pt x="4091" y="9100"/>
                  </a:cubicBezTo>
                  <a:cubicBezTo>
                    <a:pt x="4865" y="9100"/>
                    <a:pt x="5629" y="8904"/>
                    <a:pt x="6263" y="8473"/>
                  </a:cubicBezTo>
                  <a:cubicBezTo>
                    <a:pt x="8406" y="6997"/>
                    <a:pt x="8799" y="3187"/>
                    <a:pt x="6906" y="1294"/>
                  </a:cubicBezTo>
                  <a:cubicBezTo>
                    <a:pt x="5848" y="235"/>
                    <a:pt x="4705" y="0"/>
                    <a:pt x="3898" y="0"/>
                  </a:cubicBezTo>
                  <a:close/>
                </a:path>
              </a:pathLst>
            </a:custGeom>
            <a:solidFill>
              <a:srgbClr val="F0C6B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3" name="Google Shape;915;p48">
              <a:extLst>
                <a:ext uri="{FF2B5EF4-FFF2-40B4-BE49-F238E27FC236}">
                  <a16:creationId xmlns:a16="http://schemas.microsoft.com/office/drawing/2014/main" id="{B834C1B6-9E46-4141-82D5-8174199AFC33}"/>
                </a:ext>
              </a:extLst>
            </p:cNvPr>
            <p:cNvSpPr/>
            <p:nvPr/>
          </p:nvSpPr>
          <p:spPr>
            <a:xfrm flipH="1">
              <a:off x="596044" y="2950901"/>
              <a:ext cx="101950" cy="99354"/>
            </a:xfrm>
            <a:custGeom>
              <a:avLst/>
              <a:gdLst/>
              <a:ahLst/>
              <a:cxnLst/>
              <a:rect l="l" t="t" r="r" b="b"/>
              <a:pathLst>
                <a:path w="2906" h="2832" extrusionOk="0">
                  <a:moveTo>
                    <a:pt x="905" y="1"/>
                  </a:moveTo>
                  <a:cubicBezTo>
                    <a:pt x="905" y="1"/>
                    <a:pt x="1620" y="1049"/>
                    <a:pt x="1286" y="1751"/>
                  </a:cubicBezTo>
                  <a:cubicBezTo>
                    <a:pt x="953" y="2466"/>
                    <a:pt x="0" y="2549"/>
                    <a:pt x="0" y="2549"/>
                  </a:cubicBezTo>
                  <a:cubicBezTo>
                    <a:pt x="0" y="2549"/>
                    <a:pt x="492" y="2831"/>
                    <a:pt x="1042" y="2831"/>
                  </a:cubicBezTo>
                  <a:cubicBezTo>
                    <a:pt x="1489" y="2831"/>
                    <a:pt x="1974" y="2644"/>
                    <a:pt x="2263" y="1965"/>
                  </a:cubicBezTo>
                  <a:cubicBezTo>
                    <a:pt x="2905" y="465"/>
                    <a:pt x="905" y="1"/>
                    <a:pt x="905" y="1"/>
                  </a:cubicBezTo>
                  <a:close/>
                </a:path>
              </a:pathLst>
            </a:custGeom>
            <a:solidFill>
              <a:srgbClr val="E9AA9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4" name="Google Shape;916;p48">
              <a:extLst>
                <a:ext uri="{FF2B5EF4-FFF2-40B4-BE49-F238E27FC236}">
                  <a16:creationId xmlns:a16="http://schemas.microsoft.com/office/drawing/2014/main" id="{8FE5CF86-0474-4359-90EE-1FBECF004613}"/>
                </a:ext>
              </a:extLst>
            </p:cNvPr>
            <p:cNvSpPr/>
            <p:nvPr/>
          </p:nvSpPr>
          <p:spPr>
            <a:xfrm flipH="1">
              <a:off x="709692" y="2548074"/>
              <a:ext cx="815773" cy="371804"/>
            </a:xfrm>
            <a:custGeom>
              <a:avLst/>
              <a:gdLst/>
              <a:ahLst/>
              <a:cxnLst/>
              <a:rect l="l" t="t" r="r" b="b"/>
              <a:pathLst>
                <a:path w="23253" h="10598" extrusionOk="0">
                  <a:moveTo>
                    <a:pt x="1036" y="1"/>
                  </a:moveTo>
                  <a:cubicBezTo>
                    <a:pt x="1036" y="1"/>
                    <a:pt x="524" y="1537"/>
                    <a:pt x="0" y="3227"/>
                  </a:cubicBezTo>
                  <a:cubicBezTo>
                    <a:pt x="233" y="3244"/>
                    <a:pt x="459" y="3251"/>
                    <a:pt x="677" y="3251"/>
                  </a:cubicBezTo>
                  <a:cubicBezTo>
                    <a:pt x="3119" y="3251"/>
                    <a:pt x="4644" y="2299"/>
                    <a:pt x="4644" y="2299"/>
                  </a:cubicBezTo>
                  <a:cubicBezTo>
                    <a:pt x="4644" y="2299"/>
                    <a:pt x="4715" y="4013"/>
                    <a:pt x="7287" y="5037"/>
                  </a:cubicBezTo>
                  <a:cubicBezTo>
                    <a:pt x="7778" y="5233"/>
                    <a:pt x="8272" y="5312"/>
                    <a:pt x="8750" y="5312"/>
                  </a:cubicBezTo>
                  <a:cubicBezTo>
                    <a:pt x="10772" y="5312"/>
                    <a:pt x="12502" y="3894"/>
                    <a:pt x="12502" y="3894"/>
                  </a:cubicBezTo>
                  <a:cubicBezTo>
                    <a:pt x="12728" y="4954"/>
                    <a:pt x="13514" y="5811"/>
                    <a:pt x="14550" y="6144"/>
                  </a:cubicBezTo>
                  <a:cubicBezTo>
                    <a:pt x="14865" y="6251"/>
                    <a:pt x="15202" y="6295"/>
                    <a:pt x="15545" y="6295"/>
                  </a:cubicBezTo>
                  <a:cubicBezTo>
                    <a:pt x="17158" y="6295"/>
                    <a:pt x="18883" y="5323"/>
                    <a:pt x="18883" y="5323"/>
                  </a:cubicBezTo>
                  <a:cubicBezTo>
                    <a:pt x="19145" y="6525"/>
                    <a:pt x="19693" y="7644"/>
                    <a:pt x="20479" y="8597"/>
                  </a:cubicBezTo>
                  <a:cubicBezTo>
                    <a:pt x="21146" y="9347"/>
                    <a:pt x="21908" y="10026"/>
                    <a:pt x="22729" y="10597"/>
                  </a:cubicBezTo>
                  <a:cubicBezTo>
                    <a:pt x="23063" y="9704"/>
                    <a:pt x="23253" y="9145"/>
                    <a:pt x="23253" y="9145"/>
                  </a:cubicBezTo>
                  <a:cubicBezTo>
                    <a:pt x="20062" y="7335"/>
                    <a:pt x="21288" y="2489"/>
                    <a:pt x="21288" y="2489"/>
                  </a:cubicBezTo>
                  <a:lnTo>
                    <a:pt x="21288" y="2489"/>
                  </a:lnTo>
                  <a:cubicBezTo>
                    <a:pt x="21288" y="2489"/>
                    <a:pt x="19179" y="4131"/>
                    <a:pt x="17371" y="4131"/>
                  </a:cubicBezTo>
                  <a:cubicBezTo>
                    <a:pt x="17201" y="4131"/>
                    <a:pt x="17034" y="4116"/>
                    <a:pt x="16871" y="4084"/>
                  </a:cubicBezTo>
                  <a:cubicBezTo>
                    <a:pt x="14966" y="3715"/>
                    <a:pt x="14550" y="1787"/>
                    <a:pt x="14550" y="1787"/>
                  </a:cubicBezTo>
                  <a:cubicBezTo>
                    <a:pt x="14550" y="1787"/>
                    <a:pt x="11974" y="2767"/>
                    <a:pt x="10064" y="2767"/>
                  </a:cubicBezTo>
                  <a:cubicBezTo>
                    <a:pt x="9583" y="2767"/>
                    <a:pt x="9144" y="2704"/>
                    <a:pt x="8799" y="2549"/>
                  </a:cubicBezTo>
                  <a:cubicBezTo>
                    <a:pt x="7084" y="1787"/>
                    <a:pt x="7299" y="1"/>
                    <a:pt x="7299" y="1"/>
                  </a:cubicBezTo>
                  <a:lnTo>
                    <a:pt x="7299" y="1"/>
                  </a:lnTo>
                  <a:cubicBezTo>
                    <a:pt x="7298" y="1"/>
                    <a:pt x="5334" y="739"/>
                    <a:pt x="3953" y="798"/>
                  </a:cubicBezTo>
                  <a:cubicBezTo>
                    <a:pt x="3898" y="801"/>
                    <a:pt x="3844" y="803"/>
                    <a:pt x="3789" y="803"/>
                  </a:cubicBezTo>
                  <a:cubicBezTo>
                    <a:pt x="2453" y="803"/>
                    <a:pt x="1036" y="1"/>
                    <a:pt x="1036" y="1"/>
                  </a:cubicBezTo>
                  <a:close/>
                </a:path>
              </a:pathLst>
            </a:custGeom>
            <a:solidFill>
              <a:srgbClr val="F0C6B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5" name="Google Shape;917;p48">
              <a:extLst>
                <a:ext uri="{FF2B5EF4-FFF2-40B4-BE49-F238E27FC236}">
                  <a16:creationId xmlns:a16="http://schemas.microsoft.com/office/drawing/2014/main" id="{0E1AB8FC-1F00-47F8-8D16-6BC1FADF6D55}"/>
                </a:ext>
              </a:extLst>
            </p:cNvPr>
            <p:cNvSpPr/>
            <p:nvPr/>
          </p:nvSpPr>
          <p:spPr>
            <a:xfrm flipH="1">
              <a:off x="728464" y="2609225"/>
              <a:ext cx="939053" cy="780340"/>
            </a:xfrm>
            <a:custGeom>
              <a:avLst/>
              <a:gdLst/>
              <a:ahLst/>
              <a:cxnLst/>
              <a:rect l="l" t="t" r="r" b="b"/>
              <a:pathLst>
                <a:path w="26767" h="22243" extrusionOk="0">
                  <a:moveTo>
                    <a:pt x="8681" y="1"/>
                  </a:moveTo>
                  <a:cubicBezTo>
                    <a:pt x="8681" y="1"/>
                    <a:pt x="7141" y="963"/>
                    <a:pt x="4679" y="963"/>
                  </a:cubicBezTo>
                  <a:cubicBezTo>
                    <a:pt x="4471" y="963"/>
                    <a:pt x="4257" y="956"/>
                    <a:pt x="4037" y="941"/>
                  </a:cubicBezTo>
                  <a:cubicBezTo>
                    <a:pt x="3656" y="2168"/>
                    <a:pt x="3263" y="3477"/>
                    <a:pt x="3037" y="4358"/>
                  </a:cubicBezTo>
                  <a:cubicBezTo>
                    <a:pt x="2525" y="6466"/>
                    <a:pt x="1" y="15360"/>
                    <a:pt x="4609" y="18729"/>
                  </a:cubicBezTo>
                  <a:cubicBezTo>
                    <a:pt x="7617" y="20942"/>
                    <a:pt x="11155" y="22242"/>
                    <a:pt x="14403" y="22242"/>
                  </a:cubicBezTo>
                  <a:cubicBezTo>
                    <a:pt x="16117" y="22242"/>
                    <a:pt x="17750" y="21880"/>
                    <a:pt x="19182" y="21098"/>
                  </a:cubicBezTo>
                  <a:cubicBezTo>
                    <a:pt x="22432" y="19313"/>
                    <a:pt x="25564" y="11574"/>
                    <a:pt x="26766" y="8311"/>
                  </a:cubicBezTo>
                  <a:cubicBezTo>
                    <a:pt x="25945" y="7740"/>
                    <a:pt x="25183" y="7061"/>
                    <a:pt x="24516" y="6311"/>
                  </a:cubicBezTo>
                  <a:cubicBezTo>
                    <a:pt x="23730" y="5358"/>
                    <a:pt x="23182" y="4239"/>
                    <a:pt x="22921" y="3037"/>
                  </a:cubicBezTo>
                  <a:cubicBezTo>
                    <a:pt x="22921" y="3037"/>
                    <a:pt x="21204" y="4009"/>
                    <a:pt x="19587" y="4009"/>
                  </a:cubicBezTo>
                  <a:cubicBezTo>
                    <a:pt x="19243" y="4009"/>
                    <a:pt x="18904" y="3965"/>
                    <a:pt x="18587" y="3858"/>
                  </a:cubicBezTo>
                  <a:cubicBezTo>
                    <a:pt x="17551" y="3525"/>
                    <a:pt x="16765" y="2668"/>
                    <a:pt x="16539" y="1608"/>
                  </a:cubicBezTo>
                  <a:cubicBezTo>
                    <a:pt x="16539" y="1608"/>
                    <a:pt x="14817" y="3026"/>
                    <a:pt x="12798" y="3026"/>
                  </a:cubicBezTo>
                  <a:cubicBezTo>
                    <a:pt x="12321" y="3026"/>
                    <a:pt x="11827" y="2947"/>
                    <a:pt x="11336" y="2751"/>
                  </a:cubicBezTo>
                  <a:cubicBezTo>
                    <a:pt x="8752" y="1727"/>
                    <a:pt x="8681" y="1"/>
                    <a:pt x="8681" y="1"/>
                  </a:cubicBezTo>
                  <a:close/>
                </a:path>
              </a:pathLst>
            </a:custGeom>
            <a:solidFill>
              <a:srgbClr val="F5DED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6" name="Google Shape;918;p48">
              <a:extLst>
                <a:ext uri="{FF2B5EF4-FFF2-40B4-BE49-F238E27FC236}">
                  <a16:creationId xmlns:a16="http://schemas.microsoft.com/office/drawing/2014/main" id="{182CFBE5-FA78-4785-9218-A7586426938A}"/>
                </a:ext>
              </a:extLst>
            </p:cNvPr>
            <p:cNvSpPr/>
            <p:nvPr/>
          </p:nvSpPr>
          <p:spPr>
            <a:xfrm flipH="1">
              <a:off x="1316161" y="2972757"/>
              <a:ext cx="100722" cy="48379"/>
            </a:xfrm>
            <a:custGeom>
              <a:avLst/>
              <a:gdLst/>
              <a:ahLst/>
              <a:cxnLst/>
              <a:rect l="l" t="t" r="r" b="b"/>
              <a:pathLst>
                <a:path w="2871" h="1379" extrusionOk="0">
                  <a:moveTo>
                    <a:pt x="1521" y="1"/>
                  </a:moveTo>
                  <a:cubicBezTo>
                    <a:pt x="1443" y="1"/>
                    <a:pt x="1361" y="7"/>
                    <a:pt x="1275" y="21"/>
                  </a:cubicBezTo>
                  <a:cubicBezTo>
                    <a:pt x="1" y="223"/>
                    <a:pt x="108" y="1378"/>
                    <a:pt x="108" y="1378"/>
                  </a:cubicBezTo>
                  <a:cubicBezTo>
                    <a:pt x="613" y="917"/>
                    <a:pt x="1118" y="771"/>
                    <a:pt x="1555" y="771"/>
                  </a:cubicBezTo>
                  <a:cubicBezTo>
                    <a:pt x="2314" y="771"/>
                    <a:pt x="2870" y="1212"/>
                    <a:pt x="2870" y="1212"/>
                  </a:cubicBezTo>
                  <a:cubicBezTo>
                    <a:pt x="2870" y="1212"/>
                    <a:pt x="2591" y="1"/>
                    <a:pt x="1521" y="1"/>
                  </a:cubicBezTo>
                  <a:close/>
                </a:path>
              </a:pathLst>
            </a:custGeom>
            <a:solidFill>
              <a:srgbClr val="E9AA9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7" name="Google Shape;919;p48">
              <a:extLst>
                <a:ext uri="{FF2B5EF4-FFF2-40B4-BE49-F238E27FC236}">
                  <a16:creationId xmlns:a16="http://schemas.microsoft.com/office/drawing/2014/main" id="{909DB72F-4005-4078-AA6F-29D9B87D00EE}"/>
                </a:ext>
              </a:extLst>
            </p:cNvPr>
            <p:cNvSpPr/>
            <p:nvPr/>
          </p:nvSpPr>
          <p:spPr>
            <a:xfrm flipH="1">
              <a:off x="1019606" y="3135965"/>
              <a:ext cx="278204" cy="164116"/>
            </a:xfrm>
            <a:custGeom>
              <a:avLst/>
              <a:gdLst/>
              <a:ahLst/>
              <a:cxnLst/>
              <a:rect l="l" t="t" r="r" b="b"/>
              <a:pathLst>
                <a:path w="7930" h="4678" extrusionOk="0">
                  <a:moveTo>
                    <a:pt x="7584" y="0"/>
                  </a:moveTo>
                  <a:cubicBezTo>
                    <a:pt x="5280" y="1458"/>
                    <a:pt x="1361" y="1563"/>
                    <a:pt x="282" y="1563"/>
                  </a:cubicBezTo>
                  <a:cubicBezTo>
                    <a:pt x="101" y="1563"/>
                    <a:pt x="0" y="1560"/>
                    <a:pt x="0" y="1560"/>
                  </a:cubicBezTo>
                  <a:lnTo>
                    <a:pt x="0" y="1560"/>
                  </a:lnTo>
                  <a:cubicBezTo>
                    <a:pt x="0" y="1560"/>
                    <a:pt x="584" y="4678"/>
                    <a:pt x="3635" y="4678"/>
                  </a:cubicBezTo>
                  <a:cubicBezTo>
                    <a:pt x="3844" y="4678"/>
                    <a:pt x="4065" y="4663"/>
                    <a:pt x="4298" y="4632"/>
                  </a:cubicBezTo>
                  <a:cubicBezTo>
                    <a:pt x="7929" y="4144"/>
                    <a:pt x="7584" y="1"/>
                    <a:pt x="7584"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8" name="Google Shape;920;p48">
              <a:extLst>
                <a:ext uri="{FF2B5EF4-FFF2-40B4-BE49-F238E27FC236}">
                  <a16:creationId xmlns:a16="http://schemas.microsoft.com/office/drawing/2014/main" id="{7D5B759B-343B-4613-BC5A-A5A290266540}"/>
                </a:ext>
              </a:extLst>
            </p:cNvPr>
            <p:cNvSpPr/>
            <p:nvPr/>
          </p:nvSpPr>
          <p:spPr>
            <a:xfrm flipH="1">
              <a:off x="1304093" y="2605225"/>
              <a:ext cx="118474" cy="41011"/>
            </a:xfrm>
            <a:custGeom>
              <a:avLst/>
              <a:gdLst/>
              <a:ahLst/>
              <a:cxnLst/>
              <a:rect l="l" t="t" r="r" b="b"/>
              <a:pathLst>
                <a:path w="3377" h="1169" extrusionOk="0">
                  <a:moveTo>
                    <a:pt x="2458" y="0"/>
                  </a:moveTo>
                  <a:cubicBezTo>
                    <a:pt x="1505" y="0"/>
                    <a:pt x="1" y="488"/>
                    <a:pt x="103" y="829"/>
                  </a:cubicBezTo>
                  <a:cubicBezTo>
                    <a:pt x="172" y="1070"/>
                    <a:pt x="544" y="1169"/>
                    <a:pt x="1007" y="1169"/>
                  </a:cubicBezTo>
                  <a:cubicBezTo>
                    <a:pt x="1986" y="1169"/>
                    <a:pt x="3377" y="730"/>
                    <a:pt x="3199" y="269"/>
                  </a:cubicBezTo>
                  <a:cubicBezTo>
                    <a:pt x="3128" y="77"/>
                    <a:pt x="2836" y="0"/>
                    <a:pt x="2458"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9" name="Google Shape;921;p48">
              <a:extLst>
                <a:ext uri="{FF2B5EF4-FFF2-40B4-BE49-F238E27FC236}">
                  <a16:creationId xmlns:a16="http://schemas.microsoft.com/office/drawing/2014/main" id="{150AA8E9-5D39-4C5E-A33A-01EDD304CDE2}"/>
                </a:ext>
              </a:extLst>
            </p:cNvPr>
            <p:cNvSpPr/>
            <p:nvPr/>
          </p:nvSpPr>
          <p:spPr>
            <a:xfrm flipH="1">
              <a:off x="824295" y="2764503"/>
              <a:ext cx="105633" cy="107598"/>
            </a:xfrm>
            <a:custGeom>
              <a:avLst/>
              <a:gdLst/>
              <a:ahLst/>
              <a:cxnLst/>
              <a:rect l="l" t="t" r="r" b="b"/>
              <a:pathLst>
                <a:path w="3011" h="3067" extrusionOk="0">
                  <a:moveTo>
                    <a:pt x="862" y="0"/>
                  </a:moveTo>
                  <a:cubicBezTo>
                    <a:pt x="782" y="0"/>
                    <a:pt x="705" y="24"/>
                    <a:pt x="634" y="75"/>
                  </a:cubicBezTo>
                  <a:cubicBezTo>
                    <a:pt x="0" y="520"/>
                    <a:pt x="1602" y="3067"/>
                    <a:pt x="2310" y="3067"/>
                  </a:cubicBezTo>
                  <a:cubicBezTo>
                    <a:pt x="2359" y="3067"/>
                    <a:pt x="2405" y="3054"/>
                    <a:pt x="2444" y="3028"/>
                  </a:cubicBezTo>
                  <a:cubicBezTo>
                    <a:pt x="3010" y="2658"/>
                    <a:pt x="1716" y="0"/>
                    <a:pt x="862"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0" name="Google Shape;922;p48">
              <a:extLst>
                <a:ext uri="{FF2B5EF4-FFF2-40B4-BE49-F238E27FC236}">
                  <a16:creationId xmlns:a16="http://schemas.microsoft.com/office/drawing/2014/main" id="{7281B014-6517-4189-9A19-8CC1EA816FEB}"/>
                </a:ext>
              </a:extLst>
            </p:cNvPr>
            <p:cNvSpPr/>
            <p:nvPr/>
          </p:nvSpPr>
          <p:spPr>
            <a:xfrm flipH="1">
              <a:off x="892219" y="2816216"/>
              <a:ext cx="255225" cy="281923"/>
            </a:xfrm>
            <a:custGeom>
              <a:avLst/>
              <a:gdLst/>
              <a:ahLst/>
              <a:cxnLst/>
              <a:rect l="l" t="t" r="r" b="b"/>
              <a:pathLst>
                <a:path w="7275" h="8036" extrusionOk="0">
                  <a:moveTo>
                    <a:pt x="4692" y="0"/>
                  </a:moveTo>
                  <a:cubicBezTo>
                    <a:pt x="3330" y="0"/>
                    <a:pt x="1903" y="884"/>
                    <a:pt x="1096" y="2375"/>
                  </a:cubicBezTo>
                  <a:cubicBezTo>
                    <a:pt x="0" y="4411"/>
                    <a:pt x="465" y="6781"/>
                    <a:pt x="2131" y="7686"/>
                  </a:cubicBezTo>
                  <a:cubicBezTo>
                    <a:pt x="2570" y="7917"/>
                    <a:pt x="3056" y="8036"/>
                    <a:pt x="3547" y="8036"/>
                  </a:cubicBezTo>
                  <a:cubicBezTo>
                    <a:pt x="3790" y="8036"/>
                    <a:pt x="4034" y="8007"/>
                    <a:pt x="4275" y="7948"/>
                  </a:cubicBezTo>
                  <a:cubicBezTo>
                    <a:pt x="4251" y="7936"/>
                    <a:pt x="4215" y="7924"/>
                    <a:pt x="4191" y="7912"/>
                  </a:cubicBezTo>
                  <a:cubicBezTo>
                    <a:pt x="2774" y="7138"/>
                    <a:pt x="2370" y="5114"/>
                    <a:pt x="3310" y="3388"/>
                  </a:cubicBezTo>
                  <a:cubicBezTo>
                    <a:pt x="4000" y="2112"/>
                    <a:pt x="5214" y="1362"/>
                    <a:pt x="6382" y="1362"/>
                  </a:cubicBezTo>
                  <a:cubicBezTo>
                    <a:pt x="6686" y="1362"/>
                    <a:pt x="6987" y="1412"/>
                    <a:pt x="7275" y="1518"/>
                  </a:cubicBezTo>
                  <a:cubicBezTo>
                    <a:pt x="7001" y="1018"/>
                    <a:pt x="6596" y="613"/>
                    <a:pt x="6096" y="351"/>
                  </a:cubicBezTo>
                  <a:cubicBezTo>
                    <a:pt x="5658" y="113"/>
                    <a:pt x="5179" y="0"/>
                    <a:pt x="4692"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1" name="Google Shape;923;p48">
              <a:extLst>
                <a:ext uri="{FF2B5EF4-FFF2-40B4-BE49-F238E27FC236}">
                  <a16:creationId xmlns:a16="http://schemas.microsoft.com/office/drawing/2014/main" id="{C820E4D9-76FC-4030-B020-E8593EC78C0B}"/>
                </a:ext>
              </a:extLst>
            </p:cNvPr>
            <p:cNvSpPr/>
            <p:nvPr/>
          </p:nvSpPr>
          <p:spPr>
            <a:xfrm flipH="1">
              <a:off x="870080" y="2863789"/>
              <a:ext cx="194252" cy="231264"/>
            </a:xfrm>
            <a:custGeom>
              <a:avLst/>
              <a:gdLst/>
              <a:ahLst/>
              <a:cxnLst/>
              <a:rect l="l" t="t" r="r" b="b"/>
              <a:pathLst>
                <a:path w="5537" h="6592" extrusionOk="0">
                  <a:moveTo>
                    <a:pt x="4011" y="1"/>
                  </a:moveTo>
                  <a:cubicBezTo>
                    <a:pt x="2848" y="1"/>
                    <a:pt x="1630" y="759"/>
                    <a:pt x="941" y="2032"/>
                  </a:cubicBezTo>
                  <a:cubicBezTo>
                    <a:pt x="1" y="3758"/>
                    <a:pt x="405" y="5782"/>
                    <a:pt x="1834" y="6556"/>
                  </a:cubicBezTo>
                  <a:cubicBezTo>
                    <a:pt x="1858" y="6568"/>
                    <a:pt x="1882" y="6580"/>
                    <a:pt x="1906" y="6592"/>
                  </a:cubicBezTo>
                  <a:cubicBezTo>
                    <a:pt x="3025" y="6342"/>
                    <a:pt x="4108" y="5520"/>
                    <a:pt x="4775" y="4294"/>
                  </a:cubicBezTo>
                  <a:cubicBezTo>
                    <a:pt x="5537" y="2877"/>
                    <a:pt x="5537" y="1293"/>
                    <a:pt x="4906" y="162"/>
                  </a:cubicBezTo>
                  <a:cubicBezTo>
                    <a:pt x="4619" y="53"/>
                    <a:pt x="4317" y="1"/>
                    <a:pt x="4011"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2" name="Google Shape;924;p48">
              <a:extLst>
                <a:ext uri="{FF2B5EF4-FFF2-40B4-BE49-F238E27FC236}">
                  <a16:creationId xmlns:a16="http://schemas.microsoft.com/office/drawing/2014/main" id="{F3C03BA9-88A0-426C-A4EA-832A2B4BEA90}"/>
                </a:ext>
              </a:extLst>
            </p:cNvPr>
            <p:cNvSpPr/>
            <p:nvPr/>
          </p:nvSpPr>
          <p:spPr>
            <a:xfrm flipH="1">
              <a:off x="1337915" y="2788676"/>
              <a:ext cx="202180" cy="155170"/>
            </a:xfrm>
            <a:custGeom>
              <a:avLst/>
              <a:gdLst/>
              <a:ahLst/>
              <a:cxnLst/>
              <a:rect l="l" t="t" r="r" b="b"/>
              <a:pathLst>
                <a:path w="5763" h="4423" extrusionOk="0">
                  <a:moveTo>
                    <a:pt x="3630" y="0"/>
                  </a:moveTo>
                  <a:cubicBezTo>
                    <a:pt x="2849" y="0"/>
                    <a:pt x="2144" y="458"/>
                    <a:pt x="2144" y="458"/>
                  </a:cubicBezTo>
                  <a:cubicBezTo>
                    <a:pt x="2144" y="458"/>
                    <a:pt x="2384" y="396"/>
                    <a:pt x="2712" y="396"/>
                  </a:cubicBezTo>
                  <a:cubicBezTo>
                    <a:pt x="3074" y="396"/>
                    <a:pt x="3543" y="472"/>
                    <a:pt x="3906" y="791"/>
                  </a:cubicBezTo>
                  <a:cubicBezTo>
                    <a:pt x="4596" y="1386"/>
                    <a:pt x="4120" y="3065"/>
                    <a:pt x="4120" y="3065"/>
                  </a:cubicBezTo>
                  <a:cubicBezTo>
                    <a:pt x="4120" y="3065"/>
                    <a:pt x="3632" y="1779"/>
                    <a:pt x="2251" y="1720"/>
                  </a:cubicBezTo>
                  <a:cubicBezTo>
                    <a:pt x="2227" y="1719"/>
                    <a:pt x="2203" y="1718"/>
                    <a:pt x="2179" y="1718"/>
                  </a:cubicBezTo>
                  <a:cubicBezTo>
                    <a:pt x="840" y="1718"/>
                    <a:pt x="0" y="3339"/>
                    <a:pt x="0" y="3339"/>
                  </a:cubicBezTo>
                  <a:cubicBezTo>
                    <a:pt x="0" y="3339"/>
                    <a:pt x="852" y="2609"/>
                    <a:pt x="1882" y="2609"/>
                  </a:cubicBezTo>
                  <a:cubicBezTo>
                    <a:pt x="2015" y="2609"/>
                    <a:pt x="2150" y="2621"/>
                    <a:pt x="2286" y="2649"/>
                  </a:cubicBezTo>
                  <a:cubicBezTo>
                    <a:pt x="3489" y="2887"/>
                    <a:pt x="4120" y="4423"/>
                    <a:pt x="4120" y="4423"/>
                  </a:cubicBezTo>
                  <a:cubicBezTo>
                    <a:pt x="5072" y="3458"/>
                    <a:pt x="5763" y="1327"/>
                    <a:pt x="4715" y="398"/>
                  </a:cubicBezTo>
                  <a:cubicBezTo>
                    <a:pt x="4380" y="101"/>
                    <a:pt x="3997" y="0"/>
                    <a:pt x="3630" y="0"/>
                  </a:cubicBezTo>
                  <a:close/>
                </a:path>
              </a:pathLst>
            </a:custGeom>
            <a:solidFill>
              <a:srgbClr val="E9AA9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48" name="Google Shape;16;p2">
            <a:extLst>
              <a:ext uri="{FF2B5EF4-FFF2-40B4-BE49-F238E27FC236}">
                <a16:creationId xmlns:a16="http://schemas.microsoft.com/office/drawing/2014/main" id="{E154C100-E649-4ACA-85B7-EB72BDB4D8EF}"/>
              </a:ext>
            </a:extLst>
          </p:cNvPr>
          <p:cNvGrpSpPr/>
          <p:nvPr/>
        </p:nvGrpSpPr>
        <p:grpSpPr>
          <a:xfrm>
            <a:off x="333249" y="1980881"/>
            <a:ext cx="509715" cy="419568"/>
            <a:chOff x="7039475" y="481968"/>
            <a:chExt cx="476805" cy="456783"/>
          </a:xfrm>
        </p:grpSpPr>
        <p:sp>
          <p:nvSpPr>
            <p:cNvPr id="249" name="Google Shape;17;p2">
              <a:extLst>
                <a:ext uri="{FF2B5EF4-FFF2-40B4-BE49-F238E27FC236}">
                  <a16:creationId xmlns:a16="http://schemas.microsoft.com/office/drawing/2014/main" id="{54923BCE-43A4-4093-A179-8133F9554EDD}"/>
                </a:ext>
              </a:extLst>
            </p:cNvPr>
            <p:cNvSpPr/>
            <p:nvPr/>
          </p:nvSpPr>
          <p:spPr>
            <a:xfrm>
              <a:off x="7090867" y="779324"/>
              <a:ext cx="159854" cy="159427"/>
            </a:xfrm>
            <a:custGeom>
              <a:avLst/>
              <a:gdLst/>
              <a:ahLst/>
              <a:cxnLst/>
              <a:rect l="l" t="t" r="r" b="b"/>
              <a:pathLst>
                <a:path w="4871" h="4858" extrusionOk="0">
                  <a:moveTo>
                    <a:pt x="2430" y="0"/>
                  </a:moveTo>
                  <a:cubicBezTo>
                    <a:pt x="1096" y="0"/>
                    <a:pt x="1" y="1083"/>
                    <a:pt x="1" y="2429"/>
                  </a:cubicBezTo>
                  <a:cubicBezTo>
                    <a:pt x="1" y="3774"/>
                    <a:pt x="1096" y="4858"/>
                    <a:pt x="2430" y="4858"/>
                  </a:cubicBezTo>
                  <a:cubicBezTo>
                    <a:pt x="3775" y="4858"/>
                    <a:pt x="4870" y="3774"/>
                    <a:pt x="4870" y="2429"/>
                  </a:cubicBezTo>
                  <a:cubicBezTo>
                    <a:pt x="4870" y="1083"/>
                    <a:pt x="3775" y="0"/>
                    <a:pt x="2430" y="0"/>
                  </a:cubicBez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0" name="Google Shape;18;p2">
              <a:extLst>
                <a:ext uri="{FF2B5EF4-FFF2-40B4-BE49-F238E27FC236}">
                  <a16:creationId xmlns:a16="http://schemas.microsoft.com/office/drawing/2014/main" id="{3ADA0986-0A73-426A-8F17-FD41754145B7}"/>
                </a:ext>
              </a:extLst>
            </p:cNvPr>
            <p:cNvSpPr/>
            <p:nvPr/>
          </p:nvSpPr>
          <p:spPr>
            <a:xfrm>
              <a:off x="7306541" y="481968"/>
              <a:ext cx="153980" cy="154374"/>
            </a:xfrm>
            <a:custGeom>
              <a:avLst/>
              <a:gdLst/>
              <a:ahLst/>
              <a:cxnLst/>
              <a:rect l="l" t="t" r="r" b="b"/>
              <a:pathLst>
                <a:path w="4692" h="4704" extrusionOk="0">
                  <a:moveTo>
                    <a:pt x="2346" y="0"/>
                  </a:moveTo>
                  <a:cubicBezTo>
                    <a:pt x="1049" y="0"/>
                    <a:pt x="1" y="1060"/>
                    <a:pt x="1" y="2358"/>
                  </a:cubicBezTo>
                  <a:cubicBezTo>
                    <a:pt x="1" y="3656"/>
                    <a:pt x="1049" y="4703"/>
                    <a:pt x="2346" y="4703"/>
                  </a:cubicBezTo>
                  <a:cubicBezTo>
                    <a:pt x="3644" y="4703"/>
                    <a:pt x="4692" y="3656"/>
                    <a:pt x="4692" y="2358"/>
                  </a:cubicBezTo>
                  <a:cubicBezTo>
                    <a:pt x="4692" y="1060"/>
                    <a:pt x="3644" y="0"/>
                    <a:pt x="2346" y="0"/>
                  </a:cubicBez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1" name="Google Shape;19;p2">
              <a:extLst>
                <a:ext uri="{FF2B5EF4-FFF2-40B4-BE49-F238E27FC236}">
                  <a16:creationId xmlns:a16="http://schemas.microsoft.com/office/drawing/2014/main" id="{729CFFF7-0A70-465D-B832-38B2237C14B1}"/>
                </a:ext>
              </a:extLst>
            </p:cNvPr>
            <p:cNvSpPr/>
            <p:nvPr/>
          </p:nvSpPr>
          <p:spPr>
            <a:xfrm>
              <a:off x="7039475" y="552394"/>
              <a:ext cx="476805" cy="303037"/>
            </a:xfrm>
            <a:custGeom>
              <a:avLst/>
              <a:gdLst/>
              <a:ahLst/>
              <a:cxnLst/>
              <a:rect l="l" t="t" r="r" b="b"/>
              <a:pathLst>
                <a:path w="14529" h="9234" extrusionOk="0">
                  <a:moveTo>
                    <a:pt x="2186" y="0"/>
                  </a:moveTo>
                  <a:cubicBezTo>
                    <a:pt x="796" y="0"/>
                    <a:pt x="1" y="1696"/>
                    <a:pt x="447" y="2403"/>
                  </a:cubicBezTo>
                  <a:cubicBezTo>
                    <a:pt x="1186" y="3557"/>
                    <a:pt x="9365" y="8034"/>
                    <a:pt x="10925" y="8951"/>
                  </a:cubicBezTo>
                  <a:cubicBezTo>
                    <a:pt x="11263" y="9147"/>
                    <a:pt x="11634" y="9233"/>
                    <a:pt x="11998" y="9233"/>
                  </a:cubicBezTo>
                  <a:cubicBezTo>
                    <a:pt x="13315" y="9233"/>
                    <a:pt x="14528" y="8100"/>
                    <a:pt x="13651" y="6915"/>
                  </a:cubicBezTo>
                  <a:cubicBezTo>
                    <a:pt x="12235" y="5010"/>
                    <a:pt x="4615" y="748"/>
                    <a:pt x="2829" y="117"/>
                  </a:cubicBezTo>
                  <a:cubicBezTo>
                    <a:pt x="2603" y="36"/>
                    <a:pt x="2388" y="0"/>
                    <a:pt x="2186" y="0"/>
                  </a:cubicBez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2" name="Google Shape;20;p2">
              <a:extLst>
                <a:ext uri="{FF2B5EF4-FFF2-40B4-BE49-F238E27FC236}">
                  <a16:creationId xmlns:a16="http://schemas.microsoft.com/office/drawing/2014/main" id="{15F97CFD-01C8-40AA-A475-27B4F49CC9D6}"/>
                </a:ext>
              </a:extLst>
            </p:cNvPr>
            <p:cNvSpPr/>
            <p:nvPr/>
          </p:nvSpPr>
          <p:spPr>
            <a:xfrm>
              <a:off x="7140486" y="805873"/>
              <a:ext cx="43024" cy="43024"/>
            </a:xfrm>
            <a:custGeom>
              <a:avLst/>
              <a:gdLst/>
              <a:ahLst/>
              <a:cxnLst/>
              <a:rect l="l" t="t" r="r" b="b"/>
              <a:pathLst>
                <a:path w="1311" h="1311" extrusionOk="0">
                  <a:moveTo>
                    <a:pt x="656" y="1"/>
                  </a:moveTo>
                  <a:cubicBezTo>
                    <a:pt x="298" y="1"/>
                    <a:pt x="1" y="298"/>
                    <a:pt x="1" y="655"/>
                  </a:cubicBezTo>
                  <a:cubicBezTo>
                    <a:pt x="1" y="1025"/>
                    <a:pt x="298" y="1310"/>
                    <a:pt x="656" y="1310"/>
                  </a:cubicBezTo>
                  <a:cubicBezTo>
                    <a:pt x="1025" y="1310"/>
                    <a:pt x="1310" y="1025"/>
                    <a:pt x="1310" y="655"/>
                  </a:cubicBezTo>
                  <a:cubicBezTo>
                    <a:pt x="1310" y="298"/>
                    <a:pt x="1025" y="1"/>
                    <a:pt x="656" y="1"/>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3" name="Google Shape;21;p2">
              <a:extLst>
                <a:ext uri="{FF2B5EF4-FFF2-40B4-BE49-F238E27FC236}">
                  <a16:creationId xmlns:a16="http://schemas.microsoft.com/office/drawing/2014/main" id="{5F094E9D-BB1B-49DD-BCE1-8A75E30518C2}"/>
                </a:ext>
              </a:extLst>
            </p:cNvPr>
            <p:cNvSpPr/>
            <p:nvPr/>
          </p:nvSpPr>
          <p:spPr>
            <a:xfrm>
              <a:off x="7125653" y="595549"/>
              <a:ext cx="243440" cy="158705"/>
            </a:xfrm>
            <a:custGeom>
              <a:avLst/>
              <a:gdLst/>
              <a:ahLst/>
              <a:cxnLst/>
              <a:rect l="l" t="t" r="r" b="b"/>
              <a:pathLst>
                <a:path w="7418" h="4836" extrusionOk="0">
                  <a:moveTo>
                    <a:pt x="756" y="1"/>
                  </a:moveTo>
                  <a:cubicBezTo>
                    <a:pt x="594" y="1"/>
                    <a:pt x="438" y="86"/>
                    <a:pt x="357" y="230"/>
                  </a:cubicBezTo>
                  <a:lnTo>
                    <a:pt x="131" y="623"/>
                  </a:lnTo>
                  <a:cubicBezTo>
                    <a:pt x="0" y="838"/>
                    <a:pt x="84" y="1123"/>
                    <a:pt x="298" y="1254"/>
                  </a:cubicBezTo>
                  <a:lnTo>
                    <a:pt x="6442" y="4778"/>
                  </a:lnTo>
                  <a:cubicBezTo>
                    <a:pt x="6511" y="4817"/>
                    <a:pt x="6587" y="4835"/>
                    <a:pt x="6663" y="4835"/>
                  </a:cubicBezTo>
                  <a:cubicBezTo>
                    <a:pt x="6824" y="4835"/>
                    <a:pt x="6984" y="4753"/>
                    <a:pt x="7073" y="4600"/>
                  </a:cubicBezTo>
                  <a:lnTo>
                    <a:pt x="7287" y="4219"/>
                  </a:lnTo>
                  <a:cubicBezTo>
                    <a:pt x="7418" y="4005"/>
                    <a:pt x="7346" y="3719"/>
                    <a:pt x="7120" y="3588"/>
                  </a:cubicBezTo>
                  <a:lnTo>
                    <a:pt x="989" y="64"/>
                  </a:lnTo>
                  <a:cubicBezTo>
                    <a:pt x="915" y="21"/>
                    <a:pt x="835" y="1"/>
                    <a:pt x="756" y="1"/>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62" name="Google Shape;30;p2">
            <a:extLst>
              <a:ext uri="{FF2B5EF4-FFF2-40B4-BE49-F238E27FC236}">
                <a16:creationId xmlns:a16="http://schemas.microsoft.com/office/drawing/2014/main" id="{3E471299-BA97-481A-9808-95C5FB34B32D}"/>
              </a:ext>
            </a:extLst>
          </p:cNvPr>
          <p:cNvGrpSpPr/>
          <p:nvPr/>
        </p:nvGrpSpPr>
        <p:grpSpPr>
          <a:xfrm rot="8630527">
            <a:off x="238378" y="5800926"/>
            <a:ext cx="443801" cy="483977"/>
            <a:chOff x="1761950" y="1669000"/>
            <a:chExt cx="482700" cy="529100"/>
          </a:xfrm>
        </p:grpSpPr>
        <p:sp>
          <p:nvSpPr>
            <p:cNvPr id="263" name="Google Shape;31;p2">
              <a:extLst>
                <a:ext uri="{FF2B5EF4-FFF2-40B4-BE49-F238E27FC236}">
                  <a16:creationId xmlns:a16="http://schemas.microsoft.com/office/drawing/2014/main" id="{E0CF0894-0306-4F18-A30B-011C19DD269A}"/>
                </a:ext>
              </a:extLst>
            </p:cNvPr>
            <p:cNvSpPr/>
            <p:nvPr/>
          </p:nvSpPr>
          <p:spPr>
            <a:xfrm>
              <a:off x="1761950" y="1669000"/>
              <a:ext cx="482700" cy="529100"/>
            </a:xfrm>
            <a:custGeom>
              <a:avLst/>
              <a:gdLst/>
              <a:ahLst/>
              <a:cxnLst/>
              <a:rect l="l" t="t" r="r" b="b"/>
              <a:pathLst>
                <a:path w="19308" h="21164" extrusionOk="0">
                  <a:moveTo>
                    <a:pt x="8652" y="3590"/>
                  </a:moveTo>
                  <a:cubicBezTo>
                    <a:pt x="9200" y="3590"/>
                    <a:pt x="9762" y="3731"/>
                    <a:pt x="10282" y="4028"/>
                  </a:cubicBezTo>
                  <a:cubicBezTo>
                    <a:pt x="11794" y="4897"/>
                    <a:pt x="12366" y="6767"/>
                    <a:pt x="11532" y="8207"/>
                  </a:cubicBezTo>
                  <a:cubicBezTo>
                    <a:pt x="10983" y="9165"/>
                    <a:pt x="9973" y="9693"/>
                    <a:pt x="8916" y="9693"/>
                  </a:cubicBezTo>
                  <a:cubicBezTo>
                    <a:pt x="8369" y="9693"/>
                    <a:pt x="7809" y="9551"/>
                    <a:pt x="7294" y="9255"/>
                  </a:cubicBezTo>
                  <a:cubicBezTo>
                    <a:pt x="5770" y="8386"/>
                    <a:pt x="5210" y="6517"/>
                    <a:pt x="6043" y="5064"/>
                  </a:cubicBezTo>
                  <a:cubicBezTo>
                    <a:pt x="6592" y="4115"/>
                    <a:pt x="7595" y="3590"/>
                    <a:pt x="8652" y="3590"/>
                  </a:cubicBezTo>
                  <a:close/>
                  <a:moveTo>
                    <a:pt x="8921" y="0"/>
                  </a:moveTo>
                  <a:cubicBezTo>
                    <a:pt x="3425" y="0"/>
                    <a:pt x="1" y="7231"/>
                    <a:pt x="3460" y="11124"/>
                  </a:cubicBezTo>
                  <a:cubicBezTo>
                    <a:pt x="4980" y="12835"/>
                    <a:pt x="6651" y="13348"/>
                    <a:pt x="8108" y="13348"/>
                  </a:cubicBezTo>
                  <a:cubicBezTo>
                    <a:pt x="10292" y="13348"/>
                    <a:pt x="11996" y="12196"/>
                    <a:pt x="11997" y="12196"/>
                  </a:cubicBezTo>
                  <a:lnTo>
                    <a:pt x="11997" y="12196"/>
                  </a:lnTo>
                  <a:cubicBezTo>
                    <a:pt x="11997" y="12196"/>
                    <a:pt x="10818" y="15958"/>
                    <a:pt x="7520" y="16423"/>
                  </a:cubicBezTo>
                  <a:cubicBezTo>
                    <a:pt x="4210" y="16899"/>
                    <a:pt x="1912" y="17518"/>
                    <a:pt x="2305" y="19173"/>
                  </a:cubicBezTo>
                  <a:cubicBezTo>
                    <a:pt x="2626" y="20508"/>
                    <a:pt x="3836" y="21163"/>
                    <a:pt x="5444" y="21163"/>
                  </a:cubicBezTo>
                  <a:cubicBezTo>
                    <a:pt x="8423" y="21163"/>
                    <a:pt x="12767" y="18912"/>
                    <a:pt x="15342" y="14565"/>
                  </a:cubicBezTo>
                  <a:cubicBezTo>
                    <a:pt x="19307" y="7874"/>
                    <a:pt x="17033" y="1873"/>
                    <a:pt x="10592" y="218"/>
                  </a:cubicBezTo>
                  <a:cubicBezTo>
                    <a:pt x="10018" y="69"/>
                    <a:pt x="9460" y="0"/>
                    <a:pt x="8921"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64" name="Google Shape;32;p2">
              <a:extLst>
                <a:ext uri="{FF2B5EF4-FFF2-40B4-BE49-F238E27FC236}">
                  <a16:creationId xmlns:a16="http://schemas.microsoft.com/office/drawing/2014/main" id="{1BD7FB81-1292-44FE-80A5-F6A199461BD7}"/>
                </a:ext>
              </a:extLst>
            </p:cNvPr>
            <p:cNvSpPr/>
            <p:nvPr/>
          </p:nvSpPr>
          <p:spPr>
            <a:xfrm>
              <a:off x="2046075" y="2061100"/>
              <a:ext cx="36350" cy="36050"/>
            </a:xfrm>
            <a:custGeom>
              <a:avLst/>
              <a:gdLst/>
              <a:ahLst/>
              <a:cxnLst/>
              <a:rect l="l" t="t" r="r" b="b"/>
              <a:pathLst>
                <a:path w="1454" h="1442" extrusionOk="0">
                  <a:moveTo>
                    <a:pt x="727" y="0"/>
                  </a:moveTo>
                  <a:cubicBezTo>
                    <a:pt x="322" y="0"/>
                    <a:pt x="1" y="322"/>
                    <a:pt x="1" y="727"/>
                  </a:cubicBezTo>
                  <a:cubicBezTo>
                    <a:pt x="1" y="1120"/>
                    <a:pt x="322" y="1441"/>
                    <a:pt x="727" y="1441"/>
                  </a:cubicBezTo>
                  <a:cubicBezTo>
                    <a:pt x="1132" y="1441"/>
                    <a:pt x="1453" y="1120"/>
                    <a:pt x="1453" y="727"/>
                  </a:cubicBezTo>
                  <a:cubicBezTo>
                    <a:pt x="1453" y="322"/>
                    <a:pt x="1132" y="0"/>
                    <a:pt x="727" y="0"/>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65" name="Google Shape;33;p2">
              <a:extLst>
                <a:ext uri="{FF2B5EF4-FFF2-40B4-BE49-F238E27FC236}">
                  <a16:creationId xmlns:a16="http://schemas.microsoft.com/office/drawing/2014/main" id="{207463E3-3E10-4A08-A44C-7C4068C7301C}"/>
                </a:ext>
              </a:extLst>
            </p:cNvPr>
            <p:cNvSpPr/>
            <p:nvPr/>
          </p:nvSpPr>
          <p:spPr>
            <a:xfrm>
              <a:off x="1866425" y="2108000"/>
              <a:ext cx="179675" cy="64750"/>
            </a:xfrm>
            <a:custGeom>
              <a:avLst/>
              <a:gdLst/>
              <a:ahLst/>
              <a:cxnLst/>
              <a:rect l="l" t="t" r="r" b="b"/>
              <a:pathLst>
                <a:path w="7187" h="2590" extrusionOk="0">
                  <a:moveTo>
                    <a:pt x="6473" y="0"/>
                  </a:moveTo>
                  <a:cubicBezTo>
                    <a:pt x="5731" y="0"/>
                    <a:pt x="4264" y="1127"/>
                    <a:pt x="2950" y="1127"/>
                  </a:cubicBezTo>
                  <a:cubicBezTo>
                    <a:pt x="2917" y="1127"/>
                    <a:pt x="2885" y="1126"/>
                    <a:pt x="2853" y="1125"/>
                  </a:cubicBezTo>
                  <a:cubicBezTo>
                    <a:pt x="2772" y="1122"/>
                    <a:pt x="2693" y="1120"/>
                    <a:pt x="2615" y="1120"/>
                  </a:cubicBezTo>
                  <a:cubicBezTo>
                    <a:pt x="1103" y="1120"/>
                    <a:pt x="0" y="1654"/>
                    <a:pt x="555" y="2220"/>
                  </a:cubicBezTo>
                  <a:cubicBezTo>
                    <a:pt x="816" y="2482"/>
                    <a:pt x="1430" y="2589"/>
                    <a:pt x="2132" y="2589"/>
                  </a:cubicBezTo>
                  <a:cubicBezTo>
                    <a:pt x="3028" y="2589"/>
                    <a:pt x="4069" y="2414"/>
                    <a:pt x="4710" y="2161"/>
                  </a:cubicBezTo>
                  <a:cubicBezTo>
                    <a:pt x="5853" y="1708"/>
                    <a:pt x="7187" y="756"/>
                    <a:pt x="6853" y="196"/>
                  </a:cubicBezTo>
                  <a:cubicBezTo>
                    <a:pt x="6770" y="57"/>
                    <a:pt x="6640" y="0"/>
                    <a:pt x="6473" y="0"/>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pic>
        <p:nvPicPr>
          <p:cNvPr id="7" name="Picture 6">
            <a:extLst>
              <a:ext uri="{FF2B5EF4-FFF2-40B4-BE49-F238E27FC236}">
                <a16:creationId xmlns:a16="http://schemas.microsoft.com/office/drawing/2014/main" id="{8207EF1B-F68E-95C5-CD3B-F0121AF64EAC}"/>
              </a:ext>
            </a:extLst>
          </p:cNvPr>
          <p:cNvPicPr>
            <a:picLocks noChangeAspect="1"/>
          </p:cNvPicPr>
          <p:nvPr/>
        </p:nvPicPr>
        <p:blipFill>
          <a:blip r:embed="rId3"/>
          <a:stretch>
            <a:fillRect/>
          </a:stretch>
        </p:blipFill>
        <p:spPr>
          <a:xfrm>
            <a:off x="33293" y="2859475"/>
            <a:ext cx="4050919" cy="4071332"/>
          </a:xfrm>
          <a:prstGeom prst="rect">
            <a:avLst/>
          </a:prstGeom>
        </p:spPr>
      </p:pic>
      <p:sp>
        <p:nvSpPr>
          <p:cNvPr id="165" name="Title 1">
            <a:extLst>
              <a:ext uri="{FF2B5EF4-FFF2-40B4-BE49-F238E27FC236}">
                <a16:creationId xmlns:a16="http://schemas.microsoft.com/office/drawing/2014/main" id="{8D47FDDC-426B-286D-519B-9544D88C57F0}"/>
              </a:ext>
            </a:extLst>
          </p:cNvPr>
          <p:cNvSpPr txBox="1">
            <a:spLocks/>
          </p:cNvSpPr>
          <p:nvPr/>
        </p:nvSpPr>
        <p:spPr>
          <a:xfrm>
            <a:off x="11401014" y="552147"/>
            <a:ext cx="2914996"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
                <a:srgbClr val="000000"/>
              </a:buClr>
              <a:buSzTx/>
              <a:buFontTx/>
              <a:buNone/>
              <a:tabLst/>
              <a:defRPr/>
            </a:pPr>
            <a:r>
              <a:rPr kumimoji="0" lang="en-US" sz="2000" b="0" i="0" u="none" strike="noStrike" kern="1200" cap="none" spc="0" normalizeH="0" baseline="0" noProof="0">
                <a:ln>
                  <a:noFill/>
                </a:ln>
                <a:solidFill>
                  <a:srgbClr val="B872AE">
                    <a:lumMod val="20000"/>
                    <a:lumOff val="80000"/>
                  </a:srgbClr>
                </a:solidFill>
                <a:effectLst/>
                <a:uLnTx/>
                <a:uFillTx/>
                <a:latin typeface="#9Slide07 Altus" pitchFamily="2" charset="0"/>
                <a:ea typeface="+mj-ea"/>
                <a:cs typeface="+mj-cs"/>
                <a:sym typeface="Arial"/>
              </a:rPr>
              <a:t>By DIỆU HIỀN</a:t>
            </a:r>
            <a:endParaRPr kumimoji="0" lang="en-US" sz="2000" b="0" i="0" u="none" strike="noStrike" kern="1200" cap="none" spc="0" normalizeH="0" baseline="0" noProof="0" dirty="0">
              <a:ln>
                <a:noFill/>
              </a:ln>
              <a:solidFill>
                <a:srgbClr val="B872AE">
                  <a:lumMod val="20000"/>
                  <a:lumOff val="80000"/>
                </a:srgbClr>
              </a:solidFill>
              <a:effectLst/>
              <a:uLnTx/>
              <a:uFillTx/>
              <a:latin typeface="#9Slide07 Altus" pitchFamily="2" charset="0"/>
              <a:ea typeface="+mj-ea"/>
              <a:cs typeface="+mj-cs"/>
              <a:sym typeface="Arial"/>
            </a:endParaRPr>
          </a:p>
        </p:txBody>
      </p:sp>
      <p:pic>
        <p:nvPicPr>
          <p:cNvPr id="161" name="Picture 160">
            <a:extLst>
              <a:ext uri="{FF2B5EF4-FFF2-40B4-BE49-F238E27FC236}">
                <a16:creationId xmlns:a16="http://schemas.microsoft.com/office/drawing/2014/main" id="{16D002B1-2BEC-9875-D37D-6A7C9A4314B8}"/>
              </a:ext>
            </a:extLst>
          </p:cNvPr>
          <p:cNvPicPr>
            <a:picLocks noChangeAspect="1"/>
          </p:cNvPicPr>
          <p:nvPr/>
        </p:nvPicPr>
        <p:blipFill>
          <a:blip r:embed="rId4"/>
          <a:stretch>
            <a:fillRect/>
          </a:stretch>
        </p:blipFill>
        <p:spPr>
          <a:xfrm>
            <a:off x="4135412" y="154697"/>
            <a:ext cx="5645385" cy="2773920"/>
          </a:xfrm>
          <a:prstGeom prst="rect">
            <a:avLst/>
          </a:prstGeom>
        </p:spPr>
      </p:pic>
      <p:pic>
        <p:nvPicPr>
          <p:cNvPr id="162" name="Picture 161">
            <a:extLst>
              <a:ext uri="{FF2B5EF4-FFF2-40B4-BE49-F238E27FC236}">
                <a16:creationId xmlns:a16="http://schemas.microsoft.com/office/drawing/2014/main" id="{DD3FF8CE-6832-D7BF-80A1-665709E742BD}"/>
              </a:ext>
            </a:extLst>
          </p:cNvPr>
          <p:cNvPicPr>
            <a:picLocks noChangeAspect="1"/>
          </p:cNvPicPr>
          <p:nvPr/>
        </p:nvPicPr>
        <p:blipFill>
          <a:blip r:embed="rId5"/>
          <a:stretch>
            <a:fillRect/>
          </a:stretch>
        </p:blipFill>
        <p:spPr>
          <a:xfrm>
            <a:off x="2480054" y="2091791"/>
            <a:ext cx="8992379" cy="1999661"/>
          </a:xfrm>
          <a:prstGeom prst="rect">
            <a:avLst/>
          </a:prstGeom>
          <a:ln>
            <a:solidFill>
              <a:schemeClr val="accent1"/>
            </a:solidFill>
          </a:ln>
        </p:spPr>
      </p:pic>
    </p:spTree>
    <p:extLst>
      <p:ext uri="{BB962C8B-B14F-4D97-AF65-F5344CB8AC3E}">
        <p14:creationId xmlns:p14="http://schemas.microsoft.com/office/powerpoint/2010/main" val="109870803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61"/>
                                        </p:tgtEl>
                                        <p:attrNameLst>
                                          <p:attrName>style.visibility</p:attrName>
                                        </p:attrNameLst>
                                      </p:cBhvr>
                                      <p:to>
                                        <p:strVal val="visible"/>
                                      </p:to>
                                    </p:set>
                                    <p:animEffect transition="in" filter="barn(inVertical)">
                                      <p:cBhvr>
                                        <p:cTn id="7" dur="500"/>
                                        <p:tgtEl>
                                          <p:spTgt spid="161"/>
                                        </p:tgtEl>
                                      </p:cBhvr>
                                    </p:animEffect>
                                  </p:childTnLst>
                                </p:cTn>
                              </p:par>
                              <p:par>
                                <p:cTn id="8" presetID="16" presetClass="entr" presetSubtype="21" fill="hold" nodeType="withEffect">
                                  <p:stCondLst>
                                    <p:cond delay="0"/>
                                  </p:stCondLst>
                                  <p:childTnLst>
                                    <p:set>
                                      <p:cBhvr>
                                        <p:cTn id="9" dur="1" fill="hold">
                                          <p:stCondLst>
                                            <p:cond delay="0"/>
                                          </p:stCondLst>
                                        </p:cTn>
                                        <p:tgtEl>
                                          <p:spTgt spid="162"/>
                                        </p:tgtEl>
                                        <p:attrNameLst>
                                          <p:attrName>style.visibility</p:attrName>
                                        </p:attrNameLst>
                                      </p:cBhvr>
                                      <p:to>
                                        <p:strVal val="visible"/>
                                      </p:to>
                                    </p:set>
                                    <p:animEffect transition="in" filter="barn(inVertical)">
                                      <p:cBhvr>
                                        <p:cTn id="10" dur="500"/>
                                        <p:tgtEl>
                                          <p:spTgt spid="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pic>
        <p:nvPicPr>
          <p:cNvPr id="5" name="Picture 4">
            <a:extLst>
              <a:ext uri="{FF2B5EF4-FFF2-40B4-BE49-F238E27FC236}">
                <a16:creationId xmlns:a16="http://schemas.microsoft.com/office/drawing/2014/main" id="{7E8FB954-420A-3DCE-98C0-7FB26C81CACF}"/>
              </a:ext>
            </a:extLst>
          </p:cNvPr>
          <p:cNvPicPr>
            <a:picLocks noChangeAspect="1"/>
          </p:cNvPicPr>
          <p:nvPr/>
        </p:nvPicPr>
        <p:blipFill>
          <a:blip r:embed="rId3"/>
          <a:stretch>
            <a:fillRect/>
          </a:stretch>
        </p:blipFill>
        <p:spPr>
          <a:xfrm rot="20396175">
            <a:off x="3517622" y="797943"/>
            <a:ext cx="1534604" cy="1278087"/>
          </a:xfrm>
          <a:prstGeom prst="rect">
            <a:avLst/>
          </a:prstGeom>
        </p:spPr>
      </p:pic>
      <p:pic>
        <p:nvPicPr>
          <p:cNvPr id="1028" name="Picture 4" descr="Chip 'n' Dale Disney Channel Cartoon Animated series The Walt Disney  Company, chip n dale, Chip \'n\' Dale, Disney Channel png | PNGEgg">
            <a:extLst>
              <a:ext uri="{FF2B5EF4-FFF2-40B4-BE49-F238E27FC236}">
                <a16:creationId xmlns:a16="http://schemas.microsoft.com/office/drawing/2014/main" id="{6F8A9EC7-8DC0-F73E-451F-36B449258438}"/>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2862" b="93005" l="10000" r="90000">
                        <a14:foregroundMark x1="34111" y1="2862" x2="34111" y2="2862"/>
                        <a14:foregroundMark x1="34778" y1="32432" x2="34778" y2="32432"/>
                        <a14:foregroundMark x1="48000" y1="39746" x2="48000" y2="39746"/>
                        <a14:foregroundMark x1="36444" y1="30525" x2="36444" y2="30525"/>
                        <a14:foregroundMark x1="71333" y1="43561" x2="71333" y2="43561"/>
                        <a14:foregroundMark x1="65111" y1="89825" x2="65111" y2="89825"/>
                        <a14:foregroundMark x1="48778" y1="93005" x2="48778" y2="93005"/>
                      </a14:backgroundRemoval>
                    </a14:imgEffect>
                  </a14:imgLayer>
                </a14:imgProps>
              </a:ext>
              <a:ext uri="{28A0092B-C50C-407E-A947-70E740481C1C}">
                <a14:useLocalDpi xmlns:a14="http://schemas.microsoft.com/office/drawing/2010/main" val="0"/>
              </a:ext>
            </a:extLst>
          </a:blip>
          <a:srcRect/>
          <a:stretch>
            <a:fillRect/>
          </a:stretch>
        </p:blipFill>
        <p:spPr bwMode="auto">
          <a:xfrm>
            <a:off x="-394139" y="2200416"/>
            <a:ext cx="3832283" cy="463836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16FB46C5-D0FB-E45B-9032-0C52B4A41BF0}"/>
              </a:ext>
            </a:extLst>
          </p:cNvPr>
          <p:cNvPicPr>
            <a:picLocks noChangeAspect="1"/>
          </p:cNvPicPr>
          <p:nvPr/>
        </p:nvPicPr>
        <p:blipFill>
          <a:blip r:embed="rId6"/>
          <a:stretch>
            <a:fillRect/>
          </a:stretch>
        </p:blipFill>
        <p:spPr>
          <a:xfrm>
            <a:off x="3969657" y="-104484"/>
            <a:ext cx="7760881" cy="2060627"/>
          </a:xfrm>
          <a:prstGeom prst="rect">
            <a:avLst/>
          </a:prstGeom>
        </p:spPr>
      </p:pic>
      <p:pic>
        <p:nvPicPr>
          <p:cNvPr id="6" name="Picture 5">
            <a:extLst>
              <a:ext uri="{FF2B5EF4-FFF2-40B4-BE49-F238E27FC236}">
                <a16:creationId xmlns:a16="http://schemas.microsoft.com/office/drawing/2014/main" id="{DFD31F7C-82BD-6B77-6E8E-B9F1C8CD150C}"/>
              </a:ext>
            </a:extLst>
          </p:cNvPr>
          <p:cNvPicPr>
            <a:picLocks noChangeAspect="1"/>
          </p:cNvPicPr>
          <p:nvPr/>
        </p:nvPicPr>
        <p:blipFill>
          <a:blip r:embed="rId7"/>
          <a:stretch>
            <a:fillRect/>
          </a:stretch>
        </p:blipFill>
        <p:spPr>
          <a:xfrm>
            <a:off x="2231065" y="1436986"/>
            <a:ext cx="10431160" cy="3737172"/>
          </a:xfrm>
          <a:prstGeom prst="rect">
            <a:avLst/>
          </a:prstGeom>
        </p:spPr>
      </p:pic>
    </p:spTree>
    <p:extLst>
      <p:ext uri="{BB962C8B-B14F-4D97-AF65-F5344CB8AC3E}">
        <p14:creationId xmlns:p14="http://schemas.microsoft.com/office/powerpoint/2010/main" val="12948077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500" tmFilter="0, 0; .2, .5; .8, .5; 1, 0"/>
                                        <p:tgtEl>
                                          <p:spTgt spid="1028"/>
                                        </p:tgtEl>
                                      </p:cBhvr>
                                    </p:animEffect>
                                    <p:animScale>
                                      <p:cBhvr>
                                        <p:cTn id="7" dur="250" autoRev="1" fill="hold"/>
                                        <p:tgtEl>
                                          <p:spTgt spid="1028"/>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849744" y="524859"/>
            <a:ext cx="6871855" cy="1408716"/>
          </a:xfrm>
          <a:prstGeom prst="roundRect">
            <a:avLst/>
          </a:prstGeom>
          <a:solidFill>
            <a:schemeClr val="bg1">
              <a:alpha val="89000"/>
            </a:schemeClr>
          </a:solidFill>
          <a:ln w="28575">
            <a:solidFill>
              <a:srgbClr val="E7456A"/>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Times New Roman" panose="02020603050405020304" pitchFamily="18" charset="0"/>
              </a:rPr>
              <a:t>Nêu</a:t>
            </a:r>
            <a:r>
              <a:rPr kumimoji="0" lang="en-US" sz="40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sz="40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Times New Roman" panose="02020603050405020304" pitchFamily="18" charset="0"/>
              </a:rPr>
              <a:t>cách</a:t>
            </a:r>
            <a:r>
              <a:rPr kumimoji="0" lang="en-US" sz="40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sz="40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Times New Roman" panose="02020603050405020304" pitchFamily="18" charset="0"/>
              </a:rPr>
              <a:t>nhân</a:t>
            </a:r>
            <a:r>
              <a:rPr kumimoji="0" lang="en-US" sz="40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sz="40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Times New Roman" panose="02020603050405020304" pitchFamily="18" charset="0"/>
              </a:rPr>
              <a:t>hai</a:t>
            </a:r>
            <a:r>
              <a:rPr kumimoji="0" lang="en-US" sz="40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sz="40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Times New Roman" panose="02020603050405020304" pitchFamily="18" charset="0"/>
              </a:rPr>
              <a:t>phân</a:t>
            </a:r>
            <a:r>
              <a:rPr kumimoji="0" lang="en-US" sz="40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sz="40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Times New Roman" panose="02020603050405020304" pitchFamily="18" charset="0"/>
              </a:rPr>
              <a:t>số</a:t>
            </a:r>
            <a:r>
              <a:rPr kumimoji="0" lang="en-US" sz="40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Times New Roman" panose="02020603050405020304" pitchFamily="18" charset="0"/>
              </a:rPr>
              <a:t> </a:t>
            </a:r>
            <a:endParaRPr kumimoji="0" lang="en-US" sz="4000" b="0"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pic>
        <p:nvPicPr>
          <p:cNvPr id="7" name="Picture 6" descr="A picture containing toy, doll&#10;&#10;Description automatically generated">
            <a:extLst>
              <a:ext uri="{FF2B5EF4-FFF2-40B4-BE49-F238E27FC236}">
                <a16:creationId xmlns:a16="http://schemas.microsoft.com/office/drawing/2014/main" id="{31E28A3E-349A-448A-A2B8-EF7699ABE79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41667" y1="28191" x2="41667" y2="28191"/>
                        <a14:foregroundMark x1="42730" y1="28369" x2="42908" y2="28369"/>
                        <a14:foregroundMark x1="55496" y1="26773" x2="55496" y2="26773"/>
                      </a14:backgroundRemoval>
                    </a14:imgEffect>
                  </a14:imgLayer>
                </a14:imgProps>
              </a:ext>
              <a:ext uri="{28A0092B-C50C-407E-A947-70E740481C1C}">
                <a14:useLocalDpi xmlns:a14="http://schemas.microsoft.com/office/drawing/2010/main" val="0"/>
              </a:ext>
            </a:extLst>
          </a:blip>
          <a:stretch>
            <a:fillRect/>
          </a:stretch>
        </p:blipFill>
        <p:spPr>
          <a:xfrm flipH="1">
            <a:off x="427751" y="3007926"/>
            <a:ext cx="4183004" cy="4040170"/>
          </a:xfrm>
          <a:prstGeom prst="rect">
            <a:avLst/>
          </a:prstGeom>
        </p:spPr>
      </p:pic>
      <p:pic>
        <p:nvPicPr>
          <p:cNvPr id="15" name="Picture 14">
            <a:hlinkClick r:id="rId5" action="ppaction://hlinksldjump"/>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329541" y="4591189"/>
            <a:ext cx="2576048" cy="2576048"/>
          </a:xfrm>
          <a:prstGeom prst="rect">
            <a:avLst/>
          </a:prstGeom>
        </p:spPr>
      </p:pic>
      <p:pic>
        <p:nvPicPr>
          <p:cNvPr id="34" name="图片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0200192">
            <a:off x="3300407" y="1079842"/>
            <a:ext cx="6809027" cy="5735514"/>
          </a:xfrm>
          <a:prstGeom prst="rect">
            <a:avLst/>
          </a:prstGeom>
        </p:spPr>
      </p:pic>
      <p:sp>
        <p:nvSpPr>
          <p:cNvPr id="5" name="TextBox 4"/>
          <p:cNvSpPr txBox="1"/>
          <p:nvPr/>
        </p:nvSpPr>
        <p:spPr>
          <a:xfrm rot="20526791">
            <a:off x="4848880" y="3568168"/>
            <a:ext cx="3749814" cy="2062103"/>
          </a:xfrm>
          <a:prstGeom prst="rect">
            <a:avLst/>
          </a:prstGeom>
          <a:noFill/>
        </p:spPr>
        <p:txBody>
          <a:bodyPr wrap="square" rtlCol="0">
            <a:spAutoFit/>
          </a:bodyPr>
          <a:lstStyle/>
          <a:p>
            <a:pPr lvl="0" algn="just" defTabSz="457200"/>
            <a:r>
              <a:rPr lang="nl-NL" sz="3200" b="1" i="1" dirty="0">
                <a:solidFill>
                  <a:srgbClr val="002060"/>
                </a:solidFill>
                <a:latin typeface="Cambria" panose="02040503050406030204" pitchFamily="18" charset="0"/>
                <a:ea typeface="Cambria" panose="02040503050406030204" pitchFamily="18" charset="0"/>
                <a:cs typeface="Times New Roman" panose="02020603050405020304" pitchFamily="18" charset="0"/>
              </a:rPr>
              <a:t>Muốn nhân hai phân số: ta nhân tử số với tử số, mẫu số với mẫu số </a:t>
            </a:r>
            <a:endParaRPr kumimoji="0" lang="en-US"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662951805"/>
      </p:ext>
    </p:extLst>
  </p:cSld>
  <p:clrMapOvr>
    <a:masterClrMapping/>
  </p:clrMapOvr>
  <mc:AlternateContent xmlns:mc="http://schemas.openxmlformats.org/markup-compatibility/2006" xmlns:p14="http://schemas.microsoft.com/office/powerpoint/2010/main">
    <mc:Choice Requires="p14">
      <p:transition spd="slow" p14:dur="800" advClick="0">
        <p14:flythrough/>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circle(in)">
                                      <p:cBhvr>
                                        <p:cTn id="7" dur="20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849744" y="524859"/>
            <a:ext cx="6871855" cy="1542066"/>
          </a:xfrm>
          <a:prstGeom prst="roundRect">
            <a:avLst/>
          </a:prstGeom>
          <a:solidFill>
            <a:schemeClr val="bg1">
              <a:alpha val="89000"/>
            </a:schemeClr>
          </a:solidFill>
          <a:ln w="28575">
            <a:solidFill>
              <a:srgbClr val="E7456A"/>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C00000"/>
                </a:solidFill>
                <a:effectLst/>
                <a:uLnTx/>
                <a:uFillTx/>
                <a:latin typeface="Cambria" panose="02040503050406030204" pitchFamily="18" charset="0"/>
                <a:ea typeface="Cambria" panose="02040503050406030204" pitchFamily="18" charset="0"/>
                <a:cs typeface="Times New Roman" panose="02020603050405020304" pitchFamily="18" charset="0"/>
              </a:rPr>
              <a:t>Nêu cách chia hai phân số</a:t>
            </a:r>
            <a:endParaRPr kumimoji="0" lang="en-US" sz="4000" b="0"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pic>
        <p:nvPicPr>
          <p:cNvPr id="7" name="Picture 6" descr="A picture containing toy, doll&#10;&#10;Description automatically generated">
            <a:extLst>
              <a:ext uri="{FF2B5EF4-FFF2-40B4-BE49-F238E27FC236}">
                <a16:creationId xmlns:a16="http://schemas.microsoft.com/office/drawing/2014/main" id="{31E28A3E-349A-448A-A2B8-EF7699ABE79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41667" y1="28191" x2="41667" y2="28191"/>
                        <a14:foregroundMark x1="42730" y1="28369" x2="42908" y2="28369"/>
                        <a14:foregroundMark x1="55496" y1="26773" x2="55496" y2="26773"/>
                      </a14:backgroundRemoval>
                    </a14:imgEffect>
                  </a14:imgLayer>
                </a14:imgProps>
              </a:ext>
              <a:ext uri="{28A0092B-C50C-407E-A947-70E740481C1C}">
                <a14:useLocalDpi xmlns:a14="http://schemas.microsoft.com/office/drawing/2010/main" val="0"/>
              </a:ext>
            </a:extLst>
          </a:blip>
          <a:stretch>
            <a:fillRect/>
          </a:stretch>
        </p:blipFill>
        <p:spPr>
          <a:xfrm flipH="1">
            <a:off x="427751" y="3007926"/>
            <a:ext cx="4183004" cy="4040170"/>
          </a:xfrm>
          <a:prstGeom prst="rect">
            <a:avLst/>
          </a:prstGeom>
        </p:spPr>
      </p:pic>
      <p:pic>
        <p:nvPicPr>
          <p:cNvPr id="15" name="Picture 14">
            <a:hlinkClick r:id="rId5" action="ppaction://hlinksldjump"/>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329541" y="4591189"/>
            <a:ext cx="2576048" cy="2576048"/>
          </a:xfrm>
          <a:prstGeom prst="rect">
            <a:avLst/>
          </a:prstGeom>
        </p:spPr>
      </p:pic>
      <p:pic>
        <p:nvPicPr>
          <p:cNvPr id="34" name="图片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0200192">
            <a:off x="3420494" y="1254314"/>
            <a:ext cx="5735514" cy="5735514"/>
          </a:xfrm>
          <a:prstGeom prst="rect">
            <a:avLst/>
          </a:prstGeom>
        </p:spPr>
      </p:pic>
      <p:sp>
        <p:nvSpPr>
          <p:cNvPr id="5" name="TextBox 4"/>
          <p:cNvSpPr txBox="1"/>
          <p:nvPr/>
        </p:nvSpPr>
        <p:spPr>
          <a:xfrm rot="20647941">
            <a:off x="4597104" y="3639832"/>
            <a:ext cx="3466423" cy="2062103"/>
          </a:xfrm>
          <a:prstGeom prst="rect">
            <a:avLst/>
          </a:prstGeom>
          <a:noFill/>
        </p:spPr>
        <p:txBody>
          <a:bodyPr wrap="square" rtlCol="0">
            <a:spAutoFit/>
          </a:bodyPr>
          <a:lstStyle/>
          <a:p>
            <a:pPr lvl="0" algn="just" defTabSz="457200"/>
            <a:r>
              <a:rPr lang="vi-VN" sz="3200" b="1" i="1" dirty="0">
                <a:solidFill>
                  <a:srgbClr val="002060"/>
                </a:solidFill>
                <a:latin typeface="Cambria" panose="02040503050406030204" pitchFamily="18" charset="0"/>
                <a:ea typeface="Cambria" panose="02040503050406030204" pitchFamily="18" charset="0"/>
                <a:cs typeface="Times New Roman" panose="02020603050405020304" pitchFamily="18" charset="0"/>
              </a:rPr>
              <a:t>Muốn chia hai phân số ta nhân với phân số thứ hai đảo ngược</a:t>
            </a:r>
            <a:r>
              <a:rPr lang="en-US" sz="3200" b="1" i="1" dirty="0">
                <a:solidFill>
                  <a:srgbClr val="002060"/>
                </a:solidFill>
                <a:latin typeface="Cambria" panose="02040503050406030204" pitchFamily="18" charset="0"/>
                <a:ea typeface="Cambria" panose="02040503050406030204" pitchFamily="18" charset="0"/>
                <a:cs typeface="Times New Roman" panose="02020603050405020304" pitchFamily="18" charset="0"/>
              </a:rPr>
              <a:t>.</a:t>
            </a:r>
            <a:endParaRPr kumimoji="0" lang="en-US"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1700920707"/>
      </p:ext>
    </p:extLst>
  </p:cSld>
  <p:clrMapOvr>
    <a:masterClrMapping/>
  </p:clrMapOvr>
  <mc:AlternateContent xmlns:mc="http://schemas.openxmlformats.org/markup-compatibility/2006" xmlns:p14="http://schemas.microsoft.com/office/powerpoint/2010/main">
    <mc:Choice Requires="p14">
      <p:transition spd="slow" p14:dur="800" advClick="0">
        <p14:flythrough/>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randombar(horizontal)">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hlinkClick r:id="rId3" action="ppaction://hlinksldjump"/>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329541" y="4591189"/>
            <a:ext cx="2576048" cy="2576048"/>
          </a:xfrm>
          <a:prstGeom prst="rect">
            <a:avLst/>
          </a:prstGeom>
        </p:spPr>
      </p:pic>
      <p:pic>
        <p:nvPicPr>
          <p:cNvPr id="34" name="图片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1072900">
            <a:off x="2042623" y="537360"/>
            <a:ext cx="5798942" cy="5798942"/>
          </a:xfrm>
          <a:prstGeom prst="rect">
            <a:avLst/>
          </a:prstGeom>
        </p:spPr>
      </p:pic>
      <mc:AlternateContent xmlns:mc="http://schemas.openxmlformats.org/markup-compatibility/2006">
        <mc:Choice xmlns:a14="http://schemas.microsoft.com/office/drawing/2010/main" Requires="a14">
          <p:sp>
            <p:nvSpPr>
              <p:cNvPr id="5" name="TextBox 4"/>
              <p:cNvSpPr txBox="1"/>
              <p:nvPr/>
            </p:nvSpPr>
            <p:spPr>
              <a:xfrm rot="21399988">
                <a:off x="3148600" y="3146107"/>
                <a:ext cx="3749814" cy="113306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3600" b="1" i="1" smtClean="0">
                          <a:solidFill>
                            <a:srgbClr val="FF0000"/>
                          </a:solidFill>
                          <a:latin typeface="Cambria Math" panose="02040503050406030204" pitchFamily="18" charset="0"/>
                        </a:rPr>
                        <m:t>=</m:t>
                      </m:r>
                      <m:f>
                        <m:fPr>
                          <m:ctrlPr>
                            <a:rPr lang="en-US" sz="3600" b="1" i="1">
                              <a:solidFill>
                                <a:srgbClr val="FF0000"/>
                              </a:solidFill>
                              <a:latin typeface="Cambria Math" panose="02040503050406030204" pitchFamily="18" charset="0"/>
                            </a:rPr>
                          </m:ctrlPr>
                        </m:fPr>
                        <m:num>
                          <m:r>
                            <a:rPr lang="en-US" sz="3600" b="1" i="1">
                              <a:solidFill>
                                <a:srgbClr val="FF0000"/>
                              </a:solidFill>
                              <a:latin typeface="Cambria Math" panose="02040503050406030204" pitchFamily="18" charset="0"/>
                            </a:rPr>
                            <m:t>𝟑</m:t>
                          </m:r>
                        </m:num>
                        <m:den>
                          <m:r>
                            <a:rPr lang="en-US" sz="3600" b="1" i="1">
                              <a:solidFill>
                                <a:srgbClr val="FF0000"/>
                              </a:solidFill>
                              <a:latin typeface="Cambria Math" panose="02040503050406030204" pitchFamily="18" charset="0"/>
                            </a:rPr>
                            <m:t>𝟒</m:t>
                          </m:r>
                        </m:den>
                      </m:f>
                      <m:r>
                        <a:rPr lang="en-US" sz="3600" b="1" i="1">
                          <a:solidFill>
                            <a:srgbClr val="FF0000"/>
                          </a:solidFill>
                          <a:latin typeface="Cambria Math" panose="02040503050406030204" pitchFamily="18" charset="0"/>
                        </a:rPr>
                        <m:t>×</m:t>
                      </m:r>
                      <m:f>
                        <m:fPr>
                          <m:ctrlPr>
                            <a:rPr lang="en-US" sz="3600" b="1" i="1">
                              <a:solidFill>
                                <a:srgbClr val="FF0000"/>
                              </a:solidFill>
                              <a:latin typeface="Cambria Math" panose="02040503050406030204" pitchFamily="18" charset="0"/>
                            </a:rPr>
                          </m:ctrlPr>
                        </m:fPr>
                        <m:num>
                          <m:r>
                            <a:rPr lang="en-US" sz="3600" b="1" i="1">
                              <a:solidFill>
                                <a:srgbClr val="FF0000"/>
                              </a:solidFill>
                              <a:latin typeface="Cambria Math" panose="02040503050406030204" pitchFamily="18" charset="0"/>
                            </a:rPr>
                            <m:t>𝟕</m:t>
                          </m:r>
                        </m:num>
                        <m:den>
                          <m:r>
                            <a:rPr lang="en-US" sz="3600" b="1" i="1">
                              <a:solidFill>
                                <a:srgbClr val="FF0000"/>
                              </a:solidFill>
                              <a:latin typeface="Cambria Math" panose="02040503050406030204" pitchFamily="18" charset="0"/>
                            </a:rPr>
                            <m:t>𝟓</m:t>
                          </m:r>
                        </m:den>
                      </m:f>
                      <m:r>
                        <a:rPr lang="en-US" sz="3600" b="1" i="1">
                          <a:solidFill>
                            <a:srgbClr val="FF0000"/>
                          </a:solidFill>
                          <a:latin typeface="Cambria Math" panose="02040503050406030204" pitchFamily="18" charset="0"/>
                        </a:rPr>
                        <m:t>=</m:t>
                      </m:r>
                      <m:f>
                        <m:fPr>
                          <m:ctrlPr>
                            <a:rPr lang="en-US" sz="3600" b="1" i="1">
                              <a:solidFill>
                                <a:srgbClr val="FF0000"/>
                              </a:solidFill>
                              <a:latin typeface="Cambria Math" panose="02040503050406030204" pitchFamily="18" charset="0"/>
                            </a:rPr>
                          </m:ctrlPr>
                        </m:fPr>
                        <m:num>
                          <m:r>
                            <a:rPr lang="en-US" sz="3600" b="1" i="1">
                              <a:solidFill>
                                <a:srgbClr val="FF0000"/>
                              </a:solidFill>
                              <a:latin typeface="Cambria Math" panose="02040503050406030204" pitchFamily="18" charset="0"/>
                            </a:rPr>
                            <m:t>𝟐𝟏</m:t>
                          </m:r>
                        </m:num>
                        <m:den>
                          <m:r>
                            <a:rPr lang="en-US" sz="3600" b="1" i="1">
                              <a:solidFill>
                                <a:srgbClr val="FF0000"/>
                              </a:solidFill>
                              <a:latin typeface="Cambria Math" panose="02040503050406030204" pitchFamily="18" charset="0"/>
                            </a:rPr>
                            <m:t>𝟐𝟎</m:t>
                          </m:r>
                        </m:den>
                      </m:f>
                    </m:oMath>
                  </m:oMathPara>
                </a14:m>
                <a:endParaRPr lang="en-US" sz="3600" dirty="0">
                  <a:solidFill>
                    <a:srgbClr val="FF0000"/>
                  </a:solidFill>
                </a:endParaRPr>
              </a:p>
            </p:txBody>
          </p:sp>
        </mc:Choice>
        <mc:Fallback>
          <p:sp>
            <p:nvSpPr>
              <p:cNvPr id="5" name="TextBox 4"/>
              <p:cNvSpPr txBox="1">
                <a:spLocks noRot="1" noChangeAspect="1" noMove="1" noResize="1" noEditPoints="1" noAdjustHandles="1" noChangeArrowheads="1" noChangeShapeType="1" noTextEdit="1"/>
              </p:cNvSpPr>
              <p:nvPr/>
            </p:nvSpPr>
            <p:spPr>
              <a:xfrm rot="21399988">
                <a:off x="3148600" y="3146107"/>
                <a:ext cx="3749814" cy="1133067"/>
              </a:xfrm>
              <a:prstGeom prst="rect">
                <a:avLst/>
              </a:prstGeom>
              <a:blipFill>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071587351"/>
      </p:ext>
    </p:extLst>
  </p:cSld>
  <p:clrMapOvr>
    <a:masterClrMapping/>
  </p:clrMapOvr>
  <mc:AlternateContent xmlns:mc="http://schemas.openxmlformats.org/markup-compatibility/2006" xmlns:p14="http://schemas.microsoft.com/office/powerpoint/2010/main">
    <mc:Choice Requires="p14">
      <p:transition spd="slow" p14:dur="800" advClick="0">
        <p14:flythrough/>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randombar(horizontal)">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3">
            <a:extLst>
              <a:ext uri="{28A0092B-C50C-407E-A947-70E740481C1C}">
                <a14:useLocalDpi xmlns:a14="http://schemas.microsoft.com/office/drawing/2010/main" val="0"/>
              </a:ext>
            </a:extLst>
          </a:blip>
          <a:srcRect l="4074" r="4074"/>
          <a:stretch/>
        </p:blipFill>
        <p:spPr>
          <a:xfrm>
            <a:off x="-152400" y="-136891"/>
            <a:ext cx="12192000" cy="6858000"/>
          </a:xfrm>
          <a:prstGeom prst="rect">
            <a:avLst/>
          </a:prstGeom>
        </p:spPr>
      </p:pic>
      <p:pic>
        <p:nvPicPr>
          <p:cNvPr id="26" name="图片 25">
            <a:extLst>
              <a:ext uri="{FF2B5EF4-FFF2-40B4-BE49-F238E27FC236}">
                <a16:creationId xmlns:a16="http://schemas.microsoft.com/office/drawing/2014/main" id="{1AD07F7E-1C9F-4475-982E-E2A483C791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00269" y="5441865"/>
            <a:ext cx="1546334" cy="1546334"/>
          </a:xfrm>
          <a:prstGeom prst="rect">
            <a:avLst/>
          </a:prstGeom>
        </p:spPr>
      </p:pic>
      <p:pic>
        <p:nvPicPr>
          <p:cNvPr id="27" name="图片 26">
            <a:extLst>
              <a:ext uri="{FF2B5EF4-FFF2-40B4-BE49-F238E27FC236}">
                <a16:creationId xmlns:a16="http://schemas.microsoft.com/office/drawing/2014/main" id="{2A715F77-DF64-4201-81F3-12F1FF45A95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30037" y="5885778"/>
            <a:ext cx="835331" cy="835331"/>
          </a:xfrm>
          <a:prstGeom prst="rect">
            <a:avLst/>
          </a:prstGeom>
        </p:spPr>
      </p:pic>
      <p:pic>
        <p:nvPicPr>
          <p:cNvPr id="32" name="图片 31">
            <a:extLst>
              <a:ext uri="{FF2B5EF4-FFF2-40B4-BE49-F238E27FC236}">
                <a16:creationId xmlns:a16="http://schemas.microsoft.com/office/drawing/2014/main" id="{A181037B-11BE-4180-A779-4A1E5628F0C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68222" y="5168544"/>
            <a:ext cx="1498600" cy="1498600"/>
          </a:xfrm>
          <a:prstGeom prst="rect">
            <a:avLst/>
          </a:prstGeom>
        </p:spPr>
      </p:pic>
      <p:pic>
        <p:nvPicPr>
          <p:cNvPr id="39" name="图片 38">
            <a:extLst>
              <a:ext uri="{FF2B5EF4-FFF2-40B4-BE49-F238E27FC236}">
                <a16:creationId xmlns:a16="http://schemas.microsoft.com/office/drawing/2014/main" id="{FD51F806-0E00-4876-A434-3E441792124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14636" y="5581222"/>
            <a:ext cx="1406977" cy="1406977"/>
          </a:xfrm>
          <a:prstGeom prst="rect">
            <a:avLst/>
          </a:prstGeom>
        </p:spPr>
      </p:pic>
      <p:pic>
        <p:nvPicPr>
          <p:cNvPr id="48" name="图片 4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310589" y="-220089"/>
            <a:ext cx="3004315" cy="3004315"/>
          </a:xfrm>
          <a:prstGeom prst="rect">
            <a:avLst/>
          </a:prstGeom>
        </p:spPr>
      </p:pic>
      <p:pic>
        <p:nvPicPr>
          <p:cNvPr id="7" name="图片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13983" y="0"/>
            <a:ext cx="2523972" cy="3785958"/>
          </a:xfrm>
          <a:prstGeom prst="rect">
            <a:avLst/>
          </a:prstGeom>
        </p:spPr>
      </p:pic>
      <p:pic>
        <p:nvPicPr>
          <p:cNvPr id="10" name="Picture 9">
            <a:extLst>
              <a:ext uri="{FF2B5EF4-FFF2-40B4-BE49-F238E27FC236}">
                <a16:creationId xmlns:a16="http://schemas.microsoft.com/office/drawing/2014/main" id="{B01A2E43-E158-A685-513B-5F40B1E26FB9}"/>
              </a:ext>
            </a:extLst>
          </p:cNvPr>
          <p:cNvPicPr>
            <a:picLocks noChangeAspect="1"/>
          </p:cNvPicPr>
          <p:nvPr/>
        </p:nvPicPr>
        <p:blipFill>
          <a:blip r:embed="rId10"/>
          <a:stretch>
            <a:fillRect/>
          </a:stretch>
        </p:blipFill>
        <p:spPr>
          <a:xfrm>
            <a:off x="2072593" y="435173"/>
            <a:ext cx="6511092" cy="4109060"/>
          </a:xfrm>
          <a:prstGeom prst="rect">
            <a:avLst/>
          </a:prstGeom>
        </p:spPr>
      </p:pic>
    </p:spTree>
    <p:extLst>
      <p:ext uri="{BB962C8B-B14F-4D97-AF65-F5344CB8AC3E}">
        <p14:creationId xmlns:p14="http://schemas.microsoft.com/office/powerpoint/2010/main" val="143007535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2000"/>
                                        <p:tgtEl>
                                          <p:spTgt spid="32"/>
                                        </p:tgtEl>
                                      </p:cBhvr>
                                    </p:animEffect>
                                  </p:childTnLst>
                                </p:cTn>
                              </p:par>
                              <p:par>
                                <p:cTn id="8" presetID="63" presetClass="path" presetSubtype="0" repeatCount="indefinite" autoRev="1" fill="hold" nodeType="withEffect">
                                  <p:stCondLst>
                                    <p:cond delay="0"/>
                                  </p:stCondLst>
                                  <p:childTnLst>
                                    <p:animMotion origin="layout" path="M -3.125E-6 -1.11022E-16 L 0.1556 0.00301 " pathEditMode="relative" rAng="0" ptsTypes="AA">
                                      <p:cBhvr>
                                        <p:cTn id="9" dur="5250" fill="hold"/>
                                        <p:tgtEl>
                                          <p:spTgt spid="32"/>
                                        </p:tgtEl>
                                        <p:attrNameLst>
                                          <p:attrName>ppt_x</p:attrName>
                                          <p:attrName>ppt_y</p:attrName>
                                        </p:attrNameLst>
                                      </p:cBhvr>
                                      <p:rCtr x="7773" y="139"/>
                                    </p:animMotion>
                                  </p:childTnLst>
                                </p:cTn>
                              </p:par>
                              <p:par>
                                <p:cTn id="10" presetID="10" presetClass="entr" presetSubtype="0" fill="hold"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2000"/>
                                        <p:tgtEl>
                                          <p:spTgt spid="26"/>
                                        </p:tgtEl>
                                      </p:cBhvr>
                                    </p:animEffect>
                                  </p:childTnLst>
                                </p:cTn>
                              </p:par>
                              <p:par>
                                <p:cTn id="13" presetID="63" presetClass="path" presetSubtype="0" repeatCount="indefinite" autoRev="1" fill="hold" nodeType="withEffect">
                                  <p:stCondLst>
                                    <p:cond delay="0"/>
                                  </p:stCondLst>
                                  <p:childTnLst>
                                    <p:animMotion origin="layout" path="M 3.33333E-6 0 L 0.09752 0 " pathEditMode="relative" rAng="0" ptsTypes="AA">
                                      <p:cBhvr>
                                        <p:cTn id="14" dur="5950" spd="-100000" fill="hold"/>
                                        <p:tgtEl>
                                          <p:spTgt spid="26"/>
                                        </p:tgtEl>
                                        <p:attrNameLst>
                                          <p:attrName>ppt_x</p:attrName>
                                          <p:attrName>ppt_y</p:attrName>
                                        </p:attrNameLst>
                                      </p:cBhvr>
                                      <p:rCtr x="4870" y="0"/>
                                    </p:animMotion>
                                  </p:childTnLst>
                                </p:cTn>
                              </p:par>
                              <p:par>
                                <p:cTn id="15" presetID="10"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2000"/>
                                        <p:tgtEl>
                                          <p:spTgt spid="27"/>
                                        </p:tgtEl>
                                      </p:cBhvr>
                                    </p:animEffect>
                                  </p:childTnLst>
                                </p:cTn>
                              </p:par>
                              <p:par>
                                <p:cTn id="18" presetID="63" presetClass="path" presetSubtype="0" repeatCount="indefinite" autoRev="1" fill="hold" nodeType="withEffect">
                                  <p:stCondLst>
                                    <p:cond delay="0"/>
                                  </p:stCondLst>
                                  <p:childTnLst>
                                    <p:animMotion origin="layout" path="M -3.54167E-6 4.81481E-6 L -0.04922 0.00509 " pathEditMode="relative" rAng="0" ptsTypes="AA">
                                      <p:cBhvr>
                                        <p:cTn id="19" dur="5950" fill="hold"/>
                                        <p:tgtEl>
                                          <p:spTgt spid="27"/>
                                        </p:tgtEl>
                                        <p:attrNameLst>
                                          <p:attrName>ppt_x</p:attrName>
                                          <p:attrName>ppt_y</p:attrName>
                                        </p:attrNameLst>
                                      </p:cBhvr>
                                      <p:rCtr x="-2461" y="255"/>
                                    </p:animMotion>
                                  </p:childTnLst>
                                </p:cTn>
                              </p:par>
                              <p:par>
                                <p:cTn id="20" presetID="2" presetClass="entr" presetSubtype="8" fill="hold" nodeType="withEffect">
                                  <p:stCondLst>
                                    <p:cond delay="0"/>
                                  </p:stCondLst>
                                  <p:childTnLst>
                                    <p:set>
                                      <p:cBhvr>
                                        <p:cTn id="21" dur="1" fill="hold">
                                          <p:stCondLst>
                                            <p:cond delay="0"/>
                                          </p:stCondLst>
                                        </p:cTn>
                                        <p:tgtEl>
                                          <p:spTgt spid="39"/>
                                        </p:tgtEl>
                                        <p:attrNameLst>
                                          <p:attrName>style.visibility</p:attrName>
                                        </p:attrNameLst>
                                      </p:cBhvr>
                                      <p:to>
                                        <p:strVal val="visible"/>
                                      </p:to>
                                    </p:set>
                                    <p:anim calcmode="lin" valueType="num">
                                      <p:cBhvr additive="base">
                                        <p:cTn id="22" dur="11500" fill="hold"/>
                                        <p:tgtEl>
                                          <p:spTgt spid="39"/>
                                        </p:tgtEl>
                                        <p:attrNameLst>
                                          <p:attrName>ppt_x</p:attrName>
                                        </p:attrNameLst>
                                      </p:cBhvr>
                                      <p:tavLst>
                                        <p:tav tm="0">
                                          <p:val>
                                            <p:strVal val="0-#ppt_w/2"/>
                                          </p:val>
                                        </p:tav>
                                        <p:tav tm="100000">
                                          <p:val>
                                            <p:strVal val="#ppt_x"/>
                                          </p:val>
                                        </p:tav>
                                      </p:tavLst>
                                    </p:anim>
                                    <p:anim calcmode="lin" valueType="num">
                                      <p:cBhvr additive="base">
                                        <p:cTn id="23" dur="11500" fill="hold"/>
                                        <p:tgtEl>
                                          <p:spTgt spid="39"/>
                                        </p:tgtEl>
                                        <p:attrNameLst>
                                          <p:attrName>ppt_y</p:attrName>
                                        </p:attrNameLst>
                                      </p:cBhvr>
                                      <p:tavLst>
                                        <p:tav tm="0">
                                          <p:val>
                                            <p:strVal val="#ppt_y"/>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fade">
                                      <p:cBhvr>
                                        <p:cTn id="26" dur="1000"/>
                                        <p:tgtEl>
                                          <p:spTgt spid="48"/>
                                        </p:tgtEl>
                                      </p:cBhvr>
                                    </p:animEffect>
                                    <p:anim calcmode="lin" valueType="num">
                                      <p:cBhvr>
                                        <p:cTn id="27" dur="1000" fill="hold"/>
                                        <p:tgtEl>
                                          <p:spTgt spid="48"/>
                                        </p:tgtEl>
                                        <p:attrNameLst>
                                          <p:attrName>ppt_x</p:attrName>
                                        </p:attrNameLst>
                                      </p:cBhvr>
                                      <p:tavLst>
                                        <p:tav tm="0">
                                          <p:val>
                                            <p:strVal val="#ppt_x"/>
                                          </p:val>
                                        </p:tav>
                                        <p:tav tm="100000">
                                          <p:val>
                                            <p:strVal val="#ppt_x"/>
                                          </p:val>
                                        </p:tav>
                                      </p:tavLst>
                                    </p:anim>
                                    <p:anim calcmode="lin" valueType="num">
                                      <p:cBhvr>
                                        <p:cTn id="28"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3000" r="-13000"/>
          </a:stretch>
        </a:blipFill>
        <a:effectLst/>
      </p:bgPr>
    </p:bg>
    <p:spTree>
      <p:nvGrpSpPr>
        <p:cNvPr id="1" name="Shape 1274"/>
        <p:cNvGrpSpPr/>
        <p:nvPr/>
      </p:nvGrpSpPr>
      <p:grpSpPr>
        <a:xfrm>
          <a:off x="0" y="0"/>
          <a:ext cx="0" cy="0"/>
          <a:chOff x="0" y="0"/>
          <a:chExt cx="0" cy="0"/>
        </a:xfrm>
      </p:grpSpPr>
      <p:sp>
        <p:nvSpPr>
          <p:cNvPr id="1529" name="Google Shape;43;p3">
            <a:extLst>
              <a:ext uri="{FF2B5EF4-FFF2-40B4-BE49-F238E27FC236}">
                <a16:creationId xmlns:a16="http://schemas.microsoft.com/office/drawing/2014/main" id="{734E8D5A-220C-31C9-9972-E7C67BA430A1}"/>
              </a:ext>
            </a:extLst>
          </p:cNvPr>
          <p:cNvSpPr/>
          <p:nvPr/>
        </p:nvSpPr>
        <p:spPr>
          <a:xfrm>
            <a:off x="18705" y="742951"/>
            <a:ext cx="12192000" cy="5440213"/>
          </a:xfrm>
          <a:custGeom>
            <a:avLst/>
            <a:gdLst/>
            <a:ahLst/>
            <a:cxnLst/>
            <a:rect l="l" t="t" r="r" b="b"/>
            <a:pathLst>
              <a:path w="285750" h="115015" extrusionOk="0">
                <a:moveTo>
                  <a:pt x="0" y="0"/>
                </a:moveTo>
                <a:lnTo>
                  <a:pt x="0" y="57507"/>
                </a:lnTo>
                <a:lnTo>
                  <a:pt x="0" y="115014"/>
                </a:lnTo>
                <a:lnTo>
                  <a:pt x="171307" y="115014"/>
                </a:lnTo>
                <a:cubicBezTo>
                  <a:pt x="172986" y="115014"/>
                  <a:pt x="174486" y="114038"/>
                  <a:pt x="175272" y="112550"/>
                </a:cubicBezTo>
                <a:lnTo>
                  <a:pt x="180118" y="102858"/>
                </a:lnTo>
                <a:lnTo>
                  <a:pt x="184952" y="112550"/>
                </a:lnTo>
                <a:cubicBezTo>
                  <a:pt x="185749" y="114038"/>
                  <a:pt x="187238" y="115014"/>
                  <a:pt x="188916" y="115014"/>
                </a:cubicBezTo>
                <a:lnTo>
                  <a:pt x="285750" y="115014"/>
                </a:lnTo>
                <a:lnTo>
                  <a:pt x="285750" y="57507"/>
                </a:lnTo>
                <a:lnTo>
                  <a:pt x="285750" y="0"/>
                </a:lnTo>
                <a:lnTo>
                  <a:pt x="114443" y="0"/>
                </a:lnTo>
                <a:cubicBezTo>
                  <a:pt x="112764" y="0"/>
                  <a:pt x="111264" y="976"/>
                  <a:pt x="110478" y="2465"/>
                </a:cubicBezTo>
                <a:lnTo>
                  <a:pt x="105632" y="12144"/>
                </a:lnTo>
                <a:lnTo>
                  <a:pt x="100798" y="2465"/>
                </a:lnTo>
                <a:cubicBezTo>
                  <a:pt x="100001" y="976"/>
                  <a:pt x="98512" y="0"/>
                  <a:pt x="96834" y="0"/>
                </a:cubicBezTo>
                <a:close/>
              </a:path>
            </a:pathLst>
          </a:custGeom>
          <a:solidFill>
            <a:schemeClr val="bg1">
              <a:lumMod val="95000"/>
            </a:schemeClr>
          </a:solidFill>
          <a:ln>
            <a:solidFill>
              <a:schemeClr val="accent6">
                <a:lumMod val="75000"/>
              </a:schemeClr>
            </a:solid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0" name="Google Shape;44;p3">
            <a:extLst>
              <a:ext uri="{FF2B5EF4-FFF2-40B4-BE49-F238E27FC236}">
                <a16:creationId xmlns:a16="http://schemas.microsoft.com/office/drawing/2014/main" id="{A4556BAC-1DC6-8BB4-6248-A4F6275D06DD}"/>
              </a:ext>
            </a:extLst>
          </p:cNvPr>
          <p:cNvSpPr/>
          <p:nvPr/>
        </p:nvSpPr>
        <p:spPr>
          <a:xfrm>
            <a:off x="18706" y="332499"/>
            <a:ext cx="205269" cy="821461"/>
          </a:xfrm>
          <a:custGeom>
            <a:avLst/>
            <a:gdLst/>
            <a:ahLst/>
            <a:cxnLst/>
            <a:rect l="l" t="t" r="r" b="b"/>
            <a:pathLst>
              <a:path w="4811" h="19253" extrusionOk="0">
                <a:moveTo>
                  <a:pt x="0" y="0"/>
                </a:moveTo>
                <a:lnTo>
                  <a:pt x="0" y="19252"/>
                </a:lnTo>
                <a:cubicBezTo>
                  <a:pt x="2655" y="19241"/>
                  <a:pt x="4810" y="17097"/>
                  <a:pt x="4810" y="14442"/>
                </a:cubicBezTo>
                <a:lnTo>
                  <a:pt x="4810" y="4822"/>
                </a:lnTo>
                <a:cubicBezTo>
                  <a:pt x="4810" y="2155"/>
                  <a:pt x="2655" y="0"/>
                  <a:pt x="0"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1" name="Google Shape;45;p3">
            <a:extLst>
              <a:ext uri="{FF2B5EF4-FFF2-40B4-BE49-F238E27FC236}">
                <a16:creationId xmlns:a16="http://schemas.microsoft.com/office/drawing/2014/main" id="{D82708D2-AADA-86DB-76A7-201FA2CE8917}"/>
              </a:ext>
            </a:extLst>
          </p:cNvPr>
          <p:cNvSpPr/>
          <p:nvPr/>
        </p:nvSpPr>
        <p:spPr>
          <a:xfrm>
            <a:off x="18706" y="5772617"/>
            <a:ext cx="205269" cy="820992"/>
          </a:xfrm>
          <a:custGeom>
            <a:avLst/>
            <a:gdLst/>
            <a:ahLst/>
            <a:cxnLst/>
            <a:rect l="l" t="t" r="r" b="b"/>
            <a:pathLst>
              <a:path w="4811" h="19242" extrusionOk="0">
                <a:moveTo>
                  <a:pt x="0" y="1"/>
                </a:moveTo>
                <a:lnTo>
                  <a:pt x="0" y="19241"/>
                </a:lnTo>
                <a:cubicBezTo>
                  <a:pt x="2655" y="19241"/>
                  <a:pt x="4810" y="17098"/>
                  <a:pt x="4810" y="14431"/>
                </a:cubicBezTo>
                <a:lnTo>
                  <a:pt x="4810" y="4811"/>
                </a:lnTo>
                <a:cubicBezTo>
                  <a:pt x="4810" y="2156"/>
                  <a:pt x="2655" y="1"/>
                  <a:pt x="0"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2" name="Google Shape;46;p3">
            <a:extLst>
              <a:ext uri="{FF2B5EF4-FFF2-40B4-BE49-F238E27FC236}">
                <a16:creationId xmlns:a16="http://schemas.microsoft.com/office/drawing/2014/main" id="{9484013A-F3B9-895F-9321-8E347ABEAC55}"/>
              </a:ext>
            </a:extLst>
          </p:cNvPr>
          <p:cNvSpPr/>
          <p:nvPr/>
        </p:nvSpPr>
        <p:spPr>
          <a:xfrm>
            <a:off x="18705" y="742951"/>
            <a:ext cx="410496" cy="5440213"/>
          </a:xfrm>
          <a:custGeom>
            <a:avLst/>
            <a:gdLst/>
            <a:ahLst/>
            <a:cxnLst/>
            <a:rect l="l" t="t" r="r" b="b"/>
            <a:pathLst>
              <a:path w="9621" h="127505" extrusionOk="0">
                <a:moveTo>
                  <a:pt x="0" y="0"/>
                </a:moveTo>
                <a:lnTo>
                  <a:pt x="0" y="127504"/>
                </a:lnTo>
                <a:cubicBezTo>
                  <a:pt x="5286" y="127504"/>
                  <a:pt x="9620" y="123182"/>
                  <a:pt x="9620" y="117884"/>
                </a:cubicBezTo>
                <a:lnTo>
                  <a:pt x="9620" y="72485"/>
                </a:lnTo>
                <a:lnTo>
                  <a:pt x="9620" y="63758"/>
                </a:lnTo>
                <a:lnTo>
                  <a:pt x="9620" y="55031"/>
                </a:lnTo>
                <a:lnTo>
                  <a:pt x="9620" y="9621"/>
                </a:lnTo>
                <a:cubicBezTo>
                  <a:pt x="9620" y="4334"/>
                  <a:pt x="5286" y="12"/>
                  <a:pt x="0" y="0"/>
                </a:cubicBezTo>
                <a:close/>
              </a:path>
            </a:pathLst>
          </a:custGeom>
          <a:solidFill>
            <a:srgbClr val="90624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3" name="Google Shape;47;p3">
            <a:extLst>
              <a:ext uri="{FF2B5EF4-FFF2-40B4-BE49-F238E27FC236}">
                <a16:creationId xmlns:a16="http://schemas.microsoft.com/office/drawing/2014/main" id="{11F5E7BF-F62C-03F6-3657-473960EDFD29}"/>
              </a:ext>
            </a:extLst>
          </p:cNvPr>
          <p:cNvSpPr/>
          <p:nvPr/>
        </p:nvSpPr>
        <p:spPr>
          <a:xfrm>
            <a:off x="12005436" y="332499"/>
            <a:ext cx="205269" cy="821461"/>
          </a:xfrm>
          <a:custGeom>
            <a:avLst/>
            <a:gdLst/>
            <a:ahLst/>
            <a:cxnLst/>
            <a:rect l="l" t="t" r="r" b="b"/>
            <a:pathLst>
              <a:path w="4811" h="19253" extrusionOk="0">
                <a:moveTo>
                  <a:pt x="4811" y="0"/>
                </a:moveTo>
                <a:cubicBezTo>
                  <a:pt x="2156" y="0"/>
                  <a:pt x="1" y="2155"/>
                  <a:pt x="1" y="4822"/>
                </a:cubicBezTo>
                <a:lnTo>
                  <a:pt x="1" y="14442"/>
                </a:lnTo>
                <a:cubicBezTo>
                  <a:pt x="1" y="17097"/>
                  <a:pt x="2156" y="19241"/>
                  <a:pt x="4811" y="19252"/>
                </a:cubicBezTo>
                <a:lnTo>
                  <a:pt x="4811" y="0"/>
                </a:ln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4" name="Google Shape;48;p3">
            <a:extLst>
              <a:ext uri="{FF2B5EF4-FFF2-40B4-BE49-F238E27FC236}">
                <a16:creationId xmlns:a16="http://schemas.microsoft.com/office/drawing/2014/main" id="{594E751B-2E20-E3A4-0E66-E3594CD8FB66}"/>
              </a:ext>
            </a:extLst>
          </p:cNvPr>
          <p:cNvSpPr/>
          <p:nvPr/>
        </p:nvSpPr>
        <p:spPr>
          <a:xfrm>
            <a:off x="12005436" y="5772617"/>
            <a:ext cx="205269" cy="820992"/>
          </a:xfrm>
          <a:custGeom>
            <a:avLst/>
            <a:gdLst/>
            <a:ahLst/>
            <a:cxnLst/>
            <a:rect l="l" t="t" r="r" b="b"/>
            <a:pathLst>
              <a:path w="4811" h="19242" extrusionOk="0">
                <a:moveTo>
                  <a:pt x="4811" y="1"/>
                </a:moveTo>
                <a:cubicBezTo>
                  <a:pt x="2156" y="1"/>
                  <a:pt x="1" y="2156"/>
                  <a:pt x="1" y="4811"/>
                </a:cubicBezTo>
                <a:lnTo>
                  <a:pt x="1" y="14431"/>
                </a:lnTo>
                <a:cubicBezTo>
                  <a:pt x="1" y="17098"/>
                  <a:pt x="2156" y="19241"/>
                  <a:pt x="4811" y="19241"/>
                </a:cubicBezTo>
                <a:lnTo>
                  <a:pt x="4811" y="1"/>
                </a:ln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5" name="Google Shape;49;p3">
            <a:extLst>
              <a:ext uri="{FF2B5EF4-FFF2-40B4-BE49-F238E27FC236}">
                <a16:creationId xmlns:a16="http://schemas.microsoft.com/office/drawing/2014/main" id="{0F9FC84F-347F-691F-FE35-85A74BBA5BE1}"/>
              </a:ext>
            </a:extLst>
          </p:cNvPr>
          <p:cNvSpPr/>
          <p:nvPr/>
        </p:nvSpPr>
        <p:spPr>
          <a:xfrm>
            <a:off x="11800209" y="742951"/>
            <a:ext cx="410496" cy="5440213"/>
          </a:xfrm>
          <a:custGeom>
            <a:avLst/>
            <a:gdLst/>
            <a:ahLst/>
            <a:cxnLst/>
            <a:rect l="l" t="t" r="r" b="b"/>
            <a:pathLst>
              <a:path w="9621" h="127505" extrusionOk="0">
                <a:moveTo>
                  <a:pt x="9621" y="0"/>
                </a:moveTo>
                <a:cubicBezTo>
                  <a:pt x="4335" y="12"/>
                  <a:pt x="1" y="4334"/>
                  <a:pt x="1" y="9621"/>
                </a:cubicBezTo>
                <a:lnTo>
                  <a:pt x="1" y="55031"/>
                </a:lnTo>
                <a:lnTo>
                  <a:pt x="1" y="63758"/>
                </a:lnTo>
                <a:lnTo>
                  <a:pt x="1" y="72485"/>
                </a:lnTo>
                <a:lnTo>
                  <a:pt x="1" y="117884"/>
                </a:lnTo>
                <a:cubicBezTo>
                  <a:pt x="1" y="123182"/>
                  <a:pt x="4335" y="127504"/>
                  <a:pt x="9621" y="127504"/>
                </a:cubicBezTo>
                <a:lnTo>
                  <a:pt x="9621" y="0"/>
                </a:lnTo>
                <a:close/>
              </a:path>
            </a:pathLst>
          </a:custGeom>
          <a:solidFill>
            <a:srgbClr val="90624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62" name="Google Shape;53;p3">
            <a:extLst>
              <a:ext uri="{FF2B5EF4-FFF2-40B4-BE49-F238E27FC236}">
                <a16:creationId xmlns:a16="http://schemas.microsoft.com/office/drawing/2014/main" id="{B4B7EB8D-D399-BE30-6770-E7F3D0D7FBFB}"/>
              </a:ext>
            </a:extLst>
          </p:cNvPr>
          <p:cNvGrpSpPr/>
          <p:nvPr/>
        </p:nvGrpSpPr>
        <p:grpSpPr>
          <a:xfrm rot="15549138" flipH="1">
            <a:off x="1944507" y="1485492"/>
            <a:ext cx="2444061" cy="4864275"/>
            <a:chOff x="6193536" y="54698"/>
            <a:chExt cx="2289440" cy="5052152"/>
          </a:xfrm>
          <a:solidFill>
            <a:schemeClr val="tx1">
              <a:lumMod val="50000"/>
            </a:schemeClr>
          </a:solidFill>
        </p:grpSpPr>
        <p:sp>
          <p:nvSpPr>
            <p:cNvPr id="63" name="Google Shape;54;p3">
              <a:extLst>
                <a:ext uri="{FF2B5EF4-FFF2-40B4-BE49-F238E27FC236}">
                  <a16:creationId xmlns:a16="http://schemas.microsoft.com/office/drawing/2014/main" id="{D4A017F0-790A-0560-3ACD-C2C2F1D1DB57}"/>
                </a:ext>
              </a:extLst>
            </p:cNvPr>
            <p:cNvSpPr/>
            <p:nvPr/>
          </p:nvSpPr>
          <p:spPr>
            <a:xfrm>
              <a:off x="6788640" y="4899554"/>
              <a:ext cx="137184" cy="207296"/>
            </a:xfrm>
            <a:custGeom>
              <a:avLst/>
              <a:gdLst/>
              <a:ahLst/>
              <a:cxnLst/>
              <a:rect l="l" t="t" r="r" b="b"/>
              <a:pathLst>
                <a:path w="4287" h="6478" extrusionOk="0">
                  <a:moveTo>
                    <a:pt x="3400" y="0"/>
                  </a:moveTo>
                  <a:cubicBezTo>
                    <a:pt x="3088" y="0"/>
                    <a:pt x="2790" y="184"/>
                    <a:pt x="2656" y="489"/>
                  </a:cubicBezTo>
                  <a:cubicBezTo>
                    <a:pt x="1989" y="2061"/>
                    <a:pt x="1167" y="3680"/>
                    <a:pt x="227" y="5275"/>
                  </a:cubicBezTo>
                  <a:cubicBezTo>
                    <a:pt x="1" y="5656"/>
                    <a:pt x="120" y="6133"/>
                    <a:pt x="501" y="6359"/>
                  </a:cubicBezTo>
                  <a:cubicBezTo>
                    <a:pt x="632" y="6442"/>
                    <a:pt x="763" y="6478"/>
                    <a:pt x="905" y="6478"/>
                  </a:cubicBezTo>
                  <a:cubicBezTo>
                    <a:pt x="1179" y="6478"/>
                    <a:pt x="1441" y="6335"/>
                    <a:pt x="1584" y="6085"/>
                  </a:cubicBezTo>
                  <a:cubicBezTo>
                    <a:pt x="2572" y="4418"/>
                    <a:pt x="3418" y="2751"/>
                    <a:pt x="4120" y="1108"/>
                  </a:cubicBezTo>
                  <a:cubicBezTo>
                    <a:pt x="4287" y="703"/>
                    <a:pt x="4108" y="239"/>
                    <a:pt x="3703" y="61"/>
                  </a:cubicBezTo>
                  <a:cubicBezTo>
                    <a:pt x="3604" y="20"/>
                    <a:pt x="3501" y="0"/>
                    <a:pt x="3400"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6" name="Google Shape;55;p3">
              <a:extLst>
                <a:ext uri="{FF2B5EF4-FFF2-40B4-BE49-F238E27FC236}">
                  <a16:creationId xmlns:a16="http://schemas.microsoft.com/office/drawing/2014/main" id="{77351167-AEB5-4D9F-F0F5-B9C5941B568D}"/>
                </a:ext>
              </a:extLst>
            </p:cNvPr>
            <p:cNvSpPr/>
            <p:nvPr/>
          </p:nvSpPr>
          <p:spPr>
            <a:xfrm>
              <a:off x="6924288" y="4559715"/>
              <a:ext cx="75456" cy="224448"/>
            </a:xfrm>
            <a:custGeom>
              <a:avLst/>
              <a:gdLst/>
              <a:ahLst/>
              <a:cxnLst/>
              <a:rect l="l" t="t" r="r" b="b"/>
              <a:pathLst>
                <a:path w="2358" h="7014" extrusionOk="0">
                  <a:moveTo>
                    <a:pt x="1572" y="1"/>
                  </a:moveTo>
                  <a:cubicBezTo>
                    <a:pt x="1131" y="13"/>
                    <a:pt x="774" y="346"/>
                    <a:pt x="774" y="786"/>
                  </a:cubicBezTo>
                  <a:cubicBezTo>
                    <a:pt x="750" y="2489"/>
                    <a:pt x="524" y="4251"/>
                    <a:pt x="107" y="6037"/>
                  </a:cubicBezTo>
                  <a:cubicBezTo>
                    <a:pt x="0" y="6466"/>
                    <a:pt x="262" y="6894"/>
                    <a:pt x="691" y="6990"/>
                  </a:cubicBezTo>
                  <a:cubicBezTo>
                    <a:pt x="750" y="7013"/>
                    <a:pt x="822" y="7013"/>
                    <a:pt x="881" y="7013"/>
                  </a:cubicBezTo>
                  <a:cubicBezTo>
                    <a:pt x="1238" y="7013"/>
                    <a:pt x="1560" y="6763"/>
                    <a:pt x="1655" y="6406"/>
                  </a:cubicBezTo>
                  <a:cubicBezTo>
                    <a:pt x="2096" y="4501"/>
                    <a:pt x="2334" y="2620"/>
                    <a:pt x="2358" y="810"/>
                  </a:cubicBezTo>
                  <a:cubicBezTo>
                    <a:pt x="2358" y="370"/>
                    <a:pt x="2012" y="13"/>
                    <a:pt x="1572"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7" name="Google Shape;56;p3">
              <a:extLst>
                <a:ext uri="{FF2B5EF4-FFF2-40B4-BE49-F238E27FC236}">
                  <a16:creationId xmlns:a16="http://schemas.microsoft.com/office/drawing/2014/main" id="{575BBD4F-81CE-75A1-DD91-3A0E63708640}"/>
                </a:ext>
              </a:extLst>
            </p:cNvPr>
            <p:cNvSpPr/>
            <p:nvPr/>
          </p:nvSpPr>
          <p:spPr>
            <a:xfrm>
              <a:off x="6916288" y="4212099"/>
              <a:ext cx="65568" cy="224960"/>
            </a:xfrm>
            <a:custGeom>
              <a:avLst/>
              <a:gdLst/>
              <a:ahLst/>
              <a:cxnLst/>
              <a:rect l="l" t="t" r="r" b="b"/>
              <a:pathLst>
                <a:path w="2049" h="7030" extrusionOk="0">
                  <a:moveTo>
                    <a:pt x="890" y="1"/>
                  </a:moveTo>
                  <a:cubicBezTo>
                    <a:pt x="487" y="1"/>
                    <a:pt x="152" y="307"/>
                    <a:pt x="107" y="708"/>
                  </a:cubicBezTo>
                  <a:cubicBezTo>
                    <a:pt x="36" y="1339"/>
                    <a:pt x="0" y="1982"/>
                    <a:pt x="0" y="2625"/>
                  </a:cubicBezTo>
                  <a:cubicBezTo>
                    <a:pt x="0" y="3875"/>
                    <a:pt x="143" y="5149"/>
                    <a:pt x="405" y="6399"/>
                  </a:cubicBezTo>
                  <a:cubicBezTo>
                    <a:pt x="488" y="6768"/>
                    <a:pt x="810" y="7030"/>
                    <a:pt x="1179" y="7030"/>
                  </a:cubicBezTo>
                  <a:cubicBezTo>
                    <a:pt x="1238" y="7030"/>
                    <a:pt x="1286" y="7018"/>
                    <a:pt x="1346" y="7006"/>
                  </a:cubicBezTo>
                  <a:cubicBezTo>
                    <a:pt x="1774" y="6923"/>
                    <a:pt x="2048" y="6506"/>
                    <a:pt x="1953" y="6065"/>
                  </a:cubicBezTo>
                  <a:cubicBezTo>
                    <a:pt x="1715" y="4922"/>
                    <a:pt x="1596" y="3768"/>
                    <a:pt x="1596" y="2625"/>
                  </a:cubicBezTo>
                  <a:cubicBezTo>
                    <a:pt x="1596" y="2041"/>
                    <a:pt x="1619" y="1458"/>
                    <a:pt x="1691" y="874"/>
                  </a:cubicBezTo>
                  <a:cubicBezTo>
                    <a:pt x="1727" y="446"/>
                    <a:pt x="1417" y="53"/>
                    <a:pt x="976" y="5"/>
                  </a:cubicBezTo>
                  <a:cubicBezTo>
                    <a:pt x="947" y="2"/>
                    <a:pt x="919" y="1"/>
                    <a:pt x="890"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8" name="Google Shape;57;p3">
              <a:extLst>
                <a:ext uri="{FF2B5EF4-FFF2-40B4-BE49-F238E27FC236}">
                  <a16:creationId xmlns:a16="http://schemas.microsoft.com/office/drawing/2014/main" id="{5AD0B99A-B222-D7B0-8715-FFFD276BB108}"/>
                </a:ext>
              </a:extLst>
            </p:cNvPr>
            <p:cNvSpPr/>
            <p:nvPr/>
          </p:nvSpPr>
          <p:spPr>
            <a:xfrm>
              <a:off x="6960096" y="3890308"/>
              <a:ext cx="141376" cy="204256"/>
            </a:xfrm>
            <a:custGeom>
              <a:avLst/>
              <a:gdLst/>
              <a:ahLst/>
              <a:cxnLst/>
              <a:rect l="l" t="t" r="r" b="b"/>
              <a:pathLst>
                <a:path w="4418" h="6383" extrusionOk="0">
                  <a:moveTo>
                    <a:pt x="3516" y="0"/>
                  </a:moveTo>
                  <a:cubicBezTo>
                    <a:pt x="3260" y="0"/>
                    <a:pt x="3007" y="121"/>
                    <a:pt x="2858" y="346"/>
                  </a:cubicBezTo>
                  <a:cubicBezTo>
                    <a:pt x="1739" y="2001"/>
                    <a:pt x="834" y="3668"/>
                    <a:pt x="167" y="5287"/>
                  </a:cubicBezTo>
                  <a:cubicBezTo>
                    <a:pt x="0" y="5692"/>
                    <a:pt x="191" y="6156"/>
                    <a:pt x="596" y="6323"/>
                  </a:cubicBezTo>
                  <a:cubicBezTo>
                    <a:pt x="691" y="6358"/>
                    <a:pt x="798" y="6382"/>
                    <a:pt x="893" y="6382"/>
                  </a:cubicBezTo>
                  <a:cubicBezTo>
                    <a:pt x="1203" y="6382"/>
                    <a:pt x="1501" y="6192"/>
                    <a:pt x="1632" y="5894"/>
                  </a:cubicBezTo>
                  <a:cubicBezTo>
                    <a:pt x="2263" y="4370"/>
                    <a:pt x="3108" y="2810"/>
                    <a:pt x="4168" y="1239"/>
                  </a:cubicBezTo>
                  <a:cubicBezTo>
                    <a:pt x="4418" y="870"/>
                    <a:pt x="4322" y="381"/>
                    <a:pt x="3953" y="131"/>
                  </a:cubicBezTo>
                  <a:cubicBezTo>
                    <a:pt x="3820" y="43"/>
                    <a:pt x="3668" y="0"/>
                    <a:pt x="3516"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9" name="Google Shape;58;p3">
              <a:extLst>
                <a:ext uri="{FF2B5EF4-FFF2-40B4-BE49-F238E27FC236}">
                  <a16:creationId xmlns:a16="http://schemas.microsoft.com/office/drawing/2014/main" id="{3D754E31-464D-C1DD-2009-0411B280AE0F}"/>
                </a:ext>
              </a:extLst>
            </p:cNvPr>
            <p:cNvSpPr/>
            <p:nvPr/>
          </p:nvSpPr>
          <p:spPr>
            <a:xfrm>
              <a:off x="7152128" y="3626308"/>
              <a:ext cx="178720" cy="176768"/>
            </a:xfrm>
            <a:custGeom>
              <a:avLst/>
              <a:gdLst/>
              <a:ahLst/>
              <a:cxnLst/>
              <a:rect l="l" t="t" r="r" b="b"/>
              <a:pathLst>
                <a:path w="5585" h="5524" extrusionOk="0">
                  <a:moveTo>
                    <a:pt x="4702" y="1"/>
                  </a:moveTo>
                  <a:cubicBezTo>
                    <a:pt x="4504" y="1"/>
                    <a:pt x="4306" y="75"/>
                    <a:pt x="4155" y="226"/>
                  </a:cubicBezTo>
                  <a:cubicBezTo>
                    <a:pt x="2703" y="1619"/>
                    <a:pt x="1441" y="2916"/>
                    <a:pt x="298" y="4202"/>
                  </a:cubicBezTo>
                  <a:cubicBezTo>
                    <a:pt x="0" y="4536"/>
                    <a:pt x="36" y="5036"/>
                    <a:pt x="357" y="5333"/>
                  </a:cubicBezTo>
                  <a:cubicBezTo>
                    <a:pt x="512" y="5464"/>
                    <a:pt x="703" y="5524"/>
                    <a:pt x="881" y="5524"/>
                  </a:cubicBezTo>
                  <a:cubicBezTo>
                    <a:pt x="1107" y="5524"/>
                    <a:pt x="1322" y="5441"/>
                    <a:pt x="1477" y="5262"/>
                  </a:cubicBezTo>
                  <a:cubicBezTo>
                    <a:pt x="2596" y="4000"/>
                    <a:pt x="3822" y="2726"/>
                    <a:pt x="5251" y="1369"/>
                  </a:cubicBezTo>
                  <a:cubicBezTo>
                    <a:pt x="5572" y="1071"/>
                    <a:pt x="5584" y="571"/>
                    <a:pt x="5275" y="249"/>
                  </a:cubicBezTo>
                  <a:cubicBezTo>
                    <a:pt x="5122" y="84"/>
                    <a:pt x="4912" y="1"/>
                    <a:pt x="4702"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0" name="Google Shape;59;p3">
              <a:extLst>
                <a:ext uri="{FF2B5EF4-FFF2-40B4-BE49-F238E27FC236}">
                  <a16:creationId xmlns:a16="http://schemas.microsoft.com/office/drawing/2014/main" id="{31CC8086-88DF-7ED3-BA9D-DFFA9DEE6362}"/>
                </a:ext>
              </a:extLst>
            </p:cNvPr>
            <p:cNvSpPr/>
            <p:nvPr/>
          </p:nvSpPr>
          <p:spPr>
            <a:xfrm>
              <a:off x="7404352" y="3396389"/>
              <a:ext cx="191648" cy="163232"/>
            </a:xfrm>
            <a:custGeom>
              <a:avLst/>
              <a:gdLst/>
              <a:ahLst/>
              <a:cxnLst/>
              <a:rect l="l" t="t" r="r" b="b"/>
              <a:pathLst>
                <a:path w="5989" h="5101" extrusionOk="0">
                  <a:moveTo>
                    <a:pt x="5101" y="1"/>
                  </a:moveTo>
                  <a:cubicBezTo>
                    <a:pt x="4924" y="1"/>
                    <a:pt x="4745" y="60"/>
                    <a:pt x="4596" y="184"/>
                  </a:cubicBezTo>
                  <a:cubicBezTo>
                    <a:pt x="2989" y="1481"/>
                    <a:pt x="1607" y="2636"/>
                    <a:pt x="369" y="3708"/>
                  </a:cubicBezTo>
                  <a:cubicBezTo>
                    <a:pt x="36" y="3994"/>
                    <a:pt x="0" y="4494"/>
                    <a:pt x="286" y="4827"/>
                  </a:cubicBezTo>
                  <a:cubicBezTo>
                    <a:pt x="441" y="5006"/>
                    <a:pt x="667" y="5101"/>
                    <a:pt x="893" y="5101"/>
                  </a:cubicBezTo>
                  <a:cubicBezTo>
                    <a:pt x="1072" y="5101"/>
                    <a:pt x="1262" y="5041"/>
                    <a:pt x="1405" y="4910"/>
                  </a:cubicBezTo>
                  <a:cubicBezTo>
                    <a:pt x="2631" y="3851"/>
                    <a:pt x="4012" y="2708"/>
                    <a:pt x="5608" y="1410"/>
                  </a:cubicBezTo>
                  <a:cubicBezTo>
                    <a:pt x="5941" y="1136"/>
                    <a:pt x="5989" y="636"/>
                    <a:pt x="5715" y="291"/>
                  </a:cubicBezTo>
                  <a:cubicBezTo>
                    <a:pt x="5560" y="102"/>
                    <a:pt x="5332" y="1"/>
                    <a:pt x="5101"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1" name="Google Shape;60;p3">
              <a:extLst>
                <a:ext uri="{FF2B5EF4-FFF2-40B4-BE49-F238E27FC236}">
                  <a16:creationId xmlns:a16="http://schemas.microsoft.com/office/drawing/2014/main" id="{7616E9CB-F50D-B8A4-F9B4-CAF818DA7FA7}"/>
                </a:ext>
              </a:extLst>
            </p:cNvPr>
            <p:cNvSpPr/>
            <p:nvPr/>
          </p:nvSpPr>
          <p:spPr>
            <a:xfrm>
              <a:off x="7676000" y="3176741"/>
              <a:ext cx="193952" cy="160768"/>
            </a:xfrm>
            <a:custGeom>
              <a:avLst/>
              <a:gdLst/>
              <a:ahLst/>
              <a:cxnLst/>
              <a:rect l="l" t="t" r="r" b="b"/>
              <a:pathLst>
                <a:path w="6061" h="5024" extrusionOk="0">
                  <a:moveTo>
                    <a:pt x="5174" y="1"/>
                  </a:moveTo>
                  <a:cubicBezTo>
                    <a:pt x="4999" y="1"/>
                    <a:pt x="4824" y="59"/>
                    <a:pt x="4679" y="178"/>
                  </a:cubicBezTo>
                  <a:cubicBezTo>
                    <a:pt x="3370" y="1237"/>
                    <a:pt x="2048" y="2285"/>
                    <a:pt x="727" y="3345"/>
                  </a:cubicBezTo>
                  <a:lnTo>
                    <a:pt x="393" y="3607"/>
                  </a:lnTo>
                  <a:cubicBezTo>
                    <a:pt x="48" y="3881"/>
                    <a:pt x="0" y="4381"/>
                    <a:pt x="274" y="4726"/>
                  </a:cubicBezTo>
                  <a:cubicBezTo>
                    <a:pt x="429" y="4916"/>
                    <a:pt x="655" y="5024"/>
                    <a:pt x="893" y="5024"/>
                  </a:cubicBezTo>
                  <a:cubicBezTo>
                    <a:pt x="1060" y="5024"/>
                    <a:pt x="1238" y="4964"/>
                    <a:pt x="1381" y="4845"/>
                  </a:cubicBezTo>
                  <a:lnTo>
                    <a:pt x="1715" y="4583"/>
                  </a:lnTo>
                  <a:cubicBezTo>
                    <a:pt x="3048" y="3523"/>
                    <a:pt x="4370" y="2476"/>
                    <a:pt x="5668" y="1416"/>
                  </a:cubicBezTo>
                  <a:cubicBezTo>
                    <a:pt x="6013" y="1142"/>
                    <a:pt x="6061" y="642"/>
                    <a:pt x="5787" y="297"/>
                  </a:cubicBezTo>
                  <a:cubicBezTo>
                    <a:pt x="5631" y="101"/>
                    <a:pt x="5403" y="1"/>
                    <a:pt x="5174"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2" name="Google Shape;61;p3">
              <a:extLst>
                <a:ext uri="{FF2B5EF4-FFF2-40B4-BE49-F238E27FC236}">
                  <a16:creationId xmlns:a16="http://schemas.microsoft.com/office/drawing/2014/main" id="{FCBA5C4A-FF47-870A-5427-7EB9E9B518A5}"/>
                </a:ext>
              </a:extLst>
            </p:cNvPr>
            <p:cNvSpPr/>
            <p:nvPr/>
          </p:nvSpPr>
          <p:spPr>
            <a:xfrm>
              <a:off x="7948416" y="2947909"/>
              <a:ext cx="187104" cy="167872"/>
            </a:xfrm>
            <a:custGeom>
              <a:avLst/>
              <a:gdLst/>
              <a:ahLst/>
              <a:cxnLst/>
              <a:rect l="l" t="t" r="r" b="b"/>
              <a:pathLst>
                <a:path w="5847" h="5246" extrusionOk="0">
                  <a:moveTo>
                    <a:pt x="4975" y="0"/>
                  </a:moveTo>
                  <a:cubicBezTo>
                    <a:pt x="4780" y="0"/>
                    <a:pt x="4584" y="72"/>
                    <a:pt x="4429" y="221"/>
                  </a:cubicBezTo>
                  <a:cubicBezTo>
                    <a:pt x="3215" y="1352"/>
                    <a:pt x="1893" y="2542"/>
                    <a:pt x="369" y="3840"/>
                  </a:cubicBezTo>
                  <a:cubicBezTo>
                    <a:pt x="36" y="4126"/>
                    <a:pt x="0" y="4626"/>
                    <a:pt x="286" y="4959"/>
                  </a:cubicBezTo>
                  <a:cubicBezTo>
                    <a:pt x="441" y="5150"/>
                    <a:pt x="655" y="5245"/>
                    <a:pt x="881" y="5245"/>
                  </a:cubicBezTo>
                  <a:cubicBezTo>
                    <a:pt x="1072" y="5245"/>
                    <a:pt x="1250" y="5174"/>
                    <a:pt x="1405" y="5055"/>
                  </a:cubicBezTo>
                  <a:cubicBezTo>
                    <a:pt x="2941" y="3733"/>
                    <a:pt x="4286" y="2530"/>
                    <a:pt x="5513" y="1376"/>
                  </a:cubicBezTo>
                  <a:cubicBezTo>
                    <a:pt x="5834" y="1066"/>
                    <a:pt x="5846" y="566"/>
                    <a:pt x="5549" y="244"/>
                  </a:cubicBezTo>
                  <a:cubicBezTo>
                    <a:pt x="5394" y="84"/>
                    <a:pt x="5185" y="0"/>
                    <a:pt x="497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3" name="Google Shape;62;p3">
              <a:extLst>
                <a:ext uri="{FF2B5EF4-FFF2-40B4-BE49-F238E27FC236}">
                  <a16:creationId xmlns:a16="http://schemas.microsoft.com/office/drawing/2014/main" id="{765F14CE-80EE-FFA4-8629-4A7A70F2AA7B}"/>
                </a:ext>
              </a:extLst>
            </p:cNvPr>
            <p:cNvSpPr/>
            <p:nvPr/>
          </p:nvSpPr>
          <p:spPr>
            <a:xfrm>
              <a:off x="8202144" y="2684838"/>
              <a:ext cx="165408" cy="188608"/>
            </a:xfrm>
            <a:custGeom>
              <a:avLst/>
              <a:gdLst/>
              <a:ahLst/>
              <a:cxnLst/>
              <a:rect l="l" t="t" r="r" b="b"/>
              <a:pathLst>
                <a:path w="5169" h="5894" extrusionOk="0">
                  <a:moveTo>
                    <a:pt x="4264" y="1"/>
                  </a:moveTo>
                  <a:cubicBezTo>
                    <a:pt x="4007" y="1"/>
                    <a:pt x="3754" y="125"/>
                    <a:pt x="3596" y="357"/>
                  </a:cubicBezTo>
                  <a:cubicBezTo>
                    <a:pt x="2692" y="1715"/>
                    <a:pt x="1572" y="3131"/>
                    <a:pt x="287" y="4572"/>
                  </a:cubicBezTo>
                  <a:cubicBezTo>
                    <a:pt x="1" y="4894"/>
                    <a:pt x="25" y="5394"/>
                    <a:pt x="346" y="5691"/>
                  </a:cubicBezTo>
                  <a:cubicBezTo>
                    <a:pt x="501" y="5822"/>
                    <a:pt x="691" y="5894"/>
                    <a:pt x="882" y="5894"/>
                  </a:cubicBezTo>
                  <a:cubicBezTo>
                    <a:pt x="1096" y="5894"/>
                    <a:pt x="1310" y="5798"/>
                    <a:pt x="1477" y="5632"/>
                  </a:cubicBezTo>
                  <a:cubicBezTo>
                    <a:pt x="2823" y="4108"/>
                    <a:pt x="3954" y="2679"/>
                    <a:pt x="4918" y="1238"/>
                  </a:cubicBezTo>
                  <a:cubicBezTo>
                    <a:pt x="5168" y="869"/>
                    <a:pt x="5061" y="381"/>
                    <a:pt x="4704" y="131"/>
                  </a:cubicBezTo>
                  <a:cubicBezTo>
                    <a:pt x="4567" y="43"/>
                    <a:pt x="4415" y="1"/>
                    <a:pt x="4264"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4" name="Google Shape;63;p3">
              <a:extLst>
                <a:ext uri="{FF2B5EF4-FFF2-40B4-BE49-F238E27FC236}">
                  <a16:creationId xmlns:a16="http://schemas.microsoft.com/office/drawing/2014/main" id="{EFF6FA5E-2CA3-A7D4-41F8-0780EC003C85}"/>
                </a:ext>
              </a:extLst>
            </p:cNvPr>
            <p:cNvSpPr/>
            <p:nvPr/>
          </p:nvSpPr>
          <p:spPr>
            <a:xfrm>
              <a:off x="8391520" y="2360550"/>
              <a:ext cx="91456" cy="220672"/>
            </a:xfrm>
            <a:custGeom>
              <a:avLst/>
              <a:gdLst/>
              <a:ahLst/>
              <a:cxnLst/>
              <a:rect l="l" t="t" r="r" b="b"/>
              <a:pathLst>
                <a:path w="2858" h="6896" extrusionOk="0">
                  <a:moveTo>
                    <a:pt x="2028" y="1"/>
                  </a:moveTo>
                  <a:cubicBezTo>
                    <a:pt x="1596" y="1"/>
                    <a:pt x="1262" y="337"/>
                    <a:pt x="1250" y="752"/>
                  </a:cubicBezTo>
                  <a:cubicBezTo>
                    <a:pt x="1167" y="2419"/>
                    <a:pt x="810" y="4121"/>
                    <a:pt x="155" y="5824"/>
                  </a:cubicBezTo>
                  <a:cubicBezTo>
                    <a:pt x="0" y="6229"/>
                    <a:pt x="203" y="6693"/>
                    <a:pt x="607" y="6848"/>
                  </a:cubicBezTo>
                  <a:cubicBezTo>
                    <a:pt x="703" y="6884"/>
                    <a:pt x="798" y="6896"/>
                    <a:pt x="893" y="6896"/>
                  </a:cubicBezTo>
                  <a:cubicBezTo>
                    <a:pt x="1215" y="6896"/>
                    <a:pt x="1512" y="6705"/>
                    <a:pt x="1631" y="6384"/>
                  </a:cubicBezTo>
                  <a:cubicBezTo>
                    <a:pt x="2346" y="4538"/>
                    <a:pt x="2751" y="2669"/>
                    <a:pt x="2834" y="823"/>
                  </a:cubicBezTo>
                  <a:cubicBezTo>
                    <a:pt x="2858" y="395"/>
                    <a:pt x="2512" y="14"/>
                    <a:pt x="2072" y="2"/>
                  </a:cubicBezTo>
                  <a:cubicBezTo>
                    <a:pt x="2057" y="1"/>
                    <a:pt x="2042" y="1"/>
                    <a:pt x="2028"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5" name="Google Shape;64;p3">
              <a:extLst>
                <a:ext uri="{FF2B5EF4-FFF2-40B4-BE49-F238E27FC236}">
                  <a16:creationId xmlns:a16="http://schemas.microsoft.com/office/drawing/2014/main" id="{AB519AEE-6C75-D63E-FC67-51EDBE70095C}"/>
                </a:ext>
              </a:extLst>
            </p:cNvPr>
            <p:cNvSpPr/>
            <p:nvPr/>
          </p:nvSpPr>
          <p:spPr>
            <a:xfrm>
              <a:off x="8384640" y="2013863"/>
              <a:ext cx="87680" cy="222944"/>
            </a:xfrm>
            <a:custGeom>
              <a:avLst/>
              <a:gdLst/>
              <a:ahLst/>
              <a:cxnLst/>
              <a:rect l="l" t="t" r="r" b="b"/>
              <a:pathLst>
                <a:path w="2740" h="6967" extrusionOk="0">
                  <a:moveTo>
                    <a:pt x="875" y="0"/>
                  </a:moveTo>
                  <a:cubicBezTo>
                    <a:pt x="810" y="0"/>
                    <a:pt x="745" y="8"/>
                    <a:pt x="680" y="25"/>
                  </a:cubicBezTo>
                  <a:cubicBezTo>
                    <a:pt x="251" y="144"/>
                    <a:pt x="1" y="573"/>
                    <a:pt x="108" y="1001"/>
                  </a:cubicBezTo>
                  <a:cubicBezTo>
                    <a:pt x="537" y="2656"/>
                    <a:pt x="882" y="4430"/>
                    <a:pt x="1108" y="6264"/>
                  </a:cubicBezTo>
                  <a:cubicBezTo>
                    <a:pt x="1168" y="6669"/>
                    <a:pt x="1501" y="6966"/>
                    <a:pt x="1894" y="6966"/>
                  </a:cubicBezTo>
                  <a:cubicBezTo>
                    <a:pt x="1930" y="6966"/>
                    <a:pt x="1965" y="6966"/>
                    <a:pt x="2001" y="6955"/>
                  </a:cubicBezTo>
                  <a:cubicBezTo>
                    <a:pt x="2430" y="6907"/>
                    <a:pt x="2739" y="6502"/>
                    <a:pt x="2692" y="6073"/>
                  </a:cubicBezTo>
                  <a:cubicBezTo>
                    <a:pt x="2442" y="4157"/>
                    <a:pt x="2096" y="2323"/>
                    <a:pt x="1644" y="597"/>
                  </a:cubicBezTo>
                  <a:cubicBezTo>
                    <a:pt x="1553" y="235"/>
                    <a:pt x="1226" y="0"/>
                    <a:pt x="87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6" name="Google Shape;65;p3">
              <a:extLst>
                <a:ext uri="{FF2B5EF4-FFF2-40B4-BE49-F238E27FC236}">
                  <a16:creationId xmlns:a16="http://schemas.microsoft.com/office/drawing/2014/main" id="{A93B7CFF-4E96-2F10-A0EF-4CEAF4D2A606}"/>
                </a:ext>
              </a:extLst>
            </p:cNvPr>
            <p:cNvSpPr/>
            <p:nvPr/>
          </p:nvSpPr>
          <p:spPr>
            <a:xfrm>
              <a:off x="8243680" y="1694855"/>
              <a:ext cx="140992" cy="204384"/>
            </a:xfrm>
            <a:custGeom>
              <a:avLst/>
              <a:gdLst/>
              <a:ahLst/>
              <a:cxnLst/>
              <a:rect l="l" t="t" r="r" b="b"/>
              <a:pathLst>
                <a:path w="4406" h="6387" extrusionOk="0">
                  <a:moveTo>
                    <a:pt x="897" y="0"/>
                  </a:moveTo>
                  <a:cubicBezTo>
                    <a:pt x="747" y="0"/>
                    <a:pt x="596" y="44"/>
                    <a:pt x="465" y="136"/>
                  </a:cubicBezTo>
                  <a:cubicBezTo>
                    <a:pt x="96" y="374"/>
                    <a:pt x="1" y="862"/>
                    <a:pt x="239" y="1231"/>
                  </a:cubicBezTo>
                  <a:cubicBezTo>
                    <a:pt x="1215" y="2696"/>
                    <a:pt x="2060" y="4279"/>
                    <a:pt x="2775" y="5910"/>
                  </a:cubicBezTo>
                  <a:cubicBezTo>
                    <a:pt x="2906" y="6220"/>
                    <a:pt x="3203" y="6387"/>
                    <a:pt x="3501" y="6387"/>
                  </a:cubicBezTo>
                  <a:cubicBezTo>
                    <a:pt x="3608" y="6387"/>
                    <a:pt x="3715" y="6375"/>
                    <a:pt x="3822" y="6327"/>
                  </a:cubicBezTo>
                  <a:cubicBezTo>
                    <a:pt x="4227" y="6148"/>
                    <a:pt x="4406" y="5684"/>
                    <a:pt x="4239" y="5279"/>
                  </a:cubicBezTo>
                  <a:cubicBezTo>
                    <a:pt x="3489" y="3553"/>
                    <a:pt x="2584" y="1898"/>
                    <a:pt x="1560" y="362"/>
                  </a:cubicBezTo>
                  <a:cubicBezTo>
                    <a:pt x="1410" y="129"/>
                    <a:pt x="1155" y="0"/>
                    <a:pt x="897"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7" name="Google Shape;66;p3">
              <a:extLst>
                <a:ext uri="{FF2B5EF4-FFF2-40B4-BE49-F238E27FC236}">
                  <a16:creationId xmlns:a16="http://schemas.microsoft.com/office/drawing/2014/main" id="{B93717E1-C1DE-A89C-9EAA-8F1045DB6315}"/>
                </a:ext>
              </a:extLst>
            </p:cNvPr>
            <p:cNvSpPr/>
            <p:nvPr/>
          </p:nvSpPr>
          <p:spPr>
            <a:xfrm>
              <a:off x="8005952" y="1439944"/>
              <a:ext cx="185952" cy="168960"/>
            </a:xfrm>
            <a:custGeom>
              <a:avLst/>
              <a:gdLst/>
              <a:ahLst/>
              <a:cxnLst/>
              <a:rect l="l" t="t" r="r" b="b"/>
              <a:pathLst>
                <a:path w="5811" h="5280" extrusionOk="0">
                  <a:moveTo>
                    <a:pt x="888" y="0"/>
                  </a:moveTo>
                  <a:cubicBezTo>
                    <a:pt x="653" y="0"/>
                    <a:pt x="420" y="104"/>
                    <a:pt x="262" y="303"/>
                  </a:cubicBezTo>
                  <a:cubicBezTo>
                    <a:pt x="0" y="648"/>
                    <a:pt x="60" y="1148"/>
                    <a:pt x="393" y="1422"/>
                  </a:cubicBezTo>
                  <a:cubicBezTo>
                    <a:pt x="1846" y="2565"/>
                    <a:pt x="3167" y="3780"/>
                    <a:pt x="4346" y="5030"/>
                  </a:cubicBezTo>
                  <a:cubicBezTo>
                    <a:pt x="4513" y="5197"/>
                    <a:pt x="4715" y="5280"/>
                    <a:pt x="4929" y="5280"/>
                  </a:cubicBezTo>
                  <a:cubicBezTo>
                    <a:pt x="5120" y="5280"/>
                    <a:pt x="5322" y="5209"/>
                    <a:pt x="5477" y="5066"/>
                  </a:cubicBezTo>
                  <a:cubicBezTo>
                    <a:pt x="5786" y="4756"/>
                    <a:pt x="5810" y="4256"/>
                    <a:pt x="5513" y="3935"/>
                  </a:cubicBezTo>
                  <a:cubicBezTo>
                    <a:pt x="4274" y="2625"/>
                    <a:pt x="2893" y="1363"/>
                    <a:pt x="1381" y="172"/>
                  </a:cubicBezTo>
                  <a:cubicBezTo>
                    <a:pt x="1235" y="56"/>
                    <a:pt x="1061" y="0"/>
                    <a:pt x="88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8" name="Google Shape;67;p3">
              <a:extLst>
                <a:ext uri="{FF2B5EF4-FFF2-40B4-BE49-F238E27FC236}">
                  <a16:creationId xmlns:a16="http://schemas.microsoft.com/office/drawing/2014/main" id="{D94EA6A0-96BF-24E8-4B66-FA40C43E63D3}"/>
                </a:ext>
              </a:extLst>
            </p:cNvPr>
            <p:cNvSpPr/>
            <p:nvPr/>
          </p:nvSpPr>
          <p:spPr>
            <a:xfrm>
              <a:off x="7708768" y="1255016"/>
              <a:ext cx="211104" cy="135968"/>
            </a:xfrm>
            <a:custGeom>
              <a:avLst/>
              <a:gdLst/>
              <a:ahLst/>
              <a:cxnLst/>
              <a:rect l="l" t="t" r="r" b="b"/>
              <a:pathLst>
                <a:path w="6597" h="4249" extrusionOk="0">
                  <a:moveTo>
                    <a:pt x="910" y="0"/>
                  </a:moveTo>
                  <a:cubicBezTo>
                    <a:pt x="617" y="0"/>
                    <a:pt x="335" y="159"/>
                    <a:pt x="191" y="439"/>
                  </a:cubicBezTo>
                  <a:cubicBezTo>
                    <a:pt x="0" y="832"/>
                    <a:pt x="155" y="1308"/>
                    <a:pt x="548" y="1498"/>
                  </a:cubicBezTo>
                  <a:cubicBezTo>
                    <a:pt x="2227" y="2344"/>
                    <a:pt x="3822" y="3237"/>
                    <a:pt x="5275" y="4130"/>
                  </a:cubicBezTo>
                  <a:cubicBezTo>
                    <a:pt x="5406" y="4201"/>
                    <a:pt x="5548" y="4249"/>
                    <a:pt x="5691" y="4249"/>
                  </a:cubicBezTo>
                  <a:cubicBezTo>
                    <a:pt x="5953" y="4249"/>
                    <a:pt x="6215" y="4106"/>
                    <a:pt x="6358" y="3868"/>
                  </a:cubicBezTo>
                  <a:cubicBezTo>
                    <a:pt x="6596" y="3499"/>
                    <a:pt x="6477" y="3010"/>
                    <a:pt x="6108" y="2772"/>
                  </a:cubicBezTo>
                  <a:cubicBezTo>
                    <a:pt x="4620" y="1855"/>
                    <a:pt x="2989" y="951"/>
                    <a:pt x="1262" y="81"/>
                  </a:cubicBezTo>
                  <a:cubicBezTo>
                    <a:pt x="1149" y="26"/>
                    <a:pt x="1028" y="0"/>
                    <a:pt x="910"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9" name="Google Shape;68;p3">
              <a:extLst>
                <a:ext uri="{FF2B5EF4-FFF2-40B4-BE49-F238E27FC236}">
                  <a16:creationId xmlns:a16="http://schemas.microsoft.com/office/drawing/2014/main" id="{526D84A1-23C7-ACFB-72E9-A9C468BDD34E}"/>
                </a:ext>
              </a:extLst>
            </p:cNvPr>
            <p:cNvSpPr/>
            <p:nvPr/>
          </p:nvSpPr>
          <p:spPr>
            <a:xfrm>
              <a:off x="7386816" y="1117096"/>
              <a:ext cx="220640" cy="115392"/>
            </a:xfrm>
            <a:custGeom>
              <a:avLst/>
              <a:gdLst/>
              <a:ahLst/>
              <a:cxnLst/>
              <a:rect l="l" t="t" r="r" b="b"/>
              <a:pathLst>
                <a:path w="6895" h="3606" extrusionOk="0">
                  <a:moveTo>
                    <a:pt x="908" y="0"/>
                  </a:moveTo>
                  <a:cubicBezTo>
                    <a:pt x="581" y="0"/>
                    <a:pt x="277" y="195"/>
                    <a:pt x="155" y="522"/>
                  </a:cubicBezTo>
                  <a:cubicBezTo>
                    <a:pt x="0" y="927"/>
                    <a:pt x="215" y="1391"/>
                    <a:pt x="620" y="1534"/>
                  </a:cubicBezTo>
                  <a:cubicBezTo>
                    <a:pt x="2405" y="2201"/>
                    <a:pt x="4108" y="2867"/>
                    <a:pt x="5680" y="3546"/>
                  </a:cubicBezTo>
                  <a:cubicBezTo>
                    <a:pt x="5787" y="3582"/>
                    <a:pt x="5882" y="3606"/>
                    <a:pt x="5989" y="3606"/>
                  </a:cubicBezTo>
                  <a:cubicBezTo>
                    <a:pt x="6299" y="3606"/>
                    <a:pt x="6596" y="3427"/>
                    <a:pt x="6727" y="3117"/>
                  </a:cubicBezTo>
                  <a:cubicBezTo>
                    <a:pt x="6894" y="2713"/>
                    <a:pt x="6704" y="2248"/>
                    <a:pt x="6299" y="2082"/>
                  </a:cubicBezTo>
                  <a:cubicBezTo>
                    <a:pt x="4703" y="1403"/>
                    <a:pt x="2989" y="724"/>
                    <a:pt x="1179" y="46"/>
                  </a:cubicBezTo>
                  <a:cubicBezTo>
                    <a:pt x="1089" y="15"/>
                    <a:pt x="998" y="0"/>
                    <a:pt x="90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0" name="Google Shape;69;p3">
              <a:extLst>
                <a:ext uri="{FF2B5EF4-FFF2-40B4-BE49-F238E27FC236}">
                  <a16:creationId xmlns:a16="http://schemas.microsoft.com/office/drawing/2014/main" id="{44867815-0DCB-3F91-2198-00E0AB5C8C34}"/>
                </a:ext>
              </a:extLst>
            </p:cNvPr>
            <p:cNvSpPr/>
            <p:nvPr/>
          </p:nvSpPr>
          <p:spPr>
            <a:xfrm>
              <a:off x="7054976" y="1005896"/>
              <a:ext cx="223648" cy="103904"/>
            </a:xfrm>
            <a:custGeom>
              <a:avLst/>
              <a:gdLst/>
              <a:ahLst/>
              <a:cxnLst/>
              <a:rect l="l" t="t" r="r" b="b"/>
              <a:pathLst>
                <a:path w="6989" h="3247" extrusionOk="0">
                  <a:moveTo>
                    <a:pt x="890" y="1"/>
                  </a:moveTo>
                  <a:cubicBezTo>
                    <a:pt x="543" y="1"/>
                    <a:pt x="227" y="216"/>
                    <a:pt x="119" y="568"/>
                  </a:cubicBezTo>
                  <a:cubicBezTo>
                    <a:pt x="0" y="985"/>
                    <a:pt x="226" y="1425"/>
                    <a:pt x="655" y="1556"/>
                  </a:cubicBezTo>
                  <a:cubicBezTo>
                    <a:pt x="2477" y="2116"/>
                    <a:pt x="4227" y="2675"/>
                    <a:pt x="5846" y="3211"/>
                  </a:cubicBezTo>
                  <a:cubicBezTo>
                    <a:pt x="5929" y="3235"/>
                    <a:pt x="6013" y="3247"/>
                    <a:pt x="6096" y="3247"/>
                  </a:cubicBezTo>
                  <a:cubicBezTo>
                    <a:pt x="6429" y="3247"/>
                    <a:pt x="6739" y="3044"/>
                    <a:pt x="6858" y="2711"/>
                  </a:cubicBezTo>
                  <a:cubicBezTo>
                    <a:pt x="6989" y="2294"/>
                    <a:pt x="6763" y="1842"/>
                    <a:pt x="6346" y="1699"/>
                  </a:cubicBezTo>
                  <a:cubicBezTo>
                    <a:pt x="4715" y="1163"/>
                    <a:pt x="2953" y="604"/>
                    <a:pt x="1119" y="32"/>
                  </a:cubicBezTo>
                  <a:cubicBezTo>
                    <a:pt x="1042" y="11"/>
                    <a:pt x="965" y="1"/>
                    <a:pt x="890"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1" name="Google Shape;70;p3">
              <a:extLst>
                <a:ext uri="{FF2B5EF4-FFF2-40B4-BE49-F238E27FC236}">
                  <a16:creationId xmlns:a16="http://schemas.microsoft.com/office/drawing/2014/main" id="{94B1C5D6-0A31-3993-54EC-98E359BA3B03}"/>
                </a:ext>
              </a:extLst>
            </p:cNvPr>
            <p:cNvSpPr/>
            <p:nvPr/>
          </p:nvSpPr>
          <p:spPr>
            <a:xfrm>
              <a:off x="6723872" y="889704"/>
              <a:ext cx="219872" cy="116480"/>
            </a:xfrm>
            <a:custGeom>
              <a:avLst/>
              <a:gdLst/>
              <a:ahLst/>
              <a:cxnLst/>
              <a:rect l="l" t="t" r="r" b="b"/>
              <a:pathLst>
                <a:path w="6871" h="3640" extrusionOk="0">
                  <a:moveTo>
                    <a:pt x="920" y="0"/>
                  </a:moveTo>
                  <a:cubicBezTo>
                    <a:pt x="624" y="0"/>
                    <a:pt x="340" y="166"/>
                    <a:pt x="203" y="448"/>
                  </a:cubicBezTo>
                  <a:cubicBezTo>
                    <a:pt x="1" y="841"/>
                    <a:pt x="167" y="1318"/>
                    <a:pt x="560" y="1508"/>
                  </a:cubicBezTo>
                  <a:cubicBezTo>
                    <a:pt x="2191" y="2306"/>
                    <a:pt x="3930" y="3008"/>
                    <a:pt x="5739" y="3604"/>
                  </a:cubicBezTo>
                  <a:cubicBezTo>
                    <a:pt x="5823" y="3627"/>
                    <a:pt x="5906" y="3639"/>
                    <a:pt x="5989" y="3639"/>
                  </a:cubicBezTo>
                  <a:cubicBezTo>
                    <a:pt x="6323" y="3639"/>
                    <a:pt x="6632" y="3425"/>
                    <a:pt x="6739" y="3092"/>
                  </a:cubicBezTo>
                  <a:cubicBezTo>
                    <a:pt x="6870" y="2675"/>
                    <a:pt x="6644" y="2234"/>
                    <a:pt x="6227" y="2092"/>
                  </a:cubicBezTo>
                  <a:cubicBezTo>
                    <a:pt x="4501" y="1520"/>
                    <a:pt x="2822" y="853"/>
                    <a:pt x="1263" y="79"/>
                  </a:cubicBezTo>
                  <a:cubicBezTo>
                    <a:pt x="1152" y="26"/>
                    <a:pt x="1035" y="0"/>
                    <a:pt x="920"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2" name="Google Shape;71;p3">
              <a:extLst>
                <a:ext uri="{FF2B5EF4-FFF2-40B4-BE49-F238E27FC236}">
                  <a16:creationId xmlns:a16="http://schemas.microsoft.com/office/drawing/2014/main" id="{757B9CD5-0F00-707D-AE72-3E78565A2FE6}"/>
                </a:ext>
              </a:extLst>
            </p:cNvPr>
            <p:cNvSpPr/>
            <p:nvPr/>
          </p:nvSpPr>
          <p:spPr>
            <a:xfrm>
              <a:off x="6440416" y="688393"/>
              <a:ext cx="190528" cy="163488"/>
            </a:xfrm>
            <a:custGeom>
              <a:avLst/>
              <a:gdLst/>
              <a:ahLst/>
              <a:cxnLst/>
              <a:rect l="l" t="t" r="r" b="b"/>
              <a:pathLst>
                <a:path w="5954" h="5109" extrusionOk="0">
                  <a:moveTo>
                    <a:pt x="858" y="0"/>
                  </a:moveTo>
                  <a:cubicBezTo>
                    <a:pt x="659" y="0"/>
                    <a:pt x="462" y="75"/>
                    <a:pt x="310" y="227"/>
                  </a:cubicBezTo>
                  <a:cubicBezTo>
                    <a:pt x="0" y="536"/>
                    <a:pt x="0" y="1036"/>
                    <a:pt x="298" y="1358"/>
                  </a:cubicBezTo>
                  <a:cubicBezTo>
                    <a:pt x="1596" y="2656"/>
                    <a:pt x="3036" y="3870"/>
                    <a:pt x="4596" y="4965"/>
                  </a:cubicBezTo>
                  <a:cubicBezTo>
                    <a:pt x="4739" y="5061"/>
                    <a:pt x="4894" y="5108"/>
                    <a:pt x="5049" y="5108"/>
                  </a:cubicBezTo>
                  <a:cubicBezTo>
                    <a:pt x="5299" y="5108"/>
                    <a:pt x="5549" y="4989"/>
                    <a:pt x="5703" y="4775"/>
                  </a:cubicBezTo>
                  <a:cubicBezTo>
                    <a:pt x="5953" y="4418"/>
                    <a:pt x="5870" y="3918"/>
                    <a:pt x="5513" y="3668"/>
                  </a:cubicBezTo>
                  <a:cubicBezTo>
                    <a:pt x="4025" y="2632"/>
                    <a:pt x="2655" y="1477"/>
                    <a:pt x="1429" y="239"/>
                  </a:cubicBezTo>
                  <a:cubicBezTo>
                    <a:pt x="1271" y="81"/>
                    <a:pt x="1064" y="0"/>
                    <a:pt x="85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3" name="Google Shape;72;p3">
              <a:extLst>
                <a:ext uri="{FF2B5EF4-FFF2-40B4-BE49-F238E27FC236}">
                  <a16:creationId xmlns:a16="http://schemas.microsoft.com/office/drawing/2014/main" id="{6C56F946-97A8-378F-D55B-CE2BF11DC962}"/>
                </a:ext>
              </a:extLst>
            </p:cNvPr>
            <p:cNvSpPr/>
            <p:nvPr/>
          </p:nvSpPr>
          <p:spPr>
            <a:xfrm>
              <a:off x="6247232" y="397929"/>
              <a:ext cx="139104" cy="205920"/>
            </a:xfrm>
            <a:custGeom>
              <a:avLst/>
              <a:gdLst/>
              <a:ahLst/>
              <a:cxnLst/>
              <a:rect l="l" t="t" r="r" b="b"/>
              <a:pathLst>
                <a:path w="4347" h="6435" extrusionOk="0">
                  <a:moveTo>
                    <a:pt x="895" y="1"/>
                  </a:moveTo>
                  <a:cubicBezTo>
                    <a:pt x="800" y="1"/>
                    <a:pt x="703" y="17"/>
                    <a:pt x="608" y="53"/>
                  </a:cubicBezTo>
                  <a:cubicBezTo>
                    <a:pt x="203" y="219"/>
                    <a:pt x="1" y="684"/>
                    <a:pt x="167" y="1088"/>
                  </a:cubicBezTo>
                  <a:cubicBezTo>
                    <a:pt x="858" y="2815"/>
                    <a:pt x="1739" y="4494"/>
                    <a:pt x="2787" y="6077"/>
                  </a:cubicBezTo>
                  <a:cubicBezTo>
                    <a:pt x="2942" y="6303"/>
                    <a:pt x="3192" y="6434"/>
                    <a:pt x="3442" y="6434"/>
                  </a:cubicBezTo>
                  <a:cubicBezTo>
                    <a:pt x="3596" y="6434"/>
                    <a:pt x="3751" y="6387"/>
                    <a:pt x="3882" y="6303"/>
                  </a:cubicBezTo>
                  <a:cubicBezTo>
                    <a:pt x="4251" y="6053"/>
                    <a:pt x="4347" y="5565"/>
                    <a:pt x="4108" y="5196"/>
                  </a:cubicBezTo>
                  <a:cubicBezTo>
                    <a:pt x="3120" y="3708"/>
                    <a:pt x="2287" y="2136"/>
                    <a:pt x="1644" y="505"/>
                  </a:cubicBezTo>
                  <a:cubicBezTo>
                    <a:pt x="1515" y="192"/>
                    <a:pt x="1216" y="1"/>
                    <a:pt x="895"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4" name="Google Shape;73;p3">
              <a:extLst>
                <a:ext uri="{FF2B5EF4-FFF2-40B4-BE49-F238E27FC236}">
                  <a16:creationId xmlns:a16="http://schemas.microsoft.com/office/drawing/2014/main" id="{1ED35D74-BA57-0FD9-A561-76D6B6C83D13}"/>
                </a:ext>
              </a:extLst>
            </p:cNvPr>
            <p:cNvSpPr/>
            <p:nvPr/>
          </p:nvSpPr>
          <p:spPr>
            <a:xfrm>
              <a:off x="6193536" y="54698"/>
              <a:ext cx="63264" cy="225664"/>
            </a:xfrm>
            <a:custGeom>
              <a:avLst/>
              <a:gdLst/>
              <a:ahLst/>
              <a:cxnLst/>
              <a:rect l="l" t="t" r="r" b="b"/>
              <a:pathLst>
                <a:path w="1977" h="7052" extrusionOk="0">
                  <a:moveTo>
                    <a:pt x="830" y="1"/>
                  </a:moveTo>
                  <a:cubicBezTo>
                    <a:pt x="417" y="1"/>
                    <a:pt x="70" y="334"/>
                    <a:pt x="48" y="742"/>
                  </a:cubicBezTo>
                  <a:cubicBezTo>
                    <a:pt x="24" y="1254"/>
                    <a:pt x="0" y="1766"/>
                    <a:pt x="0" y="2266"/>
                  </a:cubicBezTo>
                  <a:cubicBezTo>
                    <a:pt x="0" y="3635"/>
                    <a:pt x="119" y="5028"/>
                    <a:pt x="333" y="6385"/>
                  </a:cubicBezTo>
                  <a:cubicBezTo>
                    <a:pt x="405" y="6766"/>
                    <a:pt x="738" y="7052"/>
                    <a:pt x="1119" y="7052"/>
                  </a:cubicBezTo>
                  <a:cubicBezTo>
                    <a:pt x="1167" y="7052"/>
                    <a:pt x="1203" y="7040"/>
                    <a:pt x="1250" y="7040"/>
                  </a:cubicBezTo>
                  <a:cubicBezTo>
                    <a:pt x="1679" y="6969"/>
                    <a:pt x="1976" y="6552"/>
                    <a:pt x="1905" y="6123"/>
                  </a:cubicBezTo>
                  <a:cubicBezTo>
                    <a:pt x="1703" y="4849"/>
                    <a:pt x="1595" y="3552"/>
                    <a:pt x="1595" y="2266"/>
                  </a:cubicBezTo>
                  <a:cubicBezTo>
                    <a:pt x="1595" y="1801"/>
                    <a:pt x="1607" y="1313"/>
                    <a:pt x="1631" y="837"/>
                  </a:cubicBezTo>
                  <a:cubicBezTo>
                    <a:pt x="1667" y="408"/>
                    <a:pt x="1334" y="27"/>
                    <a:pt x="893" y="3"/>
                  </a:cubicBezTo>
                  <a:cubicBezTo>
                    <a:pt x="872" y="2"/>
                    <a:pt x="851" y="1"/>
                    <a:pt x="830"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35" name="Google Shape;74;p3">
            <a:extLst>
              <a:ext uri="{FF2B5EF4-FFF2-40B4-BE49-F238E27FC236}">
                <a16:creationId xmlns:a16="http://schemas.microsoft.com/office/drawing/2014/main" id="{69D22BE3-B97B-2F09-2D4E-6FF28D5C464E}"/>
              </a:ext>
            </a:extLst>
          </p:cNvPr>
          <p:cNvGrpSpPr/>
          <p:nvPr/>
        </p:nvGrpSpPr>
        <p:grpSpPr>
          <a:xfrm rot="6664516" flipV="1">
            <a:off x="1456729" y="5472158"/>
            <a:ext cx="2989935" cy="2841269"/>
            <a:chOff x="160768" y="36650"/>
            <a:chExt cx="2487584" cy="3165595"/>
          </a:xfrm>
        </p:grpSpPr>
        <p:sp>
          <p:nvSpPr>
            <p:cNvPr id="1236" name="Google Shape;75;p3">
              <a:extLst>
                <a:ext uri="{FF2B5EF4-FFF2-40B4-BE49-F238E27FC236}">
                  <a16:creationId xmlns:a16="http://schemas.microsoft.com/office/drawing/2014/main" id="{FC067ABB-309E-ECE3-7AE7-42FFD42EC999}"/>
                </a:ext>
              </a:extLst>
            </p:cNvPr>
            <p:cNvSpPr/>
            <p:nvPr/>
          </p:nvSpPr>
          <p:spPr>
            <a:xfrm>
              <a:off x="808480" y="3147589"/>
              <a:ext cx="226720" cy="54656"/>
            </a:xfrm>
            <a:custGeom>
              <a:avLst/>
              <a:gdLst/>
              <a:ahLst/>
              <a:cxnLst/>
              <a:rect l="l" t="t" r="r" b="b"/>
              <a:pathLst>
                <a:path w="7085" h="1708" extrusionOk="0">
                  <a:moveTo>
                    <a:pt x="821" y="1"/>
                  </a:moveTo>
                  <a:cubicBezTo>
                    <a:pt x="426" y="1"/>
                    <a:pt x="81" y="307"/>
                    <a:pt x="48" y="708"/>
                  </a:cubicBezTo>
                  <a:cubicBezTo>
                    <a:pt x="0" y="1148"/>
                    <a:pt x="322" y="1529"/>
                    <a:pt x="750" y="1577"/>
                  </a:cubicBezTo>
                  <a:cubicBezTo>
                    <a:pt x="1691" y="1660"/>
                    <a:pt x="2643" y="1708"/>
                    <a:pt x="3572" y="1708"/>
                  </a:cubicBezTo>
                  <a:cubicBezTo>
                    <a:pt x="4489" y="1708"/>
                    <a:pt x="5417" y="1660"/>
                    <a:pt x="6334" y="1577"/>
                  </a:cubicBezTo>
                  <a:cubicBezTo>
                    <a:pt x="6763" y="1529"/>
                    <a:pt x="7084" y="1148"/>
                    <a:pt x="7037" y="708"/>
                  </a:cubicBezTo>
                  <a:cubicBezTo>
                    <a:pt x="7003" y="307"/>
                    <a:pt x="6658" y="1"/>
                    <a:pt x="6264" y="1"/>
                  </a:cubicBezTo>
                  <a:cubicBezTo>
                    <a:pt x="6236" y="1"/>
                    <a:pt x="6208" y="2"/>
                    <a:pt x="6179" y="5"/>
                  </a:cubicBezTo>
                  <a:cubicBezTo>
                    <a:pt x="5316" y="89"/>
                    <a:pt x="4441" y="130"/>
                    <a:pt x="3560" y="130"/>
                  </a:cubicBezTo>
                  <a:cubicBezTo>
                    <a:pt x="2679" y="130"/>
                    <a:pt x="1792" y="89"/>
                    <a:pt x="905" y="5"/>
                  </a:cubicBezTo>
                  <a:cubicBezTo>
                    <a:pt x="877" y="2"/>
                    <a:pt x="848" y="1"/>
                    <a:pt x="821"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7" name="Google Shape;76;p3">
              <a:extLst>
                <a:ext uri="{FF2B5EF4-FFF2-40B4-BE49-F238E27FC236}">
                  <a16:creationId xmlns:a16="http://schemas.microsoft.com/office/drawing/2014/main" id="{D87383F9-89EB-BF0B-B932-5886DBE1395E}"/>
                </a:ext>
              </a:extLst>
            </p:cNvPr>
            <p:cNvSpPr/>
            <p:nvPr/>
          </p:nvSpPr>
          <p:spPr>
            <a:xfrm>
              <a:off x="470912" y="3060837"/>
              <a:ext cx="220992" cy="105984"/>
            </a:xfrm>
            <a:custGeom>
              <a:avLst/>
              <a:gdLst/>
              <a:ahLst/>
              <a:cxnLst/>
              <a:rect l="l" t="t" r="r" b="b"/>
              <a:pathLst>
                <a:path w="6906" h="3312" extrusionOk="0">
                  <a:moveTo>
                    <a:pt x="887" y="1"/>
                  </a:moveTo>
                  <a:cubicBezTo>
                    <a:pt x="576" y="1"/>
                    <a:pt x="281" y="184"/>
                    <a:pt x="155" y="490"/>
                  </a:cubicBezTo>
                  <a:cubicBezTo>
                    <a:pt x="0" y="895"/>
                    <a:pt x="191" y="1359"/>
                    <a:pt x="595" y="1514"/>
                  </a:cubicBezTo>
                  <a:cubicBezTo>
                    <a:pt x="2381" y="2240"/>
                    <a:pt x="4144" y="2835"/>
                    <a:pt x="5834" y="3288"/>
                  </a:cubicBezTo>
                  <a:cubicBezTo>
                    <a:pt x="5906" y="3300"/>
                    <a:pt x="5965" y="3312"/>
                    <a:pt x="6037" y="3312"/>
                  </a:cubicBezTo>
                  <a:cubicBezTo>
                    <a:pt x="6382" y="3312"/>
                    <a:pt x="6703" y="3073"/>
                    <a:pt x="6799" y="2728"/>
                  </a:cubicBezTo>
                  <a:cubicBezTo>
                    <a:pt x="6906" y="2299"/>
                    <a:pt x="6656" y="1871"/>
                    <a:pt x="6239" y="1764"/>
                  </a:cubicBezTo>
                  <a:cubicBezTo>
                    <a:pt x="4620" y="1323"/>
                    <a:pt x="2917" y="752"/>
                    <a:pt x="1191" y="61"/>
                  </a:cubicBezTo>
                  <a:cubicBezTo>
                    <a:pt x="1091" y="20"/>
                    <a:pt x="989" y="1"/>
                    <a:pt x="887"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8" name="Google Shape;77;p3">
              <a:extLst>
                <a:ext uri="{FF2B5EF4-FFF2-40B4-BE49-F238E27FC236}">
                  <a16:creationId xmlns:a16="http://schemas.microsoft.com/office/drawing/2014/main" id="{01B83976-287D-DC13-3CFF-700577E0C255}"/>
                </a:ext>
              </a:extLst>
            </p:cNvPr>
            <p:cNvSpPr/>
            <p:nvPr/>
          </p:nvSpPr>
          <p:spPr>
            <a:xfrm>
              <a:off x="1150592" y="3049509"/>
              <a:ext cx="218752" cy="114656"/>
            </a:xfrm>
            <a:custGeom>
              <a:avLst/>
              <a:gdLst/>
              <a:ahLst/>
              <a:cxnLst/>
              <a:rect l="l" t="t" r="r" b="b"/>
              <a:pathLst>
                <a:path w="6836" h="3583" extrusionOk="0">
                  <a:moveTo>
                    <a:pt x="5935" y="1"/>
                  </a:moveTo>
                  <a:cubicBezTo>
                    <a:pt x="5818" y="1"/>
                    <a:pt x="5698" y="27"/>
                    <a:pt x="5585" y="82"/>
                  </a:cubicBezTo>
                  <a:cubicBezTo>
                    <a:pt x="3942" y="891"/>
                    <a:pt x="2287" y="1546"/>
                    <a:pt x="656" y="2046"/>
                  </a:cubicBezTo>
                  <a:cubicBezTo>
                    <a:pt x="239" y="2165"/>
                    <a:pt x="1" y="2606"/>
                    <a:pt x="132" y="3023"/>
                  </a:cubicBezTo>
                  <a:cubicBezTo>
                    <a:pt x="239" y="3368"/>
                    <a:pt x="549" y="3582"/>
                    <a:pt x="882" y="3582"/>
                  </a:cubicBezTo>
                  <a:cubicBezTo>
                    <a:pt x="965" y="3582"/>
                    <a:pt x="1037" y="3570"/>
                    <a:pt x="1108" y="3546"/>
                  </a:cubicBezTo>
                  <a:cubicBezTo>
                    <a:pt x="2823" y="3034"/>
                    <a:pt x="4561" y="2344"/>
                    <a:pt x="6275" y="1499"/>
                  </a:cubicBezTo>
                  <a:cubicBezTo>
                    <a:pt x="6668" y="1308"/>
                    <a:pt x="6835" y="832"/>
                    <a:pt x="6633" y="439"/>
                  </a:cubicBezTo>
                  <a:cubicBezTo>
                    <a:pt x="6497" y="159"/>
                    <a:pt x="6223" y="1"/>
                    <a:pt x="5935"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9" name="Google Shape;78;p3">
              <a:extLst>
                <a:ext uri="{FF2B5EF4-FFF2-40B4-BE49-F238E27FC236}">
                  <a16:creationId xmlns:a16="http://schemas.microsoft.com/office/drawing/2014/main" id="{A68223FD-C47B-D65D-DB8B-C2580240F9FC}"/>
                </a:ext>
              </a:extLst>
            </p:cNvPr>
            <p:cNvSpPr/>
            <p:nvPr/>
          </p:nvSpPr>
          <p:spPr>
            <a:xfrm>
              <a:off x="160768" y="2903557"/>
              <a:ext cx="209568" cy="134880"/>
            </a:xfrm>
            <a:custGeom>
              <a:avLst/>
              <a:gdLst/>
              <a:ahLst/>
              <a:cxnLst/>
              <a:rect l="l" t="t" r="r" b="b"/>
              <a:pathLst>
                <a:path w="6549" h="4215" extrusionOk="0">
                  <a:moveTo>
                    <a:pt x="901" y="0"/>
                  </a:moveTo>
                  <a:cubicBezTo>
                    <a:pt x="631" y="0"/>
                    <a:pt x="365" y="135"/>
                    <a:pt x="215" y="380"/>
                  </a:cubicBezTo>
                  <a:cubicBezTo>
                    <a:pt x="0" y="761"/>
                    <a:pt x="120" y="1238"/>
                    <a:pt x="489" y="1464"/>
                  </a:cubicBezTo>
                  <a:cubicBezTo>
                    <a:pt x="2144" y="2452"/>
                    <a:pt x="3763" y="3345"/>
                    <a:pt x="5287" y="4131"/>
                  </a:cubicBezTo>
                  <a:cubicBezTo>
                    <a:pt x="5406" y="4190"/>
                    <a:pt x="5525" y="4214"/>
                    <a:pt x="5644" y="4214"/>
                  </a:cubicBezTo>
                  <a:cubicBezTo>
                    <a:pt x="5930" y="4214"/>
                    <a:pt x="6204" y="4059"/>
                    <a:pt x="6346" y="3785"/>
                  </a:cubicBezTo>
                  <a:cubicBezTo>
                    <a:pt x="6549" y="3404"/>
                    <a:pt x="6394" y="2928"/>
                    <a:pt x="6001" y="2726"/>
                  </a:cubicBezTo>
                  <a:cubicBezTo>
                    <a:pt x="4513" y="1964"/>
                    <a:pt x="2929" y="1083"/>
                    <a:pt x="1298" y="106"/>
                  </a:cubicBezTo>
                  <a:cubicBezTo>
                    <a:pt x="1174" y="35"/>
                    <a:pt x="1037" y="0"/>
                    <a:pt x="901"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0" name="Google Shape;79;p3">
              <a:extLst>
                <a:ext uri="{FF2B5EF4-FFF2-40B4-BE49-F238E27FC236}">
                  <a16:creationId xmlns:a16="http://schemas.microsoft.com/office/drawing/2014/main" id="{10B88379-7A62-F815-E162-E7DD1F435873}"/>
                </a:ext>
              </a:extLst>
            </p:cNvPr>
            <p:cNvSpPr/>
            <p:nvPr/>
          </p:nvSpPr>
          <p:spPr>
            <a:xfrm>
              <a:off x="1461888" y="2846245"/>
              <a:ext cx="184416" cy="166656"/>
            </a:xfrm>
            <a:custGeom>
              <a:avLst/>
              <a:gdLst/>
              <a:ahLst/>
              <a:cxnLst/>
              <a:rect l="l" t="t" r="r" b="b"/>
              <a:pathLst>
                <a:path w="5763" h="5208" extrusionOk="0">
                  <a:moveTo>
                    <a:pt x="4878" y="1"/>
                  </a:moveTo>
                  <a:cubicBezTo>
                    <a:pt x="4640" y="1"/>
                    <a:pt x="4406" y="109"/>
                    <a:pt x="4251" y="314"/>
                  </a:cubicBezTo>
                  <a:cubicBezTo>
                    <a:pt x="3382" y="1469"/>
                    <a:pt x="2370" y="2445"/>
                    <a:pt x="1239" y="3231"/>
                  </a:cubicBezTo>
                  <a:cubicBezTo>
                    <a:pt x="977" y="3410"/>
                    <a:pt x="715" y="3588"/>
                    <a:pt x="465" y="3755"/>
                  </a:cubicBezTo>
                  <a:cubicBezTo>
                    <a:pt x="96" y="4005"/>
                    <a:pt x="0" y="4493"/>
                    <a:pt x="250" y="4850"/>
                  </a:cubicBezTo>
                  <a:cubicBezTo>
                    <a:pt x="393" y="5076"/>
                    <a:pt x="643" y="5207"/>
                    <a:pt x="905" y="5207"/>
                  </a:cubicBezTo>
                  <a:cubicBezTo>
                    <a:pt x="1048" y="5207"/>
                    <a:pt x="1203" y="5160"/>
                    <a:pt x="1334" y="5065"/>
                  </a:cubicBezTo>
                  <a:cubicBezTo>
                    <a:pt x="1608" y="4898"/>
                    <a:pt x="1870" y="4707"/>
                    <a:pt x="2132" y="4529"/>
                  </a:cubicBezTo>
                  <a:cubicBezTo>
                    <a:pt x="3405" y="3648"/>
                    <a:pt x="4537" y="2552"/>
                    <a:pt x="5501" y="1266"/>
                  </a:cubicBezTo>
                  <a:cubicBezTo>
                    <a:pt x="5763" y="909"/>
                    <a:pt x="5703" y="421"/>
                    <a:pt x="5346" y="159"/>
                  </a:cubicBezTo>
                  <a:cubicBezTo>
                    <a:pt x="5205" y="52"/>
                    <a:pt x="5041" y="1"/>
                    <a:pt x="4878"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1" name="Google Shape;80;p3">
              <a:extLst>
                <a:ext uri="{FF2B5EF4-FFF2-40B4-BE49-F238E27FC236}">
                  <a16:creationId xmlns:a16="http://schemas.microsoft.com/office/drawing/2014/main" id="{0925F33B-88E0-5136-B284-1CFC31662A3D}"/>
                </a:ext>
              </a:extLst>
            </p:cNvPr>
            <p:cNvSpPr/>
            <p:nvPr/>
          </p:nvSpPr>
          <p:spPr>
            <a:xfrm>
              <a:off x="1671040" y="2526246"/>
              <a:ext cx="102144" cy="218048"/>
            </a:xfrm>
            <a:custGeom>
              <a:avLst/>
              <a:gdLst/>
              <a:ahLst/>
              <a:cxnLst/>
              <a:rect l="l" t="t" r="r" b="b"/>
              <a:pathLst>
                <a:path w="3192" h="6814" extrusionOk="0">
                  <a:moveTo>
                    <a:pt x="2331" y="1"/>
                  </a:moveTo>
                  <a:cubicBezTo>
                    <a:pt x="1967" y="1"/>
                    <a:pt x="1634" y="266"/>
                    <a:pt x="1561" y="634"/>
                  </a:cubicBezTo>
                  <a:cubicBezTo>
                    <a:pt x="1191" y="2563"/>
                    <a:pt x="727" y="4230"/>
                    <a:pt x="156" y="5742"/>
                  </a:cubicBezTo>
                  <a:cubicBezTo>
                    <a:pt x="1" y="6159"/>
                    <a:pt x="203" y="6611"/>
                    <a:pt x="620" y="6766"/>
                  </a:cubicBezTo>
                  <a:cubicBezTo>
                    <a:pt x="703" y="6802"/>
                    <a:pt x="799" y="6814"/>
                    <a:pt x="894" y="6814"/>
                  </a:cubicBezTo>
                  <a:cubicBezTo>
                    <a:pt x="1215" y="6814"/>
                    <a:pt x="1513" y="6623"/>
                    <a:pt x="1632" y="6302"/>
                  </a:cubicBezTo>
                  <a:cubicBezTo>
                    <a:pt x="2239" y="4706"/>
                    <a:pt x="2715" y="2944"/>
                    <a:pt x="3108" y="944"/>
                  </a:cubicBezTo>
                  <a:cubicBezTo>
                    <a:pt x="3192" y="515"/>
                    <a:pt x="2906" y="98"/>
                    <a:pt x="2477" y="15"/>
                  </a:cubicBezTo>
                  <a:cubicBezTo>
                    <a:pt x="2428" y="5"/>
                    <a:pt x="2380" y="1"/>
                    <a:pt x="2331"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2" name="Google Shape;81;p3">
              <a:extLst>
                <a:ext uri="{FF2B5EF4-FFF2-40B4-BE49-F238E27FC236}">
                  <a16:creationId xmlns:a16="http://schemas.microsoft.com/office/drawing/2014/main" id="{703A0ACA-6D9D-40F0-D262-45589FF0E356}"/>
                </a:ext>
              </a:extLst>
            </p:cNvPr>
            <p:cNvSpPr/>
            <p:nvPr/>
          </p:nvSpPr>
          <p:spPr>
            <a:xfrm>
              <a:off x="1743456" y="2180006"/>
              <a:ext cx="63648" cy="224448"/>
            </a:xfrm>
            <a:custGeom>
              <a:avLst/>
              <a:gdLst/>
              <a:ahLst/>
              <a:cxnLst/>
              <a:rect l="l" t="t" r="r" b="b"/>
              <a:pathLst>
                <a:path w="1989" h="7014" extrusionOk="0">
                  <a:moveTo>
                    <a:pt x="1192" y="0"/>
                  </a:moveTo>
                  <a:cubicBezTo>
                    <a:pt x="773" y="0"/>
                    <a:pt x="416" y="329"/>
                    <a:pt x="393" y="762"/>
                  </a:cubicBezTo>
                  <a:cubicBezTo>
                    <a:pt x="310" y="2775"/>
                    <a:pt x="191" y="4537"/>
                    <a:pt x="36" y="6144"/>
                  </a:cubicBezTo>
                  <a:cubicBezTo>
                    <a:pt x="0" y="6585"/>
                    <a:pt x="310" y="6966"/>
                    <a:pt x="750" y="7013"/>
                  </a:cubicBezTo>
                  <a:lnTo>
                    <a:pt x="822" y="7013"/>
                  </a:lnTo>
                  <a:cubicBezTo>
                    <a:pt x="1226" y="7013"/>
                    <a:pt x="1572" y="6704"/>
                    <a:pt x="1607" y="6299"/>
                  </a:cubicBezTo>
                  <a:cubicBezTo>
                    <a:pt x="1762" y="4656"/>
                    <a:pt x="1881" y="2870"/>
                    <a:pt x="1965" y="822"/>
                  </a:cubicBezTo>
                  <a:cubicBezTo>
                    <a:pt x="1988" y="393"/>
                    <a:pt x="1655" y="24"/>
                    <a:pt x="1214" y="0"/>
                  </a:cubicBezTo>
                  <a:cubicBezTo>
                    <a:pt x="1207" y="0"/>
                    <a:pt x="1200" y="0"/>
                    <a:pt x="1192"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3" name="Google Shape;82;p3">
              <a:extLst>
                <a:ext uri="{FF2B5EF4-FFF2-40B4-BE49-F238E27FC236}">
                  <a16:creationId xmlns:a16="http://schemas.microsoft.com/office/drawing/2014/main" id="{E633760E-D166-3001-FA9F-7D306B9E95E0}"/>
                </a:ext>
              </a:extLst>
            </p:cNvPr>
            <p:cNvSpPr/>
            <p:nvPr/>
          </p:nvSpPr>
          <p:spPr>
            <a:xfrm>
              <a:off x="1760576" y="1831719"/>
              <a:ext cx="53760" cy="224864"/>
            </a:xfrm>
            <a:custGeom>
              <a:avLst/>
              <a:gdLst/>
              <a:ahLst/>
              <a:cxnLst/>
              <a:rect l="l" t="t" r="r" b="b"/>
              <a:pathLst>
                <a:path w="1680" h="7027" extrusionOk="0">
                  <a:moveTo>
                    <a:pt x="852" y="1"/>
                  </a:moveTo>
                  <a:cubicBezTo>
                    <a:pt x="432" y="1"/>
                    <a:pt x="108" y="349"/>
                    <a:pt x="96" y="776"/>
                  </a:cubicBezTo>
                  <a:cubicBezTo>
                    <a:pt x="84" y="1609"/>
                    <a:pt x="72" y="2431"/>
                    <a:pt x="60" y="3264"/>
                  </a:cubicBezTo>
                  <a:cubicBezTo>
                    <a:pt x="48" y="4253"/>
                    <a:pt x="25" y="5241"/>
                    <a:pt x="13" y="6217"/>
                  </a:cubicBezTo>
                  <a:cubicBezTo>
                    <a:pt x="1" y="6658"/>
                    <a:pt x="346" y="7015"/>
                    <a:pt x="787" y="7027"/>
                  </a:cubicBezTo>
                  <a:lnTo>
                    <a:pt x="799" y="7027"/>
                  </a:lnTo>
                  <a:cubicBezTo>
                    <a:pt x="1227" y="7027"/>
                    <a:pt x="1584" y="6681"/>
                    <a:pt x="1584" y="6253"/>
                  </a:cubicBezTo>
                  <a:cubicBezTo>
                    <a:pt x="1608" y="5265"/>
                    <a:pt x="1620" y="4276"/>
                    <a:pt x="1632" y="3288"/>
                  </a:cubicBezTo>
                  <a:cubicBezTo>
                    <a:pt x="1644" y="2455"/>
                    <a:pt x="1656" y="1633"/>
                    <a:pt x="1668" y="800"/>
                  </a:cubicBezTo>
                  <a:cubicBezTo>
                    <a:pt x="1680" y="371"/>
                    <a:pt x="1334" y="14"/>
                    <a:pt x="894" y="2"/>
                  </a:cubicBezTo>
                  <a:cubicBezTo>
                    <a:pt x="880" y="1"/>
                    <a:pt x="866" y="1"/>
                    <a:pt x="852"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4" name="Google Shape;83;p3">
              <a:extLst>
                <a:ext uri="{FF2B5EF4-FFF2-40B4-BE49-F238E27FC236}">
                  <a16:creationId xmlns:a16="http://schemas.microsoft.com/office/drawing/2014/main" id="{692965CD-8B47-036E-86DD-4A3CB19F8E0C}"/>
                </a:ext>
              </a:extLst>
            </p:cNvPr>
            <p:cNvSpPr/>
            <p:nvPr/>
          </p:nvSpPr>
          <p:spPr>
            <a:xfrm>
              <a:off x="1767456" y="1483784"/>
              <a:ext cx="62496" cy="224192"/>
            </a:xfrm>
            <a:custGeom>
              <a:avLst/>
              <a:gdLst/>
              <a:ahLst/>
              <a:cxnLst/>
              <a:rect l="l" t="t" r="r" b="b"/>
              <a:pathLst>
                <a:path w="1953" h="7006" extrusionOk="0">
                  <a:moveTo>
                    <a:pt x="1118" y="0"/>
                  </a:moveTo>
                  <a:cubicBezTo>
                    <a:pt x="724" y="0"/>
                    <a:pt x="379" y="308"/>
                    <a:pt x="345" y="719"/>
                  </a:cubicBezTo>
                  <a:cubicBezTo>
                    <a:pt x="203" y="2362"/>
                    <a:pt x="95" y="4160"/>
                    <a:pt x="24" y="6184"/>
                  </a:cubicBezTo>
                  <a:cubicBezTo>
                    <a:pt x="0" y="6625"/>
                    <a:pt x="345" y="6994"/>
                    <a:pt x="774" y="7006"/>
                  </a:cubicBezTo>
                  <a:lnTo>
                    <a:pt x="810" y="7006"/>
                  </a:lnTo>
                  <a:cubicBezTo>
                    <a:pt x="1226" y="7006"/>
                    <a:pt x="1584" y="6672"/>
                    <a:pt x="1596" y="6244"/>
                  </a:cubicBezTo>
                  <a:cubicBezTo>
                    <a:pt x="1679" y="4243"/>
                    <a:pt x="1774" y="2469"/>
                    <a:pt x="1917" y="850"/>
                  </a:cubicBezTo>
                  <a:cubicBezTo>
                    <a:pt x="1953" y="421"/>
                    <a:pt x="1631" y="40"/>
                    <a:pt x="1203" y="5"/>
                  </a:cubicBezTo>
                  <a:cubicBezTo>
                    <a:pt x="1174" y="2"/>
                    <a:pt x="1146" y="0"/>
                    <a:pt x="1118"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5" name="Google Shape;84;p3">
              <a:extLst>
                <a:ext uri="{FF2B5EF4-FFF2-40B4-BE49-F238E27FC236}">
                  <a16:creationId xmlns:a16="http://schemas.microsoft.com/office/drawing/2014/main" id="{942A0D0C-AAB5-098E-1C6C-3793D7EA8710}"/>
                </a:ext>
              </a:extLst>
            </p:cNvPr>
            <p:cNvSpPr/>
            <p:nvPr/>
          </p:nvSpPr>
          <p:spPr>
            <a:xfrm>
              <a:off x="1798304" y="1141928"/>
              <a:ext cx="96032" cy="219328"/>
            </a:xfrm>
            <a:custGeom>
              <a:avLst/>
              <a:gdLst/>
              <a:ahLst/>
              <a:cxnLst/>
              <a:rect l="l" t="t" r="r" b="b"/>
              <a:pathLst>
                <a:path w="3001" h="6854" extrusionOk="0">
                  <a:moveTo>
                    <a:pt x="2103" y="1"/>
                  </a:moveTo>
                  <a:cubicBezTo>
                    <a:pt x="1775" y="1"/>
                    <a:pt x="1474" y="212"/>
                    <a:pt x="1370" y="544"/>
                  </a:cubicBezTo>
                  <a:cubicBezTo>
                    <a:pt x="834" y="2175"/>
                    <a:pt x="417" y="3937"/>
                    <a:pt x="72" y="5937"/>
                  </a:cubicBezTo>
                  <a:cubicBezTo>
                    <a:pt x="1" y="6366"/>
                    <a:pt x="286" y="6771"/>
                    <a:pt x="715" y="6842"/>
                  </a:cubicBezTo>
                  <a:cubicBezTo>
                    <a:pt x="763" y="6854"/>
                    <a:pt x="798" y="6854"/>
                    <a:pt x="846" y="6854"/>
                  </a:cubicBezTo>
                  <a:cubicBezTo>
                    <a:pt x="1227" y="6854"/>
                    <a:pt x="1560" y="6592"/>
                    <a:pt x="1620" y="6199"/>
                  </a:cubicBezTo>
                  <a:cubicBezTo>
                    <a:pt x="1953" y="4282"/>
                    <a:pt x="2358" y="2591"/>
                    <a:pt x="2870" y="1032"/>
                  </a:cubicBezTo>
                  <a:cubicBezTo>
                    <a:pt x="3001" y="615"/>
                    <a:pt x="2775" y="175"/>
                    <a:pt x="2358" y="44"/>
                  </a:cubicBezTo>
                  <a:cubicBezTo>
                    <a:pt x="2273" y="14"/>
                    <a:pt x="2187" y="1"/>
                    <a:pt x="2103"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6" name="Google Shape;85;p3">
              <a:extLst>
                <a:ext uri="{FF2B5EF4-FFF2-40B4-BE49-F238E27FC236}">
                  <a16:creationId xmlns:a16="http://schemas.microsoft.com/office/drawing/2014/main" id="{1BF4E505-3690-D816-95EC-0E2DBD4694E5}"/>
                </a:ext>
              </a:extLst>
            </p:cNvPr>
            <p:cNvSpPr/>
            <p:nvPr/>
          </p:nvSpPr>
          <p:spPr>
            <a:xfrm>
              <a:off x="1908032" y="852329"/>
              <a:ext cx="168800" cy="181664"/>
            </a:xfrm>
            <a:custGeom>
              <a:avLst/>
              <a:gdLst/>
              <a:ahLst/>
              <a:cxnLst/>
              <a:rect l="l" t="t" r="r" b="b"/>
              <a:pathLst>
                <a:path w="5275" h="5677" extrusionOk="0">
                  <a:moveTo>
                    <a:pt x="4388" y="0"/>
                  </a:moveTo>
                  <a:cubicBezTo>
                    <a:pt x="4210" y="0"/>
                    <a:pt x="4029" y="61"/>
                    <a:pt x="3882" y="188"/>
                  </a:cubicBezTo>
                  <a:cubicBezTo>
                    <a:pt x="2477" y="1355"/>
                    <a:pt x="1239" y="2795"/>
                    <a:pt x="227" y="4486"/>
                  </a:cubicBezTo>
                  <a:cubicBezTo>
                    <a:pt x="1" y="4855"/>
                    <a:pt x="120" y="5343"/>
                    <a:pt x="489" y="5569"/>
                  </a:cubicBezTo>
                  <a:cubicBezTo>
                    <a:pt x="620" y="5641"/>
                    <a:pt x="751" y="5676"/>
                    <a:pt x="893" y="5676"/>
                  </a:cubicBezTo>
                  <a:cubicBezTo>
                    <a:pt x="1167" y="5676"/>
                    <a:pt x="1417" y="5545"/>
                    <a:pt x="1572" y="5307"/>
                  </a:cubicBezTo>
                  <a:cubicBezTo>
                    <a:pt x="2501" y="3771"/>
                    <a:pt x="3620" y="2450"/>
                    <a:pt x="4894" y="1390"/>
                  </a:cubicBezTo>
                  <a:cubicBezTo>
                    <a:pt x="5227" y="1116"/>
                    <a:pt x="5275" y="616"/>
                    <a:pt x="4989" y="283"/>
                  </a:cubicBezTo>
                  <a:cubicBezTo>
                    <a:pt x="4837" y="97"/>
                    <a:pt x="4614" y="0"/>
                    <a:pt x="4388"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7" name="Google Shape;86;p3">
              <a:extLst>
                <a:ext uri="{FF2B5EF4-FFF2-40B4-BE49-F238E27FC236}">
                  <a16:creationId xmlns:a16="http://schemas.microsoft.com/office/drawing/2014/main" id="{8465C288-18DD-AFBF-660B-9B7A4BB66219}"/>
                </a:ext>
              </a:extLst>
            </p:cNvPr>
            <p:cNvSpPr/>
            <p:nvPr/>
          </p:nvSpPr>
          <p:spPr>
            <a:xfrm>
              <a:off x="2167872" y="660009"/>
              <a:ext cx="195104" cy="154912"/>
            </a:xfrm>
            <a:custGeom>
              <a:avLst/>
              <a:gdLst/>
              <a:ahLst/>
              <a:cxnLst/>
              <a:rect l="l" t="t" r="r" b="b"/>
              <a:pathLst>
                <a:path w="6097" h="4841" extrusionOk="0">
                  <a:moveTo>
                    <a:pt x="5227" y="1"/>
                  </a:moveTo>
                  <a:cubicBezTo>
                    <a:pt x="5025" y="1"/>
                    <a:pt x="4823" y="78"/>
                    <a:pt x="4668" y="233"/>
                  </a:cubicBezTo>
                  <a:cubicBezTo>
                    <a:pt x="3394" y="1495"/>
                    <a:pt x="2001" y="2554"/>
                    <a:pt x="524" y="3352"/>
                  </a:cubicBezTo>
                  <a:cubicBezTo>
                    <a:pt x="143" y="3566"/>
                    <a:pt x="1" y="4043"/>
                    <a:pt x="215" y="4424"/>
                  </a:cubicBezTo>
                  <a:cubicBezTo>
                    <a:pt x="358" y="4686"/>
                    <a:pt x="620" y="4840"/>
                    <a:pt x="905" y="4840"/>
                  </a:cubicBezTo>
                  <a:cubicBezTo>
                    <a:pt x="1025" y="4840"/>
                    <a:pt x="1155" y="4805"/>
                    <a:pt x="1275" y="4733"/>
                  </a:cubicBezTo>
                  <a:cubicBezTo>
                    <a:pt x="2882" y="3864"/>
                    <a:pt x="4394" y="2721"/>
                    <a:pt x="5775" y="1352"/>
                  </a:cubicBezTo>
                  <a:cubicBezTo>
                    <a:pt x="6085" y="1042"/>
                    <a:pt x="6097" y="542"/>
                    <a:pt x="5787" y="233"/>
                  </a:cubicBezTo>
                  <a:cubicBezTo>
                    <a:pt x="5632" y="78"/>
                    <a:pt x="5430" y="1"/>
                    <a:pt x="5227"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8" name="Google Shape;87;p3">
              <a:extLst>
                <a:ext uri="{FF2B5EF4-FFF2-40B4-BE49-F238E27FC236}">
                  <a16:creationId xmlns:a16="http://schemas.microsoft.com/office/drawing/2014/main" id="{C04B3193-F578-063E-5F76-798C5F553E8F}"/>
                </a:ext>
              </a:extLst>
            </p:cNvPr>
            <p:cNvSpPr/>
            <p:nvPr/>
          </p:nvSpPr>
          <p:spPr>
            <a:xfrm>
              <a:off x="2414752" y="370761"/>
              <a:ext cx="139104" cy="204128"/>
            </a:xfrm>
            <a:custGeom>
              <a:avLst/>
              <a:gdLst/>
              <a:ahLst/>
              <a:cxnLst/>
              <a:rect l="l" t="t" r="r" b="b"/>
              <a:pathLst>
                <a:path w="4347" h="6379" extrusionOk="0">
                  <a:moveTo>
                    <a:pt x="3446" y="1"/>
                  </a:moveTo>
                  <a:cubicBezTo>
                    <a:pt x="3139" y="1"/>
                    <a:pt x="2851" y="181"/>
                    <a:pt x="2727" y="473"/>
                  </a:cubicBezTo>
                  <a:cubicBezTo>
                    <a:pt x="1989" y="2176"/>
                    <a:pt x="1144" y="3747"/>
                    <a:pt x="239" y="5164"/>
                  </a:cubicBezTo>
                  <a:cubicBezTo>
                    <a:pt x="1" y="5533"/>
                    <a:pt x="108" y="6021"/>
                    <a:pt x="477" y="6247"/>
                  </a:cubicBezTo>
                  <a:cubicBezTo>
                    <a:pt x="608" y="6343"/>
                    <a:pt x="751" y="6378"/>
                    <a:pt x="906" y="6378"/>
                  </a:cubicBezTo>
                  <a:cubicBezTo>
                    <a:pt x="1156" y="6378"/>
                    <a:pt x="1418" y="6247"/>
                    <a:pt x="1561" y="6021"/>
                  </a:cubicBezTo>
                  <a:cubicBezTo>
                    <a:pt x="2525" y="4533"/>
                    <a:pt x="3394" y="2878"/>
                    <a:pt x="4168" y="1104"/>
                  </a:cubicBezTo>
                  <a:cubicBezTo>
                    <a:pt x="4347" y="699"/>
                    <a:pt x="4156" y="235"/>
                    <a:pt x="3763" y="68"/>
                  </a:cubicBezTo>
                  <a:cubicBezTo>
                    <a:pt x="3659" y="22"/>
                    <a:pt x="3551" y="1"/>
                    <a:pt x="3446"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9" name="Google Shape;88;p3">
              <a:extLst>
                <a:ext uri="{FF2B5EF4-FFF2-40B4-BE49-F238E27FC236}">
                  <a16:creationId xmlns:a16="http://schemas.microsoft.com/office/drawing/2014/main" id="{6C8D4C80-C1C7-08AD-9C12-A04B1FCD21D6}"/>
                </a:ext>
              </a:extLst>
            </p:cNvPr>
            <p:cNvSpPr/>
            <p:nvPr/>
          </p:nvSpPr>
          <p:spPr>
            <a:xfrm>
              <a:off x="2555744" y="36650"/>
              <a:ext cx="92608" cy="220480"/>
            </a:xfrm>
            <a:custGeom>
              <a:avLst/>
              <a:gdLst/>
              <a:ahLst/>
              <a:cxnLst/>
              <a:rect l="l" t="t" r="r" b="b"/>
              <a:pathLst>
                <a:path w="2894" h="6890" extrusionOk="0">
                  <a:moveTo>
                    <a:pt x="2049" y="1"/>
                  </a:moveTo>
                  <a:cubicBezTo>
                    <a:pt x="1664" y="1"/>
                    <a:pt x="1329" y="293"/>
                    <a:pt x="1274" y="687"/>
                  </a:cubicBezTo>
                  <a:cubicBezTo>
                    <a:pt x="1274" y="710"/>
                    <a:pt x="988" y="2877"/>
                    <a:pt x="119" y="5890"/>
                  </a:cubicBezTo>
                  <a:cubicBezTo>
                    <a:pt x="0" y="6306"/>
                    <a:pt x="238" y="6747"/>
                    <a:pt x="655" y="6866"/>
                  </a:cubicBezTo>
                  <a:cubicBezTo>
                    <a:pt x="726" y="6890"/>
                    <a:pt x="798" y="6890"/>
                    <a:pt x="881" y="6890"/>
                  </a:cubicBezTo>
                  <a:cubicBezTo>
                    <a:pt x="1215" y="6890"/>
                    <a:pt x="1536" y="6675"/>
                    <a:pt x="1631" y="6330"/>
                  </a:cubicBezTo>
                  <a:cubicBezTo>
                    <a:pt x="2536" y="3199"/>
                    <a:pt x="2834" y="972"/>
                    <a:pt x="2846" y="889"/>
                  </a:cubicBezTo>
                  <a:cubicBezTo>
                    <a:pt x="2893" y="448"/>
                    <a:pt x="2596" y="55"/>
                    <a:pt x="2155" y="8"/>
                  </a:cubicBezTo>
                  <a:cubicBezTo>
                    <a:pt x="2120" y="3"/>
                    <a:pt x="2084" y="1"/>
                    <a:pt x="2049"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50" name="Google Shape;306;p16">
            <a:extLst>
              <a:ext uri="{FF2B5EF4-FFF2-40B4-BE49-F238E27FC236}">
                <a16:creationId xmlns:a16="http://schemas.microsoft.com/office/drawing/2014/main" id="{084873ED-0C12-F35C-B7AE-95AE72C6DE04}"/>
              </a:ext>
            </a:extLst>
          </p:cNvPr>
          <p:cNvGrpSpPr/>
          <p:nvPr/>
        </p:nvGrpSpPr>
        <p:grpSpPr>
          <a:xfrm rot="17201873">
            <a:off x="7542914" y="-536843"/>
            <a:ext cx="3097372" cy="6857992"/>
            <a:chOff x="6439971" y="-1"/>
            <a:chExt cx="2323029" cy="5143494"/>
          </a:xfrm>
          <a:solidFill>
            <a:schemeClr val="tx1">
              <a:lumMod val="50000"/>
            </a:schemeClr>
          </a:solidFill>
        </p:grpSpPr>
        <p:sp>
          <p:nvSpPr>
            <p:cNvPr id="1251" name="Google Shape;307;p16">
              <a:extLst>
                <a:ext uri="{FF2B5EF4-FFF2-40B4-BE49-F238E27FC236}">
                  <a16:creationId xmlns:a16="http://schemas.microsoft.com/office/drawing/2014/main" id="{C41D337B-8942-294D-3B54-6703BB185047}"/>
                </a:ext>
              </a:extLst>
            </p:cNvPr>
            <p:cNvSpPr/>
            <p:nvPr/>
          </p:nvSpPr>
          <p:spPr>
            <a:xfrm flipH="1">
              <a:off x="7337882" y="1339022"/>
              <a:ext cx="258688" cy="83517"/>
            </a:xfrm>
            <a:custGeom>
              <a:avLst/>
              <a:gdLst/>
              <a:ahLst/>
              <a:cxnLst/>
              <a:rect l="l" t="t" r="r" b="b"/>
              <a:pathLst>
                <a:path w="7502" h="2422" extrusionOk="0">
                  <a:moveTo>
                    <a:pt x="6614" y="0"/>
                  </a:moveTo>
                  <a:cubicBezTo>
                    <a:pt x="6584" y="0"/>
                    <a:pt x="6555" y="2"/>
                    <a:pt x="6525" y="5"/>
                  </a:cubicBezTo>
                  <a:cubicBezTo>
                    <a:pt x="4441" y="243"/>
                    <a:pt x="2560" y="493"/>
                    <a:pt x="774" y="755"/>
                  </a:cubicBezTo>
                  <a:cubicBezTo>
                    <a:pt x="310" y="826"/>
                    <a:pt x="0" y="1255"/>
                    <a:pt x="72" y="1707"/>
                  </a:cubicBezTo>
                  <a:cubicBezTo>
                    <a:pt x="131" y="2124"/>
                    <a:pt x="489" y="2422"/>
                    <a:pt x="893" y="2422"/>
                  </a:cubicBezTo>
                  <a:cubicBezTo>
                    <a:pt x="929" y="2422"/>
                    <a:pt x="977" y="2422"/>
                    <a:pt x="1024" y="2410"/>
                  </a:cubicBezTo>
                  <a:cubicBezTo>
                    <a:pt x="2787" y="2148"/>
                    <a:pt x="4656" y="1898"/>
                    <a:pt x="6716" y="1672"/>
                  </a:cubicBezTo>
                  <a:cubicBezTo>
                    <a:pt x="7168" y="1612"/>
                    <a:pt x="7501" y="1195"/>
                    <a:pt x="7454" y="743"/>
                  </a:cubicBezTo>
                  <a:cubicBezTo>
                    <a:pt x="7398" y="309"/>
                    <a:pt x="7031" y="0"/>
                    <a:pt x="6614"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2" name="Google Shape;308;p16">
              <a:extLst>
                <a:ext uri="{FF2B5EF4-FFF2-40B4-BE49-F238E27FC236}">
                  <a16:creationId xmlns:a16="http://schemas.microsoft.com/office/drawing/2014/main" id="{4CA9D9C5-D248-ABBA-0C50-FCE11891A660}"/>
                </a:ext>
              </a:extLst>
            </p:cNvPr>
            <p:cNvSpPr/>
            <p:nvPr/>
          </p:nvSpPr>
          <p:spPr>
            <a:xfrm flipH="1">
              <a:off x="8439033" y="1732649"/>
              <a:ext cx="185585" cy="214998"/>
            </a:xfrm>
            <a:custGeom>
              <a:avLst/>
              <a:gdLst/>
              <a:ahLst/>
              <a:cxnLst/>
              <a:rect l="l" t="t" r="r" b="b"/>
              <a:pathLst>
                <a:path w="5382" h="6235" extrusionOk="0">
                  <a:moveTo>
                    <a:pt x="4465" y="0"/>
                  </a:moveTo>
                  <a:cubicBezTo>
                    <a:pt x="4245" y="0"/>
                    <a:pt x="4023" y="87"/>
                    <a:pt x="3858" y="258"/>
                  </a:cubicBezTo>
                  <a:cubicBezTo>
                    <a:pt x="2501" y="1663"/>
                    <a:pt x="1274" y="3246"/>
                    <a:pt x="238" y="4961"/>
                  </a:cubicBezTo>
                  <a:cubicBezTo>
                    <a:pt x="0" y="5354"/>
                    <a:pt x="119" y="5878"/>
                    <a:pt x="512" y="6116"/>
                  </a:cubicBezTo>
                  <a:cubicBezTo>
                    <a:pt x="655" y="6199"/>
                    <a:pt x="798" y="6235"/>
                    <a:pt x="953" y="6235"/>
                  </a:cubicBezTo>
                  <a:cubicBezTo>
                    <a:pt x="1238" y="6235"/>
                    <a:pt x="1512" y="6092"/>
                    <a:pt x="1667" y="5830"/>
                  </a:cubicBezTo>
                  <a:cubicBezTo>
                    <a:pt x="2643" y="4211"/>
                    <a:pt x="3786" y="2734"/>
                    <a:pt x="5060" y="1425"/>
                  </a:cubicBezTo>
                  <a:cubicBezTo>
                    <a:pt x="5382" y="1091"/>
                    <a:pt x="5370" y="556"/>
                    <a:pt x="5037" y="234"/>
                  </a:cubicBezTo>
                  <a:cubicBezTo>
                    <a:pt x="4880" y="78"/>
                    <a:pt x="4673" y="0"/>
                    <a:pt x="446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3" name="Google Shape;309;p16">
              <a:extLst>
                <a:ext uri="{FF2B5EF4-FFF2-40B4-BE49-F238E27FC236}">
                  <a16:creationId xmlns:a16="http://schemas.microsoft.com/office/drawing/2014/main" id="{04E2BD8A-82B7-EF93-76D5-66CB406FDD1B}"/>
                </a:ext>
              </a:extLst>
            </p:cNvPr>
            <p:cNvSpPr/>
            <p:nvPr/>
          </p:nvSpPr>
          <p:spPr>
            <a:xfrm flipH="1">
              <a:off x="8613104" y="2457006"/>
              <a:ext cx="139620" cy="241584"/>
            </a:xfrm>
            <a:custGeom>
              <a:avLst/>
              <a:gdLst/>
              <a:ahLst/>
              <a:cxnLst/>
              <a:rect l="l" t="t" r="r" b="b"/>
              <a:pathLst>
                <a:path w="4049" h="7006" extrusionOk="0">
                  <a:moveTo>
                    <a:pt x="936" y="0"/>
                  </a:moveTo>
                  <a:cubicBezTo>
                    <a:pt x="867" y="0"/>
                    <a:pt x="796" y="9"/>
                    <a:pt x="727" y="28"/>
                  </a:cubicBezTo>
                  <a:cubicBezTo>
                    <a:pt x="274" y="135"/>
                    <a:pt x="0" y="600"/>
                    <a:pt x="120" y="1040"/>
                  </a:cubicBezTo>
                  <a:cubicBezTo>
                    <a:pt x="572" y="2802"/>
                    <a:pt x="1298" y="4612"/>
                    <a:pt x="2358" y="6565"/>
                  </a:cubicBezTo>
                  <a:cubicBezTo>
                    <a:pt x="2501" y="6851"/>
                    <a:pt x="2798" y="7005"/>
                    <a:pt x="3096" y="7005"/>
                  </a:cubicBezTo>
                  <a:cubicBezTo>
                    <a:pt x="3227" y="7005"/>
                    <a:pt x="3358" y="6970"/>
                    <a:pt x="3489" y="6910"/>
                  </a:cubicBezTo>
                  <a:cubicBezTo>
                    <a:pt x="3894" y="6684"/>
                    <a:pt x="4049" y="6184"/>
                    <a:pt x="3822" y="5779"/>
                  </a:cubicBezTo>
                  <a:cubicBezTo>
                    <a:pt x="2834" y="3934"/>
                    <a:pt x="2155" y="2255"/>
                    <a:pt x="1739" y="636"/>
                  </a:cubicBezTo>
                  <a:cubicBezTo>
                    <a:pt x="1649" y="255"/>
                    <a:pt x="1305" y="0"/>
                    <a:pt x="936"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4" name="Google Shape;310;p16">
              <a:extLst>
                <a:ext uri="{FF2B5EF4-FFF2-40B4-BE49-F238E27FC236}">
                  <a16:creationId xmlns:a16="http://schemas.microsoft.com/office/drawing/2014/main" id="{32CD3CE1-797C-85C4-4239-F2D024327D6A}"/>
                </a:ext>
              </a:extLst>
            </p:cNvPr>
            <p:cNvSpPr/>
            <p:nvPr/>
          </p:nvSpPr>
          <p:spPr>
            <a:xfrm flipH="1">
              <a:off x="8385240" y="2809081"/>
              <a:ext cx="187240" cy="215067"/>
            </a:xfrm>
            <a:custGeom>
              <a:avLst/>
              <a:gdLst/>
              <a:ahLst/>
              <a:cxnLst/>
              <a:rect l="l" t="t" r="r" b="b"/>
              <a:pathLst>
                <a:path w="5430" h="6237" extrusionOk="0">
                  <a:moveTo>
                    <a:pt x="955" y="0"/>
                  </a:moveTo>
                  <a:cubicBezTo>
                    <a:pt x="786" y="0"/>
                    <a:pt x="614" y="50"/>
                    <a:pt x="465" y="153"/>
                  </a:cubicBezTo>
                  <a:cubicBezTo>
                    <a:pt x="96" y="427"/>
                    <a:pt x="0" y="951"/>
                    <a:pt x="274" y="1320"/>
                  </a:cubicBezTo>
                  <a:cubicBezTo>
                    <a:pt x="1274" y="2725"/>
                    <a:pt x="2441" y="4237"/>
                    <a:pt x="3846" y="5939"/>
                  </a:cubicBezTo>
                  <a:cubicBezTo>
                    <a:pt x="4001" y="6142"/>
                    <a:pt x="4251" y="6237"/>
                    <a:pt x="4489" y="6237"/>
                  </a:cubicBezTo>
                  <a:cubicBezTo>
                    <a:pt x="4679" y="6237"/>
                    <a:pt x="4858" y="6177"/>
                    <a:pt x="5013" y="6058"/>
                  </a:cubicBezTo>
                  <a:cubicBezTo>
                    <a:pt x="5382" y="5761"/>
                    <a:pt x="5430" y="5237"/>
                    <a:pt x="5132" y="4880"/>
                  </a:cubicBezTo>
                  <a:cubicBezTo>
                    <a:pt x="3763" y="3201"/>
                    <a:pt x="2620" y="1725"/>
                    <a:pt x="1631" y="343"/>
                  </a:cubicBezTo>
                  <a:cubicBezTo>
                    <a:pt x="1472" y="119"/>
                    <a:pt x="1217" y="0"/>
                    <a:pt x="95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5" name="Google Shape;311;p16">
              <a:extLst>
                <a:ext uri="{FF2B5EF4-FFF2-40B4-BE49-F238E27FC236}">
                  <a16:creationId xmlns:a16="http://schemas.microsoft.com/office/drawing/2014/main" id="{03B9AE7B-D429-4FB9-3CCC-09E5B9474971}"/>
                </a:ext>
              </a:extLst>
            </p:cNvPr>
            <p:cNvSpPr/>
            <p:nvPr/>
          </p:nvSpPr>
          <p:spPr>
            <a:xfrm flipH="1">
              <a:off x="8126581" y="3118844"/>
              <a:ext cx="194654" cy="208723"/>
            </a:xfrm>
            <a:custGeom>
              <a:avLst/>
              <a:gdLst/>
              <a:ahLst/>
              <a:cxnLst/>
              <a:rect l="l" t="t" r="r" b="b"/>
              <a:pathLst>
                <a:path w="5645" h="6053" extrusionOk="0">
                  <a:moveTo>
                    <a:pt x="931" y="0"/>
                  </a:moveTo>
                  <a:cubicBezTo>
                    <a:pt x="737" y="0"/>
                    <a:pt x="543" y="67"/>
                    <a:pt x="382" y="207"/>
                  </a:cubicBezTo>
                  <a:cubicBezTo>
                    <a:pt x="37" y="504"/>
                    <a:pt x="1" y="1028"/>
                    <a:pt x="299" y="1385"/>
                  </a:cubicBezTo>
                  <a:cubicBezTo>
                    <a:pt x="691" y="1838"/>
                    <a:pt x="1084" y="2278"/>
                    <a:pt x="1465" y="2731"/>
                  </a:cubicBezTo>
                  <a:cubicBezTo>
                    <a:pt x="2323" y="3731"/>
                    <a:pt x="3216" y="4755"/>
                    <a:pt x="4073" y="5755"/>
                  </a:cubicBezTo>
                  <a:cubicBezTo>
                    <a:pt x="4240" y="5946"/>
                    <a:pt x="4466" y="6053"/>
                    <a:pt x="4704" y="6053"/>
                  </a:cubicBezTo>
                  <a:cubicBezTo>
                    <a:pt x="4894" y="6053"/>
                    <a:pt x="5097" y="5981"/>
                    <a:pt x="5252" y="5850"/>
                  </a:cubicBezTo>
                  <a:cubicBezTo>
                    <a:pt x="5597" y="5553"/>
                    <a:pt x="5644" y="5029"/>
                    <a:pt x="5347" y="4672"/>
                  </a:cubicBezTo>
                  <a:cubicBezTo>
                    <a:pt x="4478" y="3660"/>
                    <a:pt x="3597" y="2636"/>
                    <a:pt x="2739" y="1635"/>
                  </a:cubicBezTo>
                  <a:cubicBezTo>
                    <a:pt x="2346" y="1195"/>
                    <a:pt x="1954" y="742"/>
                    <a:pt x="1573" y="290"/>
                  </a:cubicBezTo>
                  <a:cubicBezTo>
                    <a:pt x="1402" y="100"/>
                    <a:pt x="1167" y="0"/>
                    <a:pt x="931"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6" name="Google Shape;312;p16">
              <a:extLst>
                <a:ext uri="{FF2B5EF4-FFF2-40B4-BE49-F238E27FC236}">
                  <a16:creationId xmlns:a16="http://schemas.microsoft.com/office/drawing/2014/main" id="{C2107582-7290-1A18-FDCB-4592E073314C}"/>
                </a:ext>
              </a:extLst>
            </p:cNvPr>
            <p:cNvSpPr/>
            <p:nvPr/>
          </p:nvSpPr>
          <p:spPr>
            <a:xfrm flipH="1">
              <a:off x="7722160" y="4141758"/>
              <a:ext cx="126103" cy="246308"/>
            </a:xfrm>
            <a:custGeom>
              <a:avLst/>
              <a:gdLst/>
              <a:ahLst/>
              <a:cxnLst/>
              <a:rect l="l" t="t" r="r" b="b"/>
              <a:pathLst>
                <a:path w="3657" h="7143" extrusionOk="0">
                  <a:moveTo>
                    <a:pt x="2731" y="1"/>
                  </a:moveTo>
                  <a:cubicBezTo>
                    <a:pt x="2350" y="1"/>
                    <a:pt x="2012" y="274"/>
                    <a:pt x="1930" y="654"/>
                  </a:cubicBezTo>
                  <a:cubicBezTo>
                    <a:pt x="1739" y="1523"/>
                    <a:pt x="1453" y="2392"/>
                    <a:pt x="1084" y="3225"/>
                  </a:cubicBezTo>
                  <a:cubicBezTo>
                    <a:pt x="680" y="4142"/>
                    <a:pt x="358" y="5118"/>
                    <a:pt x="108" y="6107"/>
                  </a:cubicBezTo>
                  <a:cubicBezTo>
                    <a:pt x="1" y="6559"/>
                    <a:pt x="275" y="7011"/>
                    <a:pt x="727" y="7119"/>
                  </a:cubicBezTo>
                  <a:cubicBezTo>
                    <a:pt x="799" y="7131"/>
                    <a:pt x="858" y="7142"/>
                    <a:pt x="930" y="7142"/>
                  </a:cubicBezTo>
                  <a:cubicBezTo>
                    <a:pt x="1299" y="7142"/>
                    <a:pt x="1644" y="6881"/>
                    <a:pt x="1739" y="6500"/>
                  </a:cubicBezTo>
                  <a:cubicBezTo>
                    <a:pt x="1954" y="5607"/>
                    <a:pt x="2251" y="4725"/>
                    <a:pt x="2620" y="3904"/>
                  </a:cubicBezTo>
                  <a:cubicBezTo>
                    <a:pt x="3037" y="2963"/>
                    <a:pt x="3347" y="1987"/>
                    <a:pt x="3561" y="1011"/>
                  </a:cubicBezTo>
                  <a:cubicBezTo>
                    <a:pt x="3656" y="558"/>
                    <a:pt x="3370" y="118"/>
                    <a:pt x="2918" y="23"/>
                  </a:cubicBezTo>
                  <a:cubicBezTo>
                    <a:pt x="2855" y="8"/>
                    <a:pt x="2793" y="1"/>
                    <a:pt x="2731"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7" name="Google Shape;313;p16">
              <a:extLst>
                <a:ext uri="{FF2B5EF4-FFF2-40B4-BE49-F238E27FC236}">
                  <a16:creationId xmlns:a16="http://schemas.microsoft.com/office/drawing/2014/main" id="{1E336664-C3D4-8A0B-4E16-D29A0F07A0D9}"/>
                </a:ext>
              </a:extLst>
            </p:cNvPr>
            <p:cNvSpPr/>
            <p:nvPr/>
          </p:nvSpPr>
          <p:spPr>
            <a:xfrm flipH="1">
              <a:off x="8644724" y="2068896"/>
              <a:ext cx="118275" cy="248688"/>
            </a:xfrm>
            <a:custGeom>
              <a:avLst/>
              <a:gdLst/>
              <a:ahLst/>
              <a:cxnLst/>
              <a:rect l="l" t="t" r="r" b="b"/>
              <a:pathLst>
                <a:path w="3430" h="7212" extrusionOk="0">
                  <a:moveTo>
                    <a:pt x="2477" y="1"/>
                  </a:moveTo>
                  <a:cubicBezTo>
                    <a:pt x="2136" y="1"/>
                    <a:pt x="1821" y="211"/>
                    <a:pt x="1691" y="544"/>
                  </a:cubicBezTo>
                  <a:cubicBezTo>
                    <a:pt x="1156" y="2008"/>
                    <a:pt x="668" y="3604"/>
                    <a:pt x="275" y="5271"/>
                  </a:cubicBezTo>
                  <a:cubicBezTo>
                    <a:pt x="191" y="5592"/>
                    <a:pt x="132" y="5925"/>
                    <a:pt x="72" y="6247"/>
                  </a:cubicBezTo>
                  <a:cubicBezTo>
                    <a:pt x="1" y="6699"/>
                    <a:pt x="310" y="7128"/>
                    <a:pt x="763" y="7199"/>
                  </a:cubicBezTo>
                  <a:cubicBezTo>
                    <a:pt x="810" y="7211"/>
                    <a:pt x="858" y="7211"/>
                    <a:pt x="906" y="7211"/>
                  </a:cubicBezTo>
                  <a:cubicBezTo>
                    <a:pt x="1310" y="7211"/>
                    <a:pt x="1656" y="6926"/>
                    <a:pt x="1727" y="6509"/>
                  </a:cubicBezTo>
                  <a:cubicBezTo>
                    <a:pt x="1775" y="6223"/>
                    <a:pt x="1834" y="5937"/>
                    <a:pt x="1894" y="5664"/>
                  </a:cubicBezTo>
                  <a:cubicBezTo>
                    <a:pt x="2287" y="4056"/>
                    <a:pt x="2739" y="2532"/>
                    <a:pt x="3263" y="1127"/>
                  </a:cubicBezTo>
                  <a:cubicBezTo>
                    <a:pt x="3430" y="699"/>
                    <a:pt x="3204" y="210"/>
                    <a:pt x="2775" y="56"/>
                  </a:cubicBezTo>
                  <a:cubicBezTo>
                    <a:pt x="2676" y="18"/>
                    <a:pt x="2576" y="1"/>
                    <a:pt x="2477"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8" name="Google Shape;314;p16">
              <a:extLst>
                <a:ext uri="{FF2B5EF4-FFF2-40B4-BE49-F238E27FC236}">
                  <a16:creationId xmlns:a16="http://schemas.microsoft.com/office/drawing/2014/main" id="{D555AC36-CF1E-D9AC-1B69-B13B268ACB08}"/>
                </a:ext>
              </a:extLst>
            </p:cNvPr>
            <p:cNvSpPr/>
            <p:nvPr/>
          </p:nvSpPr>
          <p:spPr>
            <a:xfrm flipH="1">
              <a:off x="7730405" y="1399333"/>
              <a:ext cx="256619" cy="105344"/>
            </a:xfrm>
            <a:custGeom>
              <a:avLst/>
              <a:gdLst/>
              <a:ahLst/>
              <a:cxnLst/>
              <a:rect l="l" t="t" r="r" b="b"/>
              <a:pathLst>
                <a:path w="7442" h="3055" extrusionOk="0">
                  <a:moveTo>
                    <a:pt x="6540" y="0"/>
                  </a:moveTo>
                  <a:cubicBezTo>
                    <a:pt x="6484" y="0"/>
                    <a:pt x="6427" y="6"/>
                    <a:pt x="6370" y="18"/>
                  </a:cubicBezTo>
                  <a:cubicBezTo>
                    <a:pt x="4334" y="435"/>
                    <a:pt x="2429" y="899"/>
                    <a:pt x="691" y="1411"/>
                  </a:cubicBezTo>
                  <a:cubicBezTo>
                    <a:pt x="251" y="1542"/>
                    <a:pt x="1" y="2006"/>
                    <a:pt x="132" y="2447"/>
                  </a:cubicBezTo>
                  <a:cubicBezTo>
                    <a:pt x="239" y="2816"/>
                    <a:pt x="572" y="3054"/>
                    <a:pt x="929" y="3054"/>
                  </a:cubicBezTo>
                  <a:cubicBezTo>
                    <a:pt x="1013" y="3054"/>
                    <a:pt x="1084" y="3042"/>
                    <a:pt x="1167" y="3018"/>
                  </a:cubicBezTo>
                  <a:cubicBezTo>
                    <a:pt x="2858" y="2518"/>
                    <a:pt x="4715" y="2066"/>
                    <a:pt x="6704" y="1661"/>
                  </a:cubicBezTo>
                  <a:cubicBezTo>
                    <a:pt x="7156" y="1566"/>
                    <a:pt x="7442" y="1125"/>
                    <a:pt x="7359" y="673"/>
                  </a:cubicBezTo>
                  <a:cubicBezTo>
                    <a:pt x="7275" y="277"/>
                    <a:pt x="6928" y="0"/>
                    <a:pt x="6540"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9" name="Google Shape;315;p16">
              <a:extLst>
                <a:ext uri="{FF2B5EF4-FFF2-40B4-BE49-F238E27FC236}">
                  <a16:creationId xmlns:a16="http://schemas.microsoft.com/office/drawing/2014/main" id="{922A9560-9D8B-5939-C50F-0C3BA723BF57}"/>
                </a:ext>
              </a:extLst>
            </p:cNvPr>
            <p:cNvSpPr/>
            <p:nvPr/>
          </p:nvSpPr>
          <p:spPr>
            <a:xfrm flipH="1">
              <a:off x="7602711" y="4910599"/>
              <a:ext cx="160964" cy="232895"/>
            </a:xfrm>
            <a:custGeom>
              <a:avLst/>
              <a:gdLst/>
              <a:ahLst/>
              <a:cxnLst/>
              <a:rect l="l" t="t" r="r" b="b"/>
              <a:pathLst>
                <a:path w="4668" h="6754" extrusionOk="0">
                  <a:moveTo>
                    <a:pt x="948" y="0"/>
                  </a:moveTo>
                  <a:cubicBezTo>
                    <a:pt x="834" y="0"/>
                    <a:pt x="718" y="24"/>
                    <a:pt x="608" y="75"/>
                  </a:cubicBezTo>
                  <a:cubicBezTo>
                    <a:pt x="179" y="265"/>
                    <a:pt x="1" y="765"/>
                    <a:pt x="191" y="1182"/>
                  </a:cubicBezTo>
                  <a:cubicBezTo>
                    <a:pt x="1608" y="4301"/>
                    <a:pt x="2965" y="6301"/>
                    <a:pt x="3025" y="6385"/>
                  </a:cubicBezTo>
                  <a:cubicBezTo>
                    <a:pt x="3191" y="6623"/>
                    <a:pt x="3453" y="6754"/>
                    <a:pt x="3715" y="6754"/>
                  </a:cubicBezTo>
                  <a:cubicBezTo>
                    <a:pt x="3882" y="6754"/>
                    <a:pt x="4049" y="6706"/>
                    <a:pt x="4192" y="6611"/>
                  </a:cubicBezTo>
                  <a:cubicBezTo>
                    <a:pt x="4573" y="6349"/>
                    <a:pt x="4668" y="5825"/>
                    <a:pt x="4406" y="5444"/>
                  </a:cubicBezTo>
                  <a:cubicBezTo>
                    <a:pt x="4394" y="5420"/>
                    <a:pt x="3061" y="3468"/>
                    <a:pt x="1715" y="491"/>
                  </a:cubicBezTo>
                  <a:cubicBezTo>
                    <a:pt x="1575" y="185"/>
                    <a:pt x="1267" y="0"/>
                    <a:pt x="94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0" name="Google Shape;316;p16">
              <a:extLst>
                <a:ext uri="{FF2B5EF4-FFF2-40B4-BE49-F238E27FC236}">
                  <a16:creationId xmlns:a16="http://schemas.microsoft.com/office/drawing/2014/main" id="{D976E1A2-6005-FBDE-0DD0-DB2BF42ED252}"/>
                </a:ext>
              </a:extLst>
            </p:cNvPr>
            <p:cNvSpPr/>
            <p:nvPr/>
          </p:nvSpPr>
          <p:spPr>
            <a:xfrm flipH="1">
              <a:off x="6945808" y="1266641"/>
              <a:ext cx="255791" cy="107447"/>
            </a:xfrm>
            <a:custGeom>
              <a:avLst/>
              <a:gdLst/>
              <a:ahLst/>
              <a:cxnLst/>
              <a:rect l="l" t="t" r="r" b="b"/>
              <a:pathLst>
                <a:path w="7418" h="3116" extrusionOk="0">
                  <a:moveTo>
                    <a:pt x="6485" y="1"/>
                  </a:moveTo>
                  <a:cubicBezTo>
                    <a:pt x="6387" y="1"/>
                    <a:pt x="6288" y="19"/>
                    <a:pt x="6192" y="56"/>
                  </a:cubicBezTo>
                  <a:cubicBezTo>
                    <a:pt x="4489" y="675"/>
                    <a:pt x="2667" y="1139"/>
                    <a:pt x="762" y="1449"/>
                  </a:cubicBezTo>
                  <a:cubicBezTo>
                    <a:pt x="310" y="1520"/>
                    <a:pt x="0" y="1949"/>
                    <a:pt x="72" y="2413"/>
                  </a:cubicBezTo>
                  <a:cubicBezTo>
                    <a:pt x="143" y="2818"/>
                    <a:pt x="488" y="3116"/>
                    <a:pt x="893" y="3116"/>
                  </a:cubicBezTo>
                  <a:cubicBezTo>
                    <a:pt x="941" y="3116"/>
                    <a:pt x="988" y="3116"/>
                    <a:pt x="1036" y="3104"/>
                  </a:cubicBezTo>
                  <a:cubicBezTo>
                    <a:pt x="3036" y="2782"/>
                    <a:pt x="4965" y="2282"/>
                    <a:pt x="6763" y="1628"/>
                  </a:cubicBezTo>
                  <a:cubicBezTo>
                    <a:pt x="7204" y="1461"/>
                    <a:pt x="7418" y="985"/>
                    <a:pt x="7263" y="544"/>
                  </a:cubicBezTo>
                  <a:cubicBezTo>
                    <a:pt x="7143" y="212"/>
                    <a:pt x="6822" y="1"/>
                    <a:pt x="6485"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1" name="Google Shape;317;p16">
              <a:extLst>
                <a:ext uri="{FF2B5EF4-FFF2-40B4-BE49-F238E27FC236}">
                  <a16:creationId xmlns:a16="http://schemas.microsoft.com/office/drawing/2014/main" id="{11C5D121-5272-0B67-69F4-7E58EE4CB028}"/>
                </a:ext>
              </a:extLst>
            </p:cNvPr>
            <p:cNvSpPr/>
            <p:nvPr/>
          </p:nvSpPr>
          <p:spPr>
            <a:xfrm flipH="1">
              <a:off x="7767333" y="4528006"/>
              <a:ext cx="95275" cy="253377"/>
            </a:xfrm>
            <a:custGeom>
              <a:avLst/>
              <a:gdLst/>
              <a:ahLst/>
              <a:cxnLst/>
              <a:rect l="l" t="t" r="r" b="b"/>
              <a:pathLst>
                <a:path w="2763" h="7348" extrusionOk="0">
                  <a:moveTo>
                    <a:pt x="855" y="0"/>
                  </a:moveTo>
                  <a:cubicBezTo>
                    <a:pt x="840" y="0"/>
                    <a:pt x="825" y="1"/>
                    <a:pt x="810" y="1"/>
                  </a:cubicBezTo>
                  <a:cubicBezTo>
                    <a:pt x="357" y="25"/>
                    <a:pt x="0" y="418"/>
                    <a:pt x="24" y="883"/>
                  </a:cubicBezTo>
                  <a:cubicBezTo>
                    <a:pt x="131" y="2752"/>
                    <a:pt x="465" y="4716"/>
                    <a:pt x="1024" y="6740"/>
                  </a:cubicBezTo>
                  <a:cubicBezTo>
                    <a:pt x="1131" y="7109"/>
                    <a:pt x="1465" y="7348"/>
                    <a:pt x="1834" y="7348"/>
                  </a:cubicBezTo>
                  <a:cubicBezTo>
                    <a:pt x="1905" y="7348"/>
                    <a:pt x="1989" y="7348"/>
                    <a:pt x="2060" y="7324"/>
                  </a:cubicBezTo>
                  <a:cubicBezTo>
                    <a:pt x="2501" y="7205"/>
                    <a:pt x="2762" y="6740"/>
                    <a:pt x="2643" y="6288"/>
                  </a:cubicBezTo>
                  <a:cubicBezTo>
                    <a:pt x="2120" y="4395"/>
                    <a:pt x="1798" y="2538"/>
                    <a:pt x="1691" y="787"/>
                  </a:cubicBezTo>
                  <a:cubicBezTo>
                    <a:pt x="1668" y="338"/>
                    <a:pt x="1299" y="0"/>
                    <a:pt x="85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2" name="Google Shape;318;p16">
              <a:extLst>
                <a:ext uri="{FF2B5EF4-FFF2-40B4-BE49-F238E27FC236}">
                  <a16:creationId xmlns:a16="http://schemas.microsoft.com/office/drawing/2014/main" id="{77B28FED-495C-0146-7290-D349DB8E5527}"/>
                </a:ext>
              </a:extLst>
            </p:cNvPr>
            <p:cNvSpPr/>
            <p:nvPr/>
          </p:nvSpPr>
          <p:spPr>
            <a:xfrm flipH="1">
              <a:off x="7881474" y="3423298"/>
              <a:ext cx="183137" cy="218343"/>
            </a:xfrm>
            <a:custGeom>
              <a:avLst/>
              <a:gdLst/>
              <a:ahLst/>
              <a:cxnLst/>
              <a:rect l="l" t="t" r="r" b="b"/>
              <a:pathLst>
                <a:path w="5311" h="6332" extrusionOk="0">
                  <a:moveTo>
                    <a:pt x="932" y="0"/>
                  </a:moveTo>
                  <a:cubicBezTo>
                    <a:pt x="752" y="0"/>
                    <a:pt x="571" y="57"/>
                    <a:pt x="417" y="176"/>
                  </a:cubicBezTo>
                  <a:cubicBezTo>
                    <a:pt x="60" y="462"/>
                    <a:pt x="0" y="998"/>
                    <a:pt x="286" y="1355"/>
                  </a:cubicBezTo>
                  <a:cubicBezTo>
                    <a:pt x="1608" y="3034"/>
                    <a:pt x="2715" y="4534"/>
                    <a:pt x="3667" y="5963"/>
                  </a:cubicBezTo>
                  <a:cubicBezTo>
                    <a:pt x="3822" y="6201"/>
                    <a:pt x="4096" y="6332"/>
                    <a:pt x="4358" y="6332"/>
                  </a:cubicBezTo>
                  <a:cubicBezTo>
                    <a:pt x="4525" y="6332"/>
                    <a:pt x="4679" y="6284"/>
                    <a:pt x="4822" y="6189"/>
                  </a:cubicBezTo>
                  <a:cubicBezTo>
                    <a:pt x="5203" y="5927"/>
                    <a:pt x="5311" y="5415"/>
                    <a:pt x="5060" y="5034"/>
                  </a:cubicBezTo>
                  <a:cubicBezTo>
                    <a:pt x="4072" y="3570"/>
                    <a:pt x="2941" y="2022"/>
                    <a:pt x="1596" y="319"/>
                  </a:cubicBezTo>
                  <a:cubicBezTo>
                    <a:pt x="1429" y="111"/>
                    <a:pt x="1182" y="0"/>
                    <a:pt x="932"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3" name="Google Shape;319;p16">
              <a:extLst>
                <a:ext uri="{FF2B5EF4-FFF2-40B4-BE49-F238E27FC236}">
                  <a16:creationId xmlns:a16="http://schemas.microsoft.com/office/drawing/2014/main" id="{7C5F7B0C-0EBA-502E-F8C6-0E78313DC935}"/>
                </a:ext>
              </a:extLst>
            </p:cNvPr>
            <p:cNvSpPr/>
            <p:nvPr/>
          </p:nvSpPr>
          <p:spPr>
            <a:xfrm flipH="1">
              <a:off x="8109340" y="1513404"/>
              <a:ext cx="241033" cy="150964"/>
            </a:xfrm>
            <a:custGeom>
              <a:avLst/>
              <a:gdLst/>
              <a:ahLst/>
              <a:cxnLst/>
              <a:rect l="l" t="t" r="r" b="b"/>
              <a:pathLst>
                <a:path w="6990" h="4378" extrusionOk="0">
                  <a:moveTo>
                    <a:pt x="6035" y="1"/>
                  </a:moveTo>
                  <a:cubicBezTo>
                    <a:pt x="5925" y="1"/>
                    <a:pt x="5812" y="22"/>
                    <a:pt x="5704" y="68"/>
                  </a:cubicBezTo>
                  <a:cubicBezTo>
                    <a:pt x="3811" y="889"/>
                    <a:pt x="2048" y="1818"/>
                    <a:pt x="489" y="2842"/>
                  </a:cubicBezTo>
                  <a:cubicBezTo>
                    <a:pt x="108" y="3092"/>
                    <a:pt x="1" y="3616"/>
                    <a:pt x="251" y="3997"/>
                  </a:cubicBezTo>
                  <a:cubicBezTo>
                    <a:pt x="417" y="4247"/>
                    <a:pt x="679" y="4378"/>
                    <a:pt x="953" y="4378"/>
                  </a:cubicBezTo>
                  <a:cubicBezTo>
                    <a:pt x="1108" y="4378"/>
                    <a:pt x="1263" y="4330"/>
                    <a:pt x="1406" y="4247"/>
                  </a:cubicBezTo>
                  <a:cubicBezTo>
                    <a:pt x="2894" y="3270"/>
                    <a:pt x="4561" y="2389"/>
                    <a:pt x="6370" y="1603"/>
                  </a:cubicBezTo>
                  <a:cubicBezTo>
                    <a:pt x="6787" y="1425"/>
                    <a:pt x="6990" y="925"/>
                    <a:pt x="6799" y="508"/>
                  </a:cubicBezTo>
                  <a:cubicBezTo>
                    <a:pt x="6666" y="188"/>
                    <a:pt x="6360" y="1"/>
                    <a:pt x="6035"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4" name="Google Shape;320;p16">
              <a:extLst>
                <a:ext uri="{FF2B5EF4-FFF2-40B4-BE49-F238E27FC236}">
                  <a16:creationId xmlns:a16="http://schemas.microsoft.com/office/drawing/2014/main" id="{97100B0E-B9C7-36C7-382C-2FCB495C1D02}"/>
                </a:ext>
              </a:extLst>
            </p:cNvPr>
            <p:cNvSpPr/>
            <p:nvPr/>
          </p:nvSpPr>
          <p:spPr>
            <a:xfrm flipH="1">
              <a:off x="6439971" y="308384"/>
              <a:ext cx="115827" cy="249102"/>
            </a:xfrm>
            <a:custGeom>
              <a:avLst/>
              <a:gdLst/>
              <a:ahLst/>
              <a:cxnLst/>
              <a:rect l="l" t="t" r="r" b="b"/>
              <a:pathLst>
                <a:path w="3359" h="7224" extrusionOk="0">
                  <a:moveTo>
                    <a:pt x="953" y="1"/>
                  </a:moveTo>
                  <a:cubicBezTo>
                    <a:pt x="842" y="1"/>
                    <a:pt x="729" y="22"/>
                    <a:pt x="620" y="68"/>
                  </a:cubicBezTo>
                  <a:cubicBezTo>
                    <a:pt x="191" y="246"/>
                    <a:pt x="1" y="746"/>
                    <a:pt x="191" y="1163"/>
                  </a:cubicBezTo>
                  <a:cubicBezTo>
                    <a:pt x="929" y="2878"/>
                    <a:pt x="1418" y="4664"/>
                    <a:pt x="1644" y="6485"/>
                  </a:cubicBezTo>
                  <a:cubicBezTo>
                    <a:pt x="1691" y="6914"/>
                    <a:pt x="2061" y="7223"/>
                    <a:pt x="2465" y="7223"/>
                  </a:cubicBezTo>
                  <a:cubicBezTo>
                    <a:pt x="2501" y="7223"/>
                    <a:pt x="2537" y="7223"/>
                    <a:pt x="2573" y="7211"/>
                  </a:cubicBezTo>
                  <a:cubicBezTo>
                    <a:pt x="3037" y="7152"/>
                    <a:pt x="3358" y="6735"/>
                    <a:pt x="3299" y="6283"/>
                  </a:cubicBezTo>
                  <a:cubicBezTo>
                    <a:pt x="3061" y="4306"/>
                    <a:pt x="2525" y="2354"/>
                    <a:pt x="1715" y="496"/>
                  </a:cubicBezTo>
                  <a:cubicBezTo>
                    <a:pt x="1582" y="186"/>
                    <a:pt x="1277" y="1"/>
                    <a:pt x="953"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5" name="Google Shape;321;p16">
              <a:extLst>
                <a:ext uri="{FF2B5EF4-FFF2-40B4-BE49-F238E27FC236}">
                  <a16:creationId xmlns:a16="http://schemas.microsoft.com/office/drawing/2014/main" id="{211F97BC-A39A-3B45-CF2C-3967E26C7337}"/>
                </a:ext>
              </a:extLst>
            </p:cNvPr>
            <p:cNvSpPr/>
            <p:nvPr/>
          </p:nvSpPr>
          <p:spPr>
            <a:xfrm flipH="1">
              <a:off x="6444074" y="697804"/>
              <a:ext cx="125689" cy="246446"/>
            </a:xfrm>
            <a:custGeom>
              <a:avLst/>
              <a:gdLst/>
              <a:ahLst/>
              <a:cxnLst/>
              <a:rect l="l" t="t" r="r" b="b"/>
              <a:pathLst>
                <a:path w="3645" h="7147" extrusionOk="0">
                  <a:moveTo>
                    <a:pt x="2734" y="1"/>
                  </a:moveTo>
                  <a:cubicBezTo>
                    <a:pt x="2337" y="1"/>
                    <a:pt x="1981" y="290"/>
                    <a:pt x="1918" y="693"/>
                  </a:cubicBezTo>
                  <a:cubicBezTo>
                    <a:pt x="1608" y="2515"/>
                    <a:pt x="1025" y="4277"/>
                    <a:pt x="203" y="5932"/>
                  </a:cubicBezTo>
                  <a:cubicBezTo>
                    <a:pt x="1" y="6348"/>
                    <a:pt x="168" y="6848"/>
                    <a:pt x="584" y="7051"/>
                  </a:cubicBezTo>
                  <a:cubicBezTo>
                    <a:pt x="703" y="7110"/>
                    <a:pt x="823" y="7146"/>
                    <a:pt x="953" y="7146"/>
                  </a:cubicBezTo>
                  <a:cubicBezTo>
                    <a:pt x="1263" y="7146"/>
                    <a:pt x="1561" y="6967"/>
                    <a:pt x="1704" y="6682"/>
                  </a:cubicBezTo>
                  <a:cubicBezTo>
                    <a:pt x="2597" y="4872"/>
                    <a:pt x="3228" y="2955"/>
                    <a:pt x="3561" y="979"/>
                  </a:cubicBezTo>
                  <a:cubicBezTo>
                    <a:pt x="3644" y="526"/>
                    <a:pt x="3335" y="98"/>
                    <a:pt x="2882" y="14"/>
                  </a:cubicBezTo>
                  <a:cubicBezTo>
                    <a:pt x="2833" y="5"/>
                    <a:pt x="2783" y="1"/>
                    <a:pt x="2734"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6" name="Google Shape;322;p16">
              <a:extLst>
                <a:ext uri="{FF2B5EF4-FFF2-40B4-BE49-F238E27FC236}">
                  <a16:creationId xmlns:a16="http://schemas.microsoft.com/office/drawing/2014/main" id="{2FDCDCC6-4652-26A5-2360-77E7FB815CDD}"/>
                </a:ext>
              </a:extLst>
            </p:cNvPr>
            <p:cNvSpPr/>
            <p:nvPr/>
          </p:nvSpPr>
          <p:spPr>
            <a:xfrm flipH="1">
              <a:off x="7720540" y="3756166"/>
              <a:ext cx="127309" cy="245964"/>
            </a:xfrm>
            <a:custGeom>
              <a:avLst/>
              <a:gdLst/>
              <a:ahLst/>
              <a:cxnLst/>
              <a:rect l="l" t="t" r="r" b="b"/>
              <a:pathLst>
                <a:path w="3692" h="7133" extrusionOk="0">
                  <a:moveTo>
                    <a:pt x="958" y="1"/>
                  </a:moveTo>
                  <a:cubicBezTo>
                    <a:pt x="836" y="1"/>
                    <a:pt x="713" y="27"/>
                    <a:pt x="596" y="84"/>
                  </a:cubicBezTo>
                  <a:cubicBezTo>
                    <a:pt x="179" y="287"/>
                    <a:pt x="1" y="775"/>
                    <a:pt x="203" y="1203"/>
                  </a:cubicBezTo>
                  <a:cubicBezTo>
                    <a:pt x="1072" y="3049"/>
                    <a:pt x="1656" y="4763"/>
                    <a:pt x="1953" y="6442"/>
                  </a:cubicBezTo>
                  <a:cubicBezTo>
                    <a:pt x="2037" y="6847"/>
                    <a:pt x="2382" y="7133"/>
                    <a:pt x="2775" y="7133"/>
                  </a:cubicBezTo>
                  <a:cubicBezTo>
                    <a:pt x="2835" y="7133"/>
                    <a:pt x="2882" y="7121"/>
                    <a:pt x="2930" y="7121"/>
                  </a:cubicBezTo>
                  <a:cubicBezTo>
                    <a:pt x="3382" y="7037"/>
                    <a:pt x="3692" y="6597"/>
                    <a:pt x="3608" y="6144"/>
                  </a:cubicBezTo>
                  <a:cubicBezTo>
                    <a:pt x="3275" y="4323"/>
                    <a:pt x="2656" y="2465"/>
                    <a:pt x="1715" y="477"/>
                  </a:cubicBezTo>
                  <a:cubicBezTo>
                    <a:pt x="1570" y="177"/>
                    <a:pt x="1270" y="1"/>
                    <a:pt x="958"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7" name="Google Shape;323;p16">
              <a:extLst>
                <a:ext uri="{FF2B5EF4-FFF2-40B4-BE49-F238E27FC236}">
                  <a16:creationId xmlns:a16="http://schemas.microsoft.com/office/drawing/2014/main" id="{2540EB8A-4DF5-B852-148F-867E3913B55C}"/>
                </a:ext>
              </a:extLst>
            </p:cNvPr>
            <p:cNvSpPr/>
            <p:nvPr/>
          </p:nvSpPr>
          <p:spPr>
            <a:xfrm flipH="1">
              <a:off x="6593526" y="-1"/>
              <a:ext cx="207378" cy="196585"/>
            </a:xfrm>
            <a:custGeom>
              <a:avLst/>
              <a:gdLst/>
              <a:ahLst/>
              <a:cxnLst/>
              <a:rect l="l" t="t" r="r" b="b"/>
              <a:pathLst>
                <a:path w="6014" h="5701" extrusionOk="0">
                  <a:moveTo>
                    <a:pt x="955" y="1"/>
                  </a:moveTo>
                  <a:cubicBezTo>
                    <a:pt x="703" y="1"/>
                    <a:pt x="454" y="115"/>
                    <a:pt x="287" y="331"/>
                  </a:cubicBezTo>
                  <a:cubicBezTo>
                    <a:pt x="1" y="688"/>
                    <a:pt x="72" y="1224"/>
                    <a:pt x="441" y="1498"/>
                  </a:cubicBezTo>
                  <a:cubicBezTo>
                    <a:pt x="1953" y="2665"/>
                    <a:pt x="3287" y="3974"/>
                    <a:pt x="4418" y="5379"/>
                  </a:cubicBezTo>
                  <a:cubicBezTo>
                    <a:pt x="4585" y="5594"/>
                    <a:pt x="4835" y="5701"/>
                    <a:pt x="5073" y="5701"/>
                  </a:cubicBezTo>
                  <a:cubicBezTo>
                    <a:pt x="5263" y="5701"/>
                    <a:pt x="5442" y="5641"/>
                    <a:pt x="5597" y="5510"/>
                  </a:cubicBezTo>
                  <a:cubicBezTo>
                    <a:pt x="5954" y="5225"/>
                    <a:pt x="6013" y="4701"/>
                    <a:pt x="5728" y="4332"/>
                  </a:cubicBezTo>
                  <a:cubicBezTo>
                    <a:pt x="4513" y="2819"/>
                    <a:pt x="3073" y="1426"/>
                    <a:pt x="1465" y="176"/>
                  </a:cubicBezTo>
                  <a:cubicBezTo>
                    <a:pt x="1312" y="58"/>
                    <a:pt x="1133" y="1"/>
                    <a:pt x="955"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8" name="Google Shape;324;p16">
              <a:extLst>
                <a:ext uri="{FF2B5EF4-FFF2-40B4-BE49-F238E27FC236}">
                  <a16:creationId xmlns:a16="http://schemas.microsoft.com/office/drawing/2014/main" id="{BED51F44-7AD4-A1C0-F6EA-0FD1C09D5325}"/>
                </a:ext>
              </a:extLst>
            </p:cNvPr>
            <p:cNvSpPr/>
            <p:nvPr/>
          </p:nvSpPr>
          <p:spPr>
            <a:xfrm flipH="1">
              <a:off x="6616941" y="1050051"/>
              <a:ext cx="216378" cy="186102"/>
            </a:xfrm>
            <a:custGeom>
              <a:avLst/>
              <a:gdLst/>
              <a:ahLst/>
              <a:cxnLst/>
              <a:rect l="l" t="t" r="r" b="b"/>
              <a:pathLst>
                <a:path w="6275" h="5397" extrusionOk="0">
                  <a:moveTo>
                    <a:pt x="5348" y="0"/>
                  </a:moveTo>
                  <a:cubicBezTo>
                    <a:pt x="5120" y="0"/>
                    <a:pt x="4892" y="93"/>
                    <a:pt x="4727" y="277"/>
                  </a:cubicBezTo>
                  <a:cubicBezTo>
                    <a:pt x="3501" y="1622"/>
                    <a:pt x="2084" y="2825"/>
                    <a:pt x="500" y="3860"/>
                  </a:cubicBezTo>
                  <a:cubicBezTo>
                    <a:pt x="107" y="4110"/>
                    <a:pt x="0" y="4622"/>
                    <a:pt x="250" y="5015"/>
                  </a:cubicBezTo>
                  <a:cubicBezTo>
                    <a:pt x="417" y="5253"/>
                    <a:pt x="679" y="5396"/>
                    <a:pt x="953" y="5396"/>
                  </a:cubicBezTo>
                  <a:cubicBezTo>
                    <a:pt x="1107" y="5396"/>
                    <a:pt x="1274" y="5349"/>
                    <a:pt x="1405" y="5253"/>
                  </a:cubicBezTo>
                  <a:cubicBezTo>
                    <a:pt x="3108" y="4146"/>
                    <a:pt x="4644" y="2848"/>
                    <a:pt x="5965" y="1396"/>
                  </a:cubicBezTo>
                  <a:cubicBezTo>
                    <a:pt x="6275" y="1062"/>
                    <a:pt x="6251" y="527"/>
                    <a:pt x="5906" y="217"/>
                  </a:cubicBezTo>
                  <a:cubicBezTo>
                    <a:pt x="5750" y="72"/>
                    <a:pt x="5549" y="0"/>
                    <a:pt x="534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269" name="Google Shape;1202;p35">
            <a:extLst>
              <a:ext uri="{FF2B5EF4-FFF2-40B4-BE49-F238E27FC236}">
                <a16:creationId xmlns:a16="http://schemas.microsoft.com/office/drawing/2014/main" id="{71B66A1A-0434-F684-017B-40D2BA803FCC}"/>
              </a:ext>
            </a:extLst>
          </p:cNvPr>
          <p:cNvSpPr/>
          <p:nvPr/>
        </p:nvSpPr>
        <p:spPr>
          <a:xfrm rot="-8256229">
            <a:off x="7185098" y="7713547"/>
            <a:ext cx="794372" cy="786031"/>
          </a:xfrm>
          <a:custGeom>
            <a:avLst/>
            <a:gdLst/>
            <a:ahLst/>
            <a:cxnLst/>
            <a:rect l="l" t="t" r="r" b="b"/>
            <a:pathLst>
              <a:path w="3659" h="3767" extrusionOk="0">
                <a:moveTo>
                  <a:pt x="1282" y="1"/>
                </a:moveTo>
                <a:lnTo>
                  <a:pt x="742" y="51"/>
                </a:lnTo>
                <a:cubicBezTo>
                  <a:pt x="742" y="51"/>
                  <a:pt x="1037" y="893"/>
                  <a:pt x="1332" y="1779"/>
                </a:cubicBezTo>
                <a:cubicBezTo>
                  <a:pt x="677" y="2089"/>
                  <a:pt x="101" y="2348"/>
                  <a:pt x="0" y="2362"/>
                </a:cubicBezTo>
                <a:lnTo>
                  <a:pt x="209" y="3291"/>
                </a:lnTo>
                <a:lnTo>
                  <a:pt x="1570" y="2485"/>
                </a:lnTo>
                <a:cubicBezTo>
                  <a:pt x="1779" y="3126"/>
                  <a:pt x="1952" y="3673"/>
                  <a:pt x="1952" y="3767"/>
                </a:cubicBezTo>
                <a:lnTo>
                  <a:pt x="2902" y="3673"/>
                </a:lnTo>
                <a:lnTo>
                  <a:pt x="2211" y="2103"/>
                </a:lnTo>
                <a:lnTo>
                  <a:pt x="3658" y="1239"/>
                </a:lnTo>
                <a:lnTo>
                  <a:pt x="3543" y="713"/>
                </a:lnTo>
                <a:cubicBezTo>
                  <a:pt x="3543" y="713"/>
                  <a:pt x="2765" y="1095"/>
                  <a:pt x="1937" y="1491"/>
                </a:cubicBezTo>
                <a:lnTo>
                  <a:pt x="1282" y="1"/>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281" name="Google Shape;1281;p36"/>
          <p:cNvGrpSpPr/>
          <p:nvPr/>
        </p:nvGrpSpPr>
        <p:grpSpPr>
          <a:xfrm>
            <a:off x="4908101" y="2472387"/>
            <a:ext cx="1134699" cy="1246588"/>
            <a:chOff x="7097824" y="2995260"/>
            <a:chExt cx="851024" cy="934941"/>
          </a:xfrm>
        </p:grpSpPr>
        <p:sp>
          <p:nvSpPr>
            <p:cNvPr id="1282" name="Google Shape;1282;p36"/>
            <p:cNvSpPr/>
            <p:nvPr/>
          </p:nvSpPr>
          <p:spPr>
            <a:xfrm>
              <a:off x="7210834" y="3150159"/>
              <a:ext cx="625022" cy="625022"/>
            </a:xfrm>
            <a:prstGeom prst="ellipse">
              <a:avLst/>
            </a:pr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3" name="Google Shape;1283;p36"/>
            <p:cNvSpPr/>
            <p:nvPr/>
          </p:nvSpPr>
          <p:spPr>
            <a:xfrm>
              <a:off x="7278394" y="3217781"/>
              <a:ext cx="489902" cy="489902"/>
            </a:xfrm>
            <a:prstGeom prst="ellipse">
              <a:avLst/>
            </a:pr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4" name="Google Shape;1284;p36"/>
            <p:cNvSpPr/>
            <p:nvPr/>
          </p:nvSpPr>
          <p:spPr>
            <a:xfrm>
              <a:off x="7395530" y="3063701"/>
              <a:ext cx="255571" cy="798059"/>
            </a:xfrm>
            <a:custGeom>
              <a:avLst/>
              <a:gdLst/>
              <a:ahLst/>
              <a:cxnLst/>
              <a:rect l="l" t="t" r="r" b="b"/>
              <a:pathLst>
                <a:path w="6490" h="20266" extrusionOk="0">
                  <a:moveTo>
                    <a:pt x="1" y="1"/>
                  </a:moveTo>
                  <a:lnTo>
                    <a:pt x="1906" y="10561"/>
                  </a:lnTo>
                  <a:lnTo>
                    <a:pt x="6490" y="20265"/>
                  </a:lnTo>
                  <a:lnTo>
                    <a:pt x="4573" y="9704"/>
                  </a:lnTo>
                  <a:lnTo>
                    <a:pt x="1" y="1"/>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5" name="Google Shape;1285;p36"/>
            <p:cNvSpPr/>
            <p:nvPr/>
          </p:nvSpPr>
          <p:spPr>
            <a:xfrm>
              <a:off x="7124090" y="3335182"/>
              <a:ext cx="798019" cy="255571"/>
            </a:xfrm>
            <a:custGeom>
              <a:avLst/>
              <a:gdLst/>
              <a:ahLst/>
              <a:cxnLst/>
              <a:rect l="l" t="t" r="r" b="b"/>
              <a:pathLst>
                <a:path w="20265" h="6490" extrusionOk="0">
                  <a:moveTo>
                    <a:pt x="20264" y="0"/>
                  </a:moveTo>
                  <a:lnTo>
                    <a:pt x="9704" y="1905"/>
                  </a:lnTo>
                  <a:lnTo>
                    <a:pt x="0" y="6489"/>
                  </a:lnTo>
                  <a:lnTo>
                    <a:pt x="10561" y="4572"/>
                  </a:lnTo>
                  <a:lnTo>
                    <a:pt x="20264" y="0"/>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6" name="Google Shape;1286;p36"/>
            <p:cNvSpPr/>
            <p:nvPr/>
          </p:nvSpPr>
          <p:spPr>
            <a:xfrm>
              <a:off x="7282551" y="2995260"/>
              <a:ext cx="481096" cy="934941"/>
            </a:xfrm>
            <a:custGeom>
              <a:avLst/>
              <a:gdLst/>
              <a:ahLst/>
              <a:cxnLst/>
              <a:rect l="l" t="t" r="r" b="b"/>
              <a:pathLst>
                <a:path w="12217" h="23742" extrusionOk="0">
                  <a:moveTo>
                    <a:pt x="12216" y="0"/>
                  </a:moveTo>
                  <a:lnTo>
                    <a:pt x="4870" y="11228"/>
                  </a:lnTo>
                  <a:lnTo>
                    <a:pt x="0" y="23741"/>
                  </a:lnTo>
                  <a:lnTo>
                    <a:pt x="7358" y="12514"/>
                  </a:lnTo>
                  <a:lnTo>
                    <a:pt x="12216" y="0"/>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7" name="Google Shape;1287;p36"/>
            <p:cNvSpPr/>
            <p:nvPr/>
          </p:nvSpPr>
          <p:spPr>
            <a:xfrm>
              <a:off x="7097824" y="3243743"/>
              <a:ext cx="851024" cy="437975"/>
            </a:xfrm>
            <a:custGeom>
              <a:avLst/>
              <a:gdLst/>
              <a:ahLst/>
              <a:cxnLst/>
              <a:rect l="l" t="t" r="r" b="b"/>
              <a:pathLst>
                <a:path w="21611" h="11122" extrusionOk="0">
                  <a:moveTo>
                    <a:pt x="0" y="1"/>
                  </a:moveTo>
                  <a:lnTo>
                    <a:pt x="10156" y="6811"/>
                  </a:lnTo>
                  <a:lnTo>
                    <a:pt x="21610" y="11121"/>
                  </a:lnTo>
                  <a:lnTo>
                    <a:pt x="11442" y="4323"/>
                  </a:lnTo>
                  <a:lnTo>
                    <a:pt x="0" y="1"/>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78" name="Google Shape;1278;p36"/>
          <p:cNvGrpSpPr/>
          <p:nvPr/>
        </p:nvGrpSpPr>
        <p:grpSpPr>
          <a:xfrm rot="2632787">
            <a:off x="1557367" y="3962547"/>
            <a:ext cx="820688" cy="1113576"/>
            <a:chOff x="1245850" y="2185200"/>
            <a:chExt cx="689036" cy="934940"/>
          </a:xfrm>
        </p:grpSpPr>
        <p:sp>
          <p:nvSpPr>
            <p:cNvPr id="1279" name="Google Shape;1279;p36"/>
            <p:cNvSpPr/>
            <p:nvPr/>
          </p:nvSpPr>
          <p:spPr>
            <a:xfrm flipH="1">
              <a:off x="1245850" y="2185200"/>
              <a:ext cx="689036" cy="934940"/>
            </a:xfrm>
            <a:custGeom>
              <a:avLst/>
              <a:gdLst/>
              <a:ahLst/>
              <a:cxnLst/>
              <a:rect l="l" t="t" r="r" b="b"/>
              <a:pathLst>
                <a:path w="8706" h="11813" extrusionOk="0">
                  <a:moveTo>
                    <a:pt x="5353" y="5072"/>
                  </a:moveTo>
                  <a:cubicBezTo>
                    <a:pt x="5350" y="5079"/>
                    <a:pt x="5349" y="5089"/>
                    <a:pt x="5343" y="5095"/>
                  </a:cubicBezTo>
                  <a:cubicBezTo>
                    <a:pt x="5336" y="5109"/>
                    <a:pt x="5336" y="5116"/>
                    <a:pt x="5329" y="5131"/>
                  </a:cubicBezTo>
                  <a:lnTo>
                    <a:pt x="5343" y="5087"/>
                  </a:lnTo>
                  <a:lnTo>
                    <a:pt x="5353" y="5072"/>
                  </a:lnTo>
                  <a:close/>
                  <a:moveTo>
                    <a:pt x="5754" y="0"/>
                  </a:moveTo>
                  <a:cubicBezTo>
                    <a:pt x="5520" y="0"/>
                    <a:pt x="5285" y="28"/>
                    <a:pt x="5055" y="83"/>
                  </a:cubicBezTo>
                  <a:cubicBezTo>
                    <a:pt x="4724" y="162"/>
                    <a:pt x="4400" y="299"/>
                    <a:pt x="4126" y="508"/>
                  </a:cubicBezTo>
                  <a:cubicBezTo>
                    <a:pt x="3845" y="709"/>
                    <a:pt x="3622" y="976"/>
                    <a:pt x="3464" y="1264"/>
                  </a:cubicBezTo>
                  <a:cubicBezTo>
                    <a:pt x="3377" y="1408"/>
                    <a:pt x="3320" y="1559"/>
                    <a:pt x="3269" y="1710"/>
                  </a:cubicBezTo>
                  <a:lnTo>
                    <a:pt x="3233" y="1818"/>
                  </a:lnTo>
                  <a:cubicBezTo>
                    <a:pt x="3219" y="1861"/>
                    <a:pt x="3219" y="1883"/>
                    <a:pt x="3212" y="1912"/>
                  </a:cubicBezTo>
                  <a:cubicBezTo>
                    <a:pt x="3204" y="1962"/>
                    <a:pt x="3190" y="2013"/>
                    <a:pt x="3183" y="2049"/>
                  </a:cubicBezTo>
                  <a:cubicBezTo>
                    <a:pt x="3168" y="2077"/>
                    <a:pt x="3161" y="2099"/>
                    <a:pt x="3161" y="2113"/>
                  </a:cubicBezTo>
                  <a:cubicBezTo>
                    <a:pt x="3161" y="2128"/>
                    <a:pt x="3168" y="2142"/>
                    <a:pt x="3147" y="2149"/>
                  </a:cubicBezTo>
                  <a:cubicBezTo>
                    <a:pt x="3134" y="2156"/>
                    <a:pt x="3117" y="2160"/>
                    <a:pt x="3097" y="2160"/>
                  </a:cubicBezTo>
                  <a:cubicBezTo>
                    <a:pt x="3034" y="2160"/>
                    <a:pt x="2940" y="2130"/>
                    <a:pt x="2859" y="2092"/>
                  </a:cubicBezTo>
                  <a:lnTo>
                    <a:pt x="2852" y="2085"/>
                  </a:lnTo>
                  <a:cubicBezTo>
                    <a:pt x="2827" y="2073"/>
                    <a:pt x="2800" y="2068"/>
                    <a:pt x="2772" y="2068"/>
                  </a:cubicBezTo>
                  <a:cubicBezTo>
                    <a:pt x="2729" y="2068"/>
                    <a:pt x="2685" y="2082"/>
                    <a:pt x="2650" y="2113"/>
                  </a:cubicBezTo>
                  <a:cubicBezTo>
                    <a:pt x="2578" y="2178"/>
                    <a:pt x="2571" y="2293"/>
                    <a:pt x="2636" y="2365"/>
                  </a:cubicBezTo>
                  <a:cubicBezTo>
                    <a:pt x="2693" y="2423"/>
                    <a:pt x="2744" y="2488"/>
                    <a:pt x="2816" y="2538"/>
                  </a:cubicBezTo>
                  <a:cubicBezTo>
                    <a:pt x="2888" y="2589"/>
                    <a:pt x="2967" y="2646"/>
                    <a:pt x="3082" y="2668"/>
                  </a:cubicBezTo>
                  <a:cubicBezTo>
                    <a:pt x="3122" y="2681"/>
                    <a:pt x="3167" y="2687"/>
                    <a:pt x="3214" y="2687"/>
                  </a:cubicBezTo>
                  <a:cubicBezTo>
                    <a:pt x="3296" y="2687"/>
                    <a:pt x="3384" y="2668"/>
                    <a:pt x="3456" y="2632"/>
                  </a:cubicBezTo>
                  <a:cubicBezTo>
                    <a:pt x="3579" y="2574"/>
                    <a:pt x="3665" y="2495"/>
                    <a:pt x="3730" y="2416"/>
                  </a:cubicBezTo>
                  <a:cubicBezTo>
                    <a:pt x="3860" y="2265"/>
                    <a:pt x="3939" y="2092"/>
                    <a:pt x="3982" y="2013"/>
                  </a:cubicBezTo>
                  <a:cubicBezTo>
                    <a:pt x="4040" y="1912"/>
                    <a:pt x="4105" y="1818"/>
                    <a:pt x="4177" y="1732"/>
                  </a:cubicBezTo>
                  <a:cubicBezTo>
                    <a:pt x="4450" y="1386"/>
                    <a:pt x="4839" y="1206"/>
                    <a:pt x="5249" y="1163"/>
                  </a:cubicBezTo>
                  <a:cubicBezTo>
                    <a:pt x="5303" y="1158"/>
                    <a:pt x="5356" y="1156"/>
                    <a:pt x="5410" y="1156"/>
                  </a:cubicBezTo>
                  <a:cubicBezTo>
                    <a:pt x="5778" y="1156"/>
                    <a:pt x="6150" y="1262"/>
                    <a:pt x="6452" y="1444"/>
                  </a:cubicBezTo>
                  <a:cubicBezTo>
                    <a:pt x="6812" y="1653"/>
                    <a:pt x="7057" y="1969"/>
                    <a:pt x="7143" y="2286"/>
                  </a:cubicBezTo>
                  <a:cubicBezTo>
                    <a:pt x="7186" y="2445"/>
                    <a:pt x="7194" y="2610"/>
                    <a:pt x="7165" y="2783"/>
                  </a:cubicBezTo>
                  <a:cubicBezTo>
                    <a:pt x="7150" y="2869"/>
                    <a:pt x="7129" y="2956"/>
                    <a:pt x="7100" y="3049"/>
                  </a:cubicBezTo>
                  <a:cubicBezTo>
                    <a:pt x="7086" y="3093"/>
                    <a:pt x="7064" y="3136"/>
                    <a:pt x="7050" y="3186"/>
                  </a:cubicBezTo>
                  <a:lnTo>
                    <a:pt x="6985" y="3338"/>
                  </a:lnTo>
                  <a:cubicBezTo>
                    <a:pt x="6898" y="3532"/>
                    <a:pt x="6798" y="3705"/>
                    <a:pt x="6697" y="3834"/>
                  </a:cubicBezTo>
                  <a:cubicBezTo>
                    <a:pt x="6596" y="3971"/>
                    <a:pt x="6495" y="4058"/>
                    <a:pt x="6373" y="4130"/>
                  </a:cubicBezTo>
                  <a:cubicBezTo>
                    <a:pt x="6261" y="4189"/>
                    <a:pt x="6118" y="4224"/>
                    <a:pt x="5952" y="4224"/>
                  </a:cubicBezTo>
                  <a:cubicBezTo>
                    <a:pt x="5936" y="4224"/>
                    <a:pt x="5921" y="4224"/>
                    <a:pt x="5905" y="4223"/>
                  </a:cubicBezTo>
                  <a:cubicBezTo>
                    <a:pt x="5811" y="4223"/>
                    <a:pt x="5710" y="4209"/>
                    <a:pt x="5610" y="4180"/>
                  </a:cubicBezTo>
                  <a:lnTo>
                    <a:pt x="5538" y="4166"/>
                  </a:lnTo>
                  <a:lnTo>
                    <a:pt x="5494" y="4151"/>
                  </a:lnTo>
                  <a:lnTo>
                    <a:pt x="5415" y="4122"/>
                  </a:lnTo>
                  <a:cubicBezTo>
                    <a:pt x="5323" y="4093"/>
                    <a:pt x="5223" y="4078"/>
                    <a:pt x="5119" y="4078"/>
                  </a:cubicBezTo>
                  <a:cubicBezTo>
                    <a:pt x="5044" y="4078"/>
                    <a:pt x="4967" y="4086"/>
                    <a:pt x="4889" y="4101"/>
                  </a:cubicBezTo>
                  <a:cubicBezTo>
                    <a:pt x="4709" y="4144"/>
                    <a:pt x="4515" y="4245"/>
                    <a:pt x="4371" y="4432"/>
                  </a:cubicBezTo>
                  <a:cubicBezTo>
                    <a:pt x="4335" y="4475"/>
                    <a:pt x="4306" y="4526"/>
                    <a:pt x="4285" y="4583"/>
                  </a:cubicBezTo>
                  <a:cubicBezTo>
                    <a:pt x="4270" y="4605"/>
                    <a:pt x="4263" y="4634"/>
                    <a:pt x="4249" y="4662"/>
                  </a:cubicBezTo>
                  <a:lnTo>
                    <a:pt x="4241" y="4684"/>
                  </a:lnTo>
                  <a:lnTo>
                    <a:pt x="4213" y="4785"/>
                  </a:lnTo>
                  <a:cubicBezTo>
                    <a:pt x="4177" y="4914"/>
                    <a:pt x="4133" y="5044"/>
                    <a:pt x="4090" y="5174"/>
                  </a:cubicBezTo>
                  <a:cubicBezTo>
                    <a:pt x="4011" y="5390"/>
                    <a:pt x="3932" y="5613"/>
                    <a:pt x="3845" y="5822"/>
                  </a:cubicBezTo>
                  <a:cubicBezTo>
                    <a:pt x="3677" y="5789"/>
                    <a:pt x="3508" y="5773"/>
                    <a:pt x="3340" y="5773"/>
                  </a:cubicBezTo>
                  <a:cubicBezTo>
                    <a:pt x="2263" y="5773"/>
                    <a:pt x="1250" y="6435"/>
                    <a:pt x="857" y="7507"/>
                  </a:cubicBezTo>
                  <a:lnTo>
                    <a:pt x="0" y="9833"/>
                  </a:lnTo>
                  <a:lnTo>
                    <a:pt x="5386" y="11813"/>
                  </a:lnTo>
                  <a:lnTo>
                    <a:pt x="6243" y="9480"/>
                  </a:lnTo>
                  <a:cubicBezTo>
                    <a:pt x="6711" y="8198"/>
                    <a:pt x="6121" y="6779"/>
                    <a:pt x="4918" y="6196"/>
                  </a:cubicBezTo>
                  <a:cubicBezTo>
                    <a:pt x="4990" y="5980"/>
                    <a:pt x="5062" y="5771"/>
                    <a:pt x="5149" y="5563"/>
                  </a:cubicBezTo>
                  <a:cubicBezTo>
                    <a:pt x="5170" y="5505"/>
                    <a:pt x="5192" y="5440"/>
                    <a:pt x="5221" y="5383"/>
                  </a:cubicBezTo>
                  <a:cubicBezTo>
                    <a:pt x="5372" y="5440"/>
                    <a:pt x="5538" y="5498"/>
                    <a:pt x="5710" y="5534"/>
                  </a:cubicBezTo>
                  <a:cubicBezTo>
                    <a:pt x="5870" y="5567"/>
                    <a:pt x="6043" y="5586"/>
                    <a:pt x="6222" y="5586"/>
                  </a:cubicBezTo>
                  <a:cubicBezTo>
                    <a:pt x="6431" y="5586"/>
                    <a:pt x="6649" y="5560"/>
                    <a:pt x="6862" y="5498"/>
                  </a:cubicBezTo>
                  <a:cubicBezTo>
                    <a:pt x="7258" y="5375"/>
                    <a:pt x="7611" y="5131"/>
                    <a:pt x="7863" y="4857"/>
                  </a:cubicBezTo>
                  <a:cubicBezTo>
                    <a:pt x="8123" y="4569"/>
                    <a:pt x="8295" y="4259"/>
                    <a:pt x="8425" y="3957"/>
                  </a:cubicBezTo>
                  <a:cubicBezTo>
                    <a:pt x="8461" y="3878"/>
                    <a:pt x="8490" y="3798"/>
                    <a:pt x="8519" y="3726"/>
                  </a:cubicBezTo>
                  <a:cubicBezTo>
                    <a:pt x="8540" y="3640"/>
                    <a:pt x="8569" y="3561"/>
                    <a:pt x="8591" y="3467"/>
                  </a:cubicBezTo>
                  <a:cubicBezTo>
                    <a:pt x="8634" y="3294"/>
                    <a:pt x="8670" y="3114"/>
                    <a:pt x="8677" y="2927"/>
                  </a:cubicBezTo>
                  <a:cubicBezTo>
                    <a:pt x="8706" y="2560"/>
                    <a:pt x="8655" y="2164"/>
                    <a:pt x="8519" y="1811"/>
                  </a:cubicBezTo>
                  <a:cubicBezTo>
                    <a:pt x="8382" y="1451"/>
                    <a:pt x="8173" y="1127"/>
                    <a:pt x="7914" y="875"/>
                  </a:cubicBezTo>
                  <a:cubicBezTo>
                    <a:pt x="7655" y="623"/>
                    <a:pt x="7352" y="428"/>
                    <a:pt x="7042" y="284"/>
                  </a:cubicBezTo>
                  <a:cubicBezTo>
                    <a:pt x="6634" y="96"/>
                    <a:pt x="6194" y="0"/>
                    <a:pt x="5754"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0" name="Google Shape;1280;p36"/>
            <p:cNvSpPr/>
            <p:nvPr/>
          </p:nvSpPr>
          <p:spPr>
            <a:xfrm flipH="1">
              <a:off x="1468089" y="2879230"/>
              <a:ext cx="451997" cy="174277"/>
            </a:xfrm>
            <a:custGeom>
              <a:avLst/>
              <a:gdLst/>
              <a:ahLst/>
              <a:cxnLst/>
              <a:rect l="l" t="t" r="r" b="b"/>
              <a:pathLst>
                <a:path w="5711" h="2202" extrusionOk="0">
                  <a:moveTo>
                    <a:pt x="107" y="1"/>
                  </a:moveTo>
                  <a:cubicBezTo>
                    <a:pt x="68" y="1"/>
                    <a:pt x="33" y="23"/>
                    <a:pt x="22" y="63"/>
                  </a:cubicBezTo>
                  <a:cubicBezTo>
                    <a:pt x="0" y="106"/>
                    <a:pt x="29" y="156"/>
                    <a:pt x="72" y="178"/>
                  </a:cubicBezTo>
                  <a:lnTo>
                    <a:pt x="5574" y="2194"/>
                  </a:lnTo>
                  <a:cubicBezTo>
                    <a:pt x="5588" y="2201"/>
                    <a:pt x="5595" y="2201"/>
                    <a:pt x="5610" y="2201"/>
                  </a:cubicBezTo>
                  <a:cubicBezTo>
                    <a:pt x="5646" y="2201"/>
                    <a:pt x="5682" y="2180"/>
                    <a:pt x="5689" y="2144"/>
                  </a:cubicBezTo>
                  <a:cubicBezTo>
                    <a:pt x="5711" y="2093"/>
                    <a:pt x="5682" y="2043"/>
                    <a:pt x="5639" y="2029"/>
                  </a:cubicBezTo>
                  <a:lnTo>
                    <a:pt x="137" y="5"/>
                  </a:lnTo>
                  <a:cubicBezTo>
                    <a:pt x="127" y="2"/>
                    <a:pt x="117" y="1"/>
                    <a:pt x="107"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2" name="Arrow: Right 1">
            <a:hlinkClick r:id="rId4" action="ppaction://hlinksldjump"/>
            <a:extLst>
              <a:ext uri="{FF2B5EF4-FFF2-40B4-BE49-F238E27FC236}">
                <a16:creationId xmlns:a16="http://schemas.microsoft.com/office/drawing/2014/main" id="{F64E417B-C497-422A-9491-39477D99C7A0}"/>
              </a:ext>
            </a:extLst>
          </p:cNvPr>
          <p:cNvSpPr/>
          <p:nvPr/>
        </p:nvSpPr>
        <p:spPr>
          <a:xfrm>
            <a:off x="223975" y="6190847"/>
            <a:ext cx="1185197" cy="6137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28" name="Rectangle: Rounded Corners 1">
            <a:extLst>
              <a:ext uri="{FF2B5EF4-FFF2-40B4-BE49-F238E27FC236}">
                <a16:creationId xmlns:a16="http://schemas.microsoft.com/office/drawing/2014/main" id="{281BB8F6-1D3A-B3BE-D5E8-B2528040580F}"/>
              </a:ext>
            </a:extLst>
          </p:cNvPr>
          <p:cNvSpPr/>
          <p:nvPr/>
        </p:nvSpPr>
        <p:spPr>
          <a:xfrm>
            <a:off x="236859" y="468301"/>
            <a:ext cx="11563350" cy="6296025"/>
          </a:xfrm>
          <a:prstGeom prst="roundRect">
            <a:avLst/>
          </a:prstGeom>
          <a:solidFill>
            <a:sysClr val="window" lastClr="FFFFFF"/>
          </a:solidFill>
          <a:ln w="12700" cap="flat" cmpd="sng" algn="ctr">
            <a:solidFill>
              <a:srgbClr val="0020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a:ea typeface="+mn-ea"/>
              <a:cs typeface="+mn-cs"/>
            </a:endParaRPr>
          </a:p>
        </p:txBody>
      </p:sp>
      <p:sp>
        <p:nvSpPr>
          <p:cNvPr id="231" name="TextBox 230">
            <a:extLst>
              <a:ext uri="{FF2B5EF4-FFF2-40B4-BE49-F238E27FC236}">
                <a16:creationId xmlns:a16="http://schemas.microsoft.com/office/drawing/2014/main" id="{12441905-A3DF-4788-2A62-A83D08159069}"/>
              </a:ext>
            </a:extLst>
          </p:cNvPr>
          <p:cNvSpPr txBox="1"/>
          <p:nvPr/>
        </p:nvSpPr>
        <p:spPr>
          <a:xfrm>
            <a:off x="1495425" y="457200"/>
            <a:ext cx="1676400" cy="646331"/>
          </a:xfrm>
          <a:prstGeom prst="rect">
            <a:avLst/>
          </a:prstGeom>
          <a:noFill/>
        </p:spPr>
        <p:txBody>
          <a:bodyPr wrap="square" rtlCol="0">
            <a:spAutoFit/>
          </a:bodyPr>
          <a:lstStyle/>
          <a:p>
            <a:r>
              <a:rPr lang="en-US" sz="3600" b="1" dirty="0" err="1">
                <a:solidFill>
                  <a:prstClr val="black"/>
                </a:solidFill>
                <a:latin typeface="Cambria" panose="02040503050406030204" pitchFamily="18" charset="0"/>
                <a:ea typeface="Cambria" panose="02040503050406030204" pitchFamily="18" charset="0"/>
              </a:rPr>
              <a:t>Tính</a:t>
            </a:r>
            <a:endParaRPr lang="en-US" sz="3600" b="1" dirty="0">
              <a:solidFill>
                <a:prstClr val="black"/>
              </a:solidFill>
              <a:latin typeface="Cambria" panose="02040503050406030204" pitchFamily="18" charset="0"/>
              <a:ea typeface="Cambria" panose="02040503050406030204" pitchFamily="18" charset="0"/>
            </a:endParaRPr>
          </a:p>
        </p:txBody>
      </p:sp>
      <mc:AlternateContent xmlns:mc="http://schemas.openxmlformats.org/markup-compatibility/2006">
        <mc:Choice xmlns:a14="http://schemas.microsoft.com/office/drawing/2010/main" Requires="a14">
          <p:sp>
            <p:nvSpPr>
              <p:cNvPr id="232" name="TextBox 231">
                <a:extLst>
                  <a:ext uri="{FF2B5EF4-FFF2-40B4-BE49-F238E27FC236}">
                    <a16:creationId xmlns:a16="http://schemas.microsoft.com/office/drawing/2014/main" id="{931D09E6-3F73-4E56-870D-678791C75DB4}"/>
                  </a:ext>
                </a:extLst>
              </p:cNvPr>
              <p:cNvSpPr txBox="1"/>
              <p:nvPr/>
            </p:nvSpPr>
            <p:spPr>
              <a:xfrm>
                <a:off x="711248" y="1074477"/>
                <a:ext cx="10591800" cy="1160895"/>
              </a:xfrm>
              <a:prstGeom prst="rect">
                <a:avLst/>
              </a:prstGeom>
              <a:noFill/>
            </p:spPr>
            <p:txBody>
              <a:bodyPr wrap="square" rtlCol="0">
                <a:spAutoFit/>
              </a:bodyPr>
              <a:lstStyle/>
              <a:p>
                <a:pPr algn="just">
                  <a:lnSpc>
                    <a:spcPct val="110000"/>
                  </a:lnSpc>
                </a:pPr>
                <a14:m>
                  <m:oMath xmlns:m="http://schemas.openxmlformats.org/officeDocument/2006/math">
                    <m:r>
                      <m:rPr>
                        <m:sty m:val="p"/>
                      </m:rPr>
                      <a:rPr lang="en-US" sz="4400" smtClean="0">
                        <a:solidFill>
                          <a:prstClr val="black"/>
                        </a:solidFill>
                        <a:latin typeface="Cambria Math" panose="02040503050406030204" pitchFamily="18" charset="0"/>
                        <a:ea typeface="Calibri" panose="020F0502020204030204" pitchFamily="34" charset="0"/>
                      </a:rPr>
                      <m:t>a</m:t>
                    </m:r>
                    <m:r>
                      <a:rPr lang="en-US" sz="4400" smtClean="0">
                        <a:solidFill>
                          <a:prstClr val="black"/>
                        </a:solidFill>
                        <a:latin typeface="Cambria Math" panose="02040503050406030204" pitchFamily="18" charset="0"/>
                        <a:ea typeface="Calibri" panose="020F0502020204030204" pitchFamily="34" charset="0"/>
                      </a:rPr>
                      <m:t>)</m:t>
                    </m:r>
                    <m:f>
                      <m:fPr>
                        <m:ctrlPr>
                          <a:rPr lang="en-US" sz="4400" i="1">
                            <a:solidFill>
                              <a:prstClr val="black"/>
                            </a:solidFill>
                            <a:latin typeface="Cambria Math" panose="02040503050406030204" pitchFamily="18" charset="0"/>
                            <a:ea typeface="Calibri" panose="020F0502020204030204" pitchFamily="34" charset="0"/>
                          </a:rPr>
                        </m:ctrlPr>
                      </m:fPr>
                      <m:num>
                        <m:r>
                          <a:rPr lang="en-US" sz="4400">
                            <a:solidFill>
                              <a:prstClr val="black"/>
                            </a:solidFill>
                            <a:latin typeface="Cambria Math" panose="02040503050406030204" pitchFamily="18" charset="0"/>
                            <a:ea typeface="Calibri" panose="020F0502020204030204" pitchFamily="34" charset="0"/>
                          </a:rPr>
                          <m:t>5</m:t>
                        </m:r>
                      </m:num>
                      <m:den>
                        <m:r>
                          <a:rPr lang="en-US" sz="4400">
                            <a:solidFill>
                              <a:prstClr val="black"/>
                            </a:solidFill>
                            <a:latin typeface="Cambria Math" panose="02040503050406030204" pitchFamily="18" charset="0"/>
                            <a:ea typeface="Calibri" panose="020F0502020204030204" pitchFamily="34" charset="0"/>
                          </a:rPr>
                          <m:t>6</m:t>
                        </m:r>
                      </m:den>
                    </m:f>
                    <m:r>
                      <a:rPr lang="en-US" sz="4400">
                        <a:solidFill>
                          <a:prstClr val="black"/>
                        </a:solidFill>
                        <a:latin typeface="Cambria Math" panose="02040503050406030204" pitchFamily="18" charset="0"/>
                        <a:ea typeface="Calibri" panose="020F0502020204030204" pitchFamily="34" charset="0"/>
                      </a:rPr>
                      <m:t>×</m:t>
                    </m:r>
                    <m:f>
                      <m:fPr>
                        <m:ctrlPr>
                          <a:rPr lang="en-US" sz="4400" i="1">
                            <a:solidFill>
                              <a:prstClr val="black"/>
                            </a:solidFill>
                            <a:latin typeface="Cambria Math" panose="02040503050406030204" pitchFamily="18" charset="0"/>
                            <a:ea typeface="Calibri" panose="020F0502020204030204" pitchFamily="34" charset="0"/>
                          </a:rPr>
                        </m:ctrlPr>
                      </m:fPr>
                      <m:num>
                        <m:r>
                          <a:rPr lang="en-US" sz="4400">
                            <a:solidFill>
                              <a:prstClr val="black"/>
                            </a:solidFill>
                            <a:latin typeface="Cambria Math" panose="02040503050406030204" pitchFamily="18" charset="0"/>
                            <a:ea typeface="Calibri" panose="020F0502020204030204" pitchFamily="34" charset="0"/>
                          </a:rPr>
                          <m:t>1</m:t>
                        </m:r>
                      </m:num>
                      <m:den>
                        <m:r>
                          <a:rPr lang="en-US" sz="4400">
                            <a:solidFill>
                              <a:prstClr val="black"/>
                            </a:solidFill>
                            <a:latin typeface="Cambria Math" panose="02040503050406030204" pitchFamily="18" charset="0"/>
                            <a:ea typeface="Calibri" panose="020F0502020204030204" pitchFamily="34" charset="0"/>
                          </a:rPr>
                          <m:t>3</m:t>
                        </m:r>
                      </m:den>
                    </m:f>
                  </m:oMath>
                </a14:m>
                <a:r>
                  <a:rPr lang="en-US" sz="4400" dirty="0">
                    <a:solidFill>
                      <a:prstClr val="black"/>
                    </a:solidFill>
                    <a:latin typeface="Cambria" panose="02040503050406030204" pitchFamily="18" charset="0"/>
                    <a:ea typeface="Cambria" panose="02040503050406030204" pitchFamily="18" charset="0"/>
                  </a:rPr>
                  <a:t>                   b)</a:t>
                </a:r>
                <a14:m>
                  <m:oMath xmlns:m="http://schemas.openxmlformats.org/officeDocument/2006/math">
                    <m:r>
                      <a:rPr lang="en-US" sz="4400" smtClean="0">
                        <a:solidFill>
                          <a:prstClr val="black"/>
                        </a:solidFill>
                        <a:latin typeface="Cambria Math" panose="02040503050406030204" pitchFamily="18" charset="0"/>
                        <a:ea typeface="MS Mincho" panose="02020609040205080304" pitchFamily="49" charset="-128"/>
                      </a:rPr>
                      <m:t> </m:t>
                    </m:r>
                    <m:f>
                      <m:fPr>
                        <m:ctrlPr>
                          <a:rPr lang="en-US" sz="4400" i="1">
                            <a:solidFill>
                              <a:prstClr val="black"/>
                            </a:solidFill>
                            <a:latin typeface="Cambria Math" panose="02040503050406030204" pitchFamily="18" charset="0"/>
                            <a:ea typeface="MS Mincho" panose="02020609040205080304" pitchFamily="49" charset="-128"/>
                          </a:rPr>
                        </m:ctrlPr>
                      </m:fPr>
                      <m:num>
                        <m:r>
                          <a:rPr lang="en-US" sz="4400">
                            <a:solidFill>
                              <a:prstClr val="black"/>
                            </a:solidFill>
                            <a:latin typeface="Cambria Math" panose="02040503050406030204" pitchFamily="18" charset="0"/>
                            <a:ea typeface="MS Mincho" panose="02020609040205080304" pitchFamily="49" charset="-128"/>
                          </a:rPr>
                          <m:t>5</m:t>
                        </m:r>
                      </m:num>
                      <m:den>
                        <m:r>
                          <a:rPr lang="en-US" sz="4400">
                            <a:solidFill>
                              <a:prstClr val="black"/>
                            </a:solidFill>
                            <a:latin typeface="Cambria Math" panose="02040503050406030204" pitchFamily="18" charset="0"/>
                            <a:ea typeface="MS Mincho" panose="02020609040205080304" pitchFamily="49" charset="-128"/>
                          </a:rPr>
                          <m:t>6</m:t>
                        </m:r>
                      </m:den>
                    </m:f>
                    <m:r>
                      <a:rPr lang="en-US" sz="4400">
                        <a:solidFill>
                          <a:prstClr val="black"/>
                        </a:solidFill>
                        <a:latin typeface="Cambria Math" panose="02040503050406030204" pitchFamily="18" charset="0"/>
                        <a:ea typeface="MS Mincho" panose="02020609040205080304" pitchFamily="49" charset="-128"/>
                      </a:rPr>
                      <m:t>: </m:t>
                    </m:r>
                    <m:f>
                      <m:fPr>
                        <m:ctrlPr>
                          <a:rPr lang="en-US" sz="4400" i="1">
                            <a:solidFill>
                              <a:prstClr val="black"/>
                            </a:solidFill>
                            <a:latin typeface="Cambria Math" panose="02040503050406030204" pitchFamily="18" charset="0"/>
                            <a:ea typeface="MS Mincho" panose="02020609040205080304" pitchFamily="49" charset="-128"/>
                          </a:rPr>
                        </m:ctrlPr>
                      </m:fPr>
                      <m:num>
                        <m:r>
                          <a:rPr lang="en-US" sz="4400">
                            <a:solidFill>
                              <a:prstClr val="black"/>
                            </a:solidFill>
                            <a:latin typeface="Cambria Math" panose="02040503050406030204" pitchFamily="18" charset="0"/>
                            <a:ea typeface="MS Mincho" panose="02020609040205080304" pitchFamily="49" charset="-128"/>
                          </a:rPr>
                          <m:t>1</m:t>
                        </m:r>
                      </m:num>
                      <m:den>
                        <m:r>
                          <a:rPr lang="en-US" sz="4400">
                            <a:solidFill>
                              <a:prstClr val="black"/>
                            </a:solidFill>
                            <a:latin typeface="Cambria Math" panose="02040503050406030204" pitchFamily="18" charset="0"/>
                            <a:ea typeface="MS Mincho" panose="02020609040205080304" pitchFamily="49" charset="-128"/>
                          </a:rPr>
                          <m:t>3</m:t>
                        </m:r>
                      </m:den>
                    </m:f>
                  </m:oMath>
                </a14:m>
                <a:r>
                  <a:rPr lang="en-US" sz="4400" dirty="0">
                    <a:solidFill>
                      <a:prstClr val="black"/>
                    </a:solidFill>
                    <a:latin typeface="Cambria" panose="02040503050406030204" pitchFamily="18" charset="0"/>
                    <a:ea typeface="Cambria" panose="02040503050406030204" pitchFamily="18" charset="0"/>
                  </a:rPr>
                  <a:t>                 c) </a:t>
                </a:r>
                <a14:m>
                  <m:oMath xmlns:m="http://schemas.openxmlformats.org/officeDocument/2006/math">
                    <m:f>
                      <m:fPr>
                        <m:ctrlPr>
                          <a:rPr lang="en-US" sz="4400" i="1">
                            <a:solidFill>
                              <a:prstClr val="black"/>
                            </a:solidFill>
                            <a:latin typeface="Cambria Math" panose="02040503050406030204" pitchFamily="18" charset="0"/>
                            <a:ea typeface="MS Mincho" panose="02020609040205080304" pitchFamily="49" charset="-128"/>
                          </a:rPr>
                        </m:ctrlPr>
                      </m:fPr>
                      <m:num>
                        <m:r>
                          <a:rPr lang="en-US" sz="4400">
                            <a:solidFill>
                              <a:prstClr val="black"/>
                            </a:solidFill>
                            <a:latin typeface="Cambria Math" panose="02040503050406030204" pitchFamily="18" charset="0"/>
                            <a:ea typeface="MS Mincho" panose="02020609040205080304" pitchFamily="49" charset="-128"/>
                          </a:rPr>
                          <m:t>5</m:t>
                        </m:r>
                      </m:num>
                      <m:den>
                        <m:r>
                          <a:rPr lang="en-US" sz="4400">
                            <a:solidFill>
                              <a:prstClr val="black"/>
                            </a:solidFill>
                            <a:latin typeface="Cambria Math" panose="02040503050406030204" pitchFamily="18" charset="0"/>
                            <a:ea typeface="MS Mincho" panose="02020609040205080304" pitchFamily="49" charset="-128"/>
                          </a:rPr>
                          <m:t>3</m:t>
                        </m:r>
                      </m:den>
                    </m:f>
                  </m:oMath>
                </a14:m>
                <a:r>
                  <a:rPr lang="en-US" sz="4400" dirty="0">
                    <a:solidFill>
                      <a:prstClr val="black"/>
                    </a:solidFill>
                    <a:latin typeface="Cambria" panose="02040503050406030204" pitchFamily="18" charset="0"/>
                    <a:ea typeface="Cambria" panose="02040503050406030204" pitchFamily="18" charset="0"/>
                  </a:rPr>
                  <a:t> </a:t>
                </a:r>
                <a14:m>
                  <m:oMath xmlns:m="http://schemas.openxmlformats.org/officeDocument/2006/math">
                    <m:r>
                      <a:rPr lang="en-US" sz="4400">
                        <a:solidFill>
                          <a:prstClr val="black"/>
                        </a:solidFill>
                        <a:latin typeface="Cambria Math" panose="02040503050406030204" pitchFamily="18" charset="0"/>
                        <a:ea typeface="MS Mincho" panose="02020609040205080304" pitchFamily="49" charset="-128"/>
                      </a:rPr>
                      <m:t>− </m:t>
                    </m:r>
                    <m:f>
                      <m:fPr>
                        <m:ctrlPr>
                          <a:rPr lang="en-US" sz="4400" i="1">
                            <a:solidFill>
                              <a:prstClr val="black"/>
                            </a:solidFill>
                            <a:latin typeface="Cambria Math" panose="02040503050406030204" pitchFamily="18" charset="0"/>
                            <a:ea typeface="MS Mincho" panose="02020609040205080304" pitchFamily="49" charset="-128"/>
                          </a:rPr>
                        </m:ctrlPr>
                      </m:fPr>
                      <m:num>
                        <m:r>
                          <a:rPr lang="en-US" sz="4400">
                            <a:solidFill>
                              <a:prstClr val="black"/>
                            </a:solidFill>
                            <a:latin typeface="Cambria Math" panose="02040503050406030204" pitchFamily="18" charset="0"/>
                            <a:ea typeface="MS Mincho" panose="02020609040205080304" pitchFamily="49" charset="-128"/>
                          </a:rPr>
                          <m:t>1</m:t>
                        </m:r>
                      </m:num>
                      <m:den>
                        <m:r>
                          <a:rPr lang="en-US" sz="4400">
                            <a:solidFill>
                              <a:prstClr val="black"/>
                            </a:solidFill>
                            <a:latin typeface="Cambria Math" panose="02040503050406030204" pitchFamily="18" charset="0"/>
                            <a:ea typeface="MS Mincho" panose="02020609040205080304" pitchFamily="49" charset="-128"/>
                          </a:rPr>
                          <m:t>3</m:t>
                        </m:r>
                      </m:den>
                    </m:f>
                  </m:oMath>
                </a14:m>
                <a:r>
                  <a:rPr lang="en-US" sz="4400" dirty="0">
                    <a:solidFill>
                      <a:prstClr val="black"/>
                    </a:solidFill>
                    <a:latin typeface="Cambria" panose="02040503050406030204" pitchFamily="18" charset="0"/>
                    <a:ea typeface="Cambria" panose="02040503050406030204" pitchFamily="18" charset="0"/>
                  </a:rPr>
                  <a:t> : </a:t>
                </a:r>
                <a14:m>
                  <m:oMath xmlns:m="http://schemas.openxmlformats.org/officeDocument/2006/math">
                    <m:f>
                      <m:fPr>
                        <m:ctrlPr>
                          <a:rPr lang="en-US" sz="4400" i="1">
                            <a:solidFill>
                              <a:prstClr val="black"/>
                            </a:solidFill>
                            <a:latin typeface="Cambria Math" panose="02040503050406030204" pitchFamily="18" charset="0"/>
                            <a:ea typeface="MS Mincho" panose="02020609040205080304" pitchFamily="49" charset="-128"/>
                          </a:rPr>
                        </m:ctrlPr>
                      </m:fPr>
                      <m:num>
                        <m:r>
                          <a:rPr lang="en-US" sz="4400">
                            <a:solidFill>
                              <a:prstClr val="black"/>
                            </a:solidFill>
                            <a:latin typeface="Cambria Math" panose="02040503050406030204" pitchFamily="18" charset="0"/>
                            <a:ea typeface="MS Mincho" panose="02020609040205080304" pitchFamily="49" charset="-128"/>
                          </a:rPr>
                          <m:t>1</m:t>
                        </m:r>
                      </m:num>
                      <m:den>
                        <m:r>
                          <a:rPr lang="en-US" sz="4400">
                            <a:solidFill>
                              <a:prstClr val="black"/>
                            </a:solidFill>
                            <a:latin typeface="Cambria Math" panose="02040503050406030204" pitchFamily="18" charset="0"/>
                            <a:ea typeface="MS Mincho" panose="02020609040205080304" pitchFamily="49" charset="-128"/>
                          </a:rPr>
                          <m:t>4</m:t>
                        </m:r>
                      </m:den>
                    </m:f>
                  </m:oMath>
                </a14:m>
                <a:endParaRPr lang="en-US" sz="4400" dirty="0">
                  <a:solidFill>
                    <a:prstClr val="black"/>
                  </a:solidFill>
                  <a:latin typeface="Cambria" panose="02040503050406030204" pitchFamily="18" charset="0"/>
                  <a:ea typeface="Cambria" panose="02040503050406030204" pitchFamily="18" charset="0"/>
                </a:endParaRPr>
              </a:p>
            </p:txBody>
          </p:sp>
        </mc:Choice>
        <mc:Fallback>
          <p:sp>
            <p:nvSpPr>
              <p:cNvPr id="232" name="TextBox 231">
                <a:extLst>
                  <a:ext uri="{FF2B5EF4-FFF2-40B4-BE49-F238E27FC236}">
                    <a16:creationId xmlns:a16="http://schemas.microsoft.com/office/drawing/2014/main" id="{931D09E6-3F73-4E56-870D-678791C75DB4}"/>
                  </a:ext>
                </a:extLst>
              </p:cNvPr>
              <p:cNvSpPr txBox="1">
                <a:spLocks noRot="1" noChangeAspect="1" noMove="1" noResize="1" noEditPoints="1" noAdjustHandles="1" noChangeArrowheads="1" noChangeShapeType="1" noTextEdit="1"/>
              </p:cNvSpPr>
              <p:nvPr/>
            </p:nvSpPr>
            <p:spPr>
              <a:xfrm>
                <a:off x="711248" y="1074477"/>
                <a:ext cx="10591800" cy="1160895"/>
              </a:xfrm>
              <a:prstGeom prst="rect">
                <a:avLst/>
              </a:prstGeom>
              <a:blipFill>
                <a:blip r:embed="rId5"/>
                <a:stretch>
                  <a:fillRect b="-1047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33" name="TextBox 232">
                <a:extLst>
                  <a:ext uri="{FF2B5EF4-FFF2-40B4-BE49-F238E27FC236}">
                    <a16:creationId xmlns:a16="http://schemas.microsoft.com/office/drawing/2014/main" id="{FB6C2DDF-FCD2-692A-914B-4D18F449DC62}"/>
                  </a:ext>
                </a:extLst>
              </p:cNvPr>
              <p:cNvSpPr txBox="1"/>
              <p:nvPr/>
            </p:nvSpPr>
            <p:spPr>
              <a:xfrm>
                <a:off x="857397" y="2564103"/>
                <a:ext cx="2333626" cy="1962717"/>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a:rPr lang="en-US" sz="3200" b="1" i="1" smtClean="0">
                          <a:solidFill>
                            <a:srgbClr val="FF0000"/>
                          </a:solidFill>
                          <a:latin typeface="Cambria Math" panose="02040503050406030204" pitchFamily="18" charset="0"/>
                          <a:ea typeface="MS Mincho" panose="02020609040205080304" pitchFamily="49" charset="-128"/>
                          <a:cs typeface="Times New Roman" panose="02020603050405020304" pitchFamily="18" charset="0"/>
                        </a:rPr>
                        <m:t>=</m:t>
                      </m:r>
                      <m:f>
                        <m:fPr>
                          <m:ctrlPr>
                            <a:rPr lang="en-US" sz="3200" b="1" i="1" smtClean="0">
                              <a:solidFill>
                                <a:srgbClr val="FF0000"/>
                              </a:solidFill>
                              <a:latin typeface="Cambria Math" panose="02040503050406030204" pitchFamily="18" charset="0"/>
                              <a:ea typeface="MS Mincho" panose="02020609040205080304" pitchFamily="49" charset="-128"/>
                            </a:rPr>
                          </m:ctrlPr>
                        </m:fPr>
                        <m:num>
                          <m:r>
                            <a:rPr lang="en-US" sz="3200" b="1" i="1">
                              <a:solidFill>
                                <a:srgbClr val="FF0000"/>
                              </a:solidFill>
                              <a:latin typeface="Cambria Math" panose="02040503050406030204" pitchFamily="18" charset="0"/>
                              <a:ea typeface="MS Mincho" panose="02020609040205080304" pitchFamily="49" charset="-128"/>
                              <a:cs typeface="Times New Roman" panose="02020603050405020304" pitchFamily="18" charset="0"/>
                            </a:rPr>
                            <m:t>𝟓</m:t>
                          </m:r>
                          <m:r>
                            <a:rPr lang="en-US" sz="3200" b="1" i="1">
                              <a:solidFill>
                                <a:srgbClr val="FF0000"/>
                              </a:solidFill>
                              <a:latin typeface="Cambria Math" panose="02040503050406030204" pitchFamily="18" charset="0"/>
                              <a:ea typeface="MS Mincho" panose="02020609040205080304" pitchFamily="49" charset="-128"/>
                              <a:cs typeface="Times New Roman" panose="02020603050405020304" pitchFamily="18" charset="0"/>
                            </a:rPr>
                            <m:t>×</m:t>
                          </m:r>
                          <m:r>
                            <a:rPr lang="en-US" sz="3200" b="1" i="1">
                              <a:solidFill>
                                <a:srgbClr val="FF0000"/>
                              </a:solidFill>
                              <a:latin typeface="Cambria Math" panose="02040503050406030204" pitchFamily="18" charset="0"/>
                              <a:ea typeface="MS Mincho" panose="02020609040205080304" pitchFamily="49" charset="-128"/>
                              <a:cs typeface="Times New Roman" panose="02020603050405020304" pitchFamily="18" charset="0"/>
                            </a:rPr>
                            <m:t>𝟏</m:t>
                          </m:r>
                        </m:num>
                        <m:den>
                          <m:r>
                            <a:rPr lang="en-US" sz="3200" b="1" i="1">
                              <a:solidFill>
                                <a:srgbClr val="FF0000"/>
                              </a:solidFill>
                              <a:latin typeface="Cambria Math" panose="02040503050406030204" pitchFamily="18" charset="0"/>
                              <a:ea typeface="MS Mincho" panose="02020609040205080304" pitchFamily="49" charset="-128"/>
                              <a:cs typeface="Times New Roman" panose="02020603050405020304" pitchFamily="18" charset="0"/>
                            </a:rPr>
                            <m:t>𝟔</m:t>
                          </m:r>
                          <m:r>
                            <a:rPr lang="en-US" sz="3200" b="1" i="1">
                              <a:solidFill>
                                <a:srgbClr val="FF0000"/>
                              </a:solidFill>
                              <a:latin typeface="Cambria Math" panose="02040503050406030204" pitchFamily="18" charset="0"/>
                              <a:ea typeface="MS Mincho" panose="02020609040205080304" pitchFamily="49" charset="-128"/>
                              <a:cs typeface="Times New Roman" panose="02020603050405020304" pitchFamily="18" charset="0"/>
                            </a:rPr>
                            <m:t>×</m:t>
                          </m:r>
                          <m:r>
                            <a:rPr lang="en-US" sz="3200" b="1" i="1">
                              <a:solidFill>
                                <a:srgbClr val="FF0000"/>
                              </a:solidFill>
                              <a:latin typeface="Cambria Math" panose="02040503050406030204" pitchFamily="18" charset="0"/>
                              <a:ea typeface="MS Mincho" panose="02020609040205080304" pitchFamily="49" charset="-128"/>
                              <a:cs typeface="Times New Roman" panose="02020603050405020304" pitchFamily="18" charset="0"/>
                            </a:rPr>
                            <m:t>𝟑</m:t>
                          </m:r>
                        </m:den>
                      </m:f>
                    </m:oMath>
                  </m:oMathPara>
                </a14:m>
                <a:endParaRPr lang="en-US" sz="3200" b="1" i="1" dirty="0">
                  <a:solidFill>
                    <a:srgbClr val="FF0000"/>
                  </a:solidFill>
                  <a:latin typeface="Cambria Math" panose="02040503050406030204" pitchFamily="18" charset="0"/>
                  <a:ea typeface="MS Mincho" panose="02020609040205080304" pitchFamily="49" charset="-128"/>
                  <a:cs typeface="Times New Roman" panose="02020603050405020304" pitchFamily="18" charset="0"/>
                </a:endParaRPr>
              </a:p>
              <a:p>
                <a:pPr/>
                <a14:m>
                  <m:oMathPara xmlns:m="http://schemas.openxmlformats.org/officeDocument/2006/math">
                    <m:oMathParaPr>
                      <m:jc m:val="left"/>
                    </m:oMathParaPr>
                    <m:oMath xmlns:m="http://schemas.openxmlformats.org/officeDocument/2006/math">
                      <m:r>
                        <a:rPr lang="en-US" sz="3200" b="1" i="1">
                          <a:solidFill>
                            <a:srgbClr val="FF0000"/>
                          </a:solidFill>
                          <a:latin typeface="Cambria Math" panose="02040503050406030204" pitchFamily="18" charset="0"/>
                          <a:ea typeface="MS Mincho" panose="02020609040205080304" pitchFamily="49" charset="-128"/>
                          <a:cs typeface="Times New Roman" panose="02020603050405020304" pitchFamily="18" charset="0"/>
                        </a:rPr>
                        <m:t>=</m:t>
                      </m:r>
                      <m:f>
                        <m:fPr>
                          <m:ctrlPr>
                            <a:rPr lang="en-US" sz="3200" b="1" i="1">
                              <a:solidFill>
                                <a:srgbClr val="FF0000"/>
                              </a:solidFill>
                              <a:latin typeface="Cambria Math" panose="02040503050406030204" pitchFamily="18" charset="0"/>
                              <a:ea typeface="MS Mincho" panose="02020609040205080304" pitchFamily="49" charset="-128"/>
                            </a:rPr>
                          </m:ctrlPr>
                        </m:fPr>
                        <m:num>
                          <m:r>
                            <a:rPr lang="en-US" sz="3200" b="1" i="1">
                              <a:solidFill>
                                <a:srgbClr val="FF0000"/>
                              </a:solidFill>
                              <a:latin typeface="Cambria Math" panose="02040503050406030204" pitchFamily="18" charset="0"/>
                              <a:ea typeface="MS Mincho" panose="02020609040205080304" pitchFamily="49" charset="-128"/>
                              <a:cs typeface="Times New Roman" panose="02020603050405020304" pitchFamily="18" charset="0"/>
                            </a:rPr>
                            <m:t>𝟓</m:t>
                          </m:r>
                        </m:num>
                        <m:den>
                          <m:r>
                            <a:rPr lang="en-US" sz="3200" b="1" i="1">
                              <a:solidFill>
                                <a:srgbClr val="FF0000"/>
                              </a:solidFill>
                              <a:latin typeface="Cambria Math" panose="02040503050406030204" pitchFamily="18" charset="0"/>
                              <a:ea typeface="MS Mincho" panose="02020609040205080304" pitchFamily="49" charset="-128"/>
                              <a:cs typeface="Times New Roman" panose="02020603050405020304" pitchFamily="18" charset="0"/>
                            </a:rPr>
                            <m:t>𝟏𝟖</m:t>
                          </m:r>
                        </m:den>
                      </m:f>
                    </m:oMath>
                  </m:oMathPara>
                </a14:m>
                <a:endParaRPr lang="en-US" sz="3200" b="1" dirty="0">
                  <a:solidFill>
                    <a:srgbClr val="FF0000"/>
                  </a:solidFill>
                  <a:latin typeface="Calibri"/>
                </a:endParaRPr>
              </a:p>
            </p:txBody>
          </p:sp>
        </mc:Choice>
        <mc:Fallback>
          <p:sp>
            <p:nvSpPr>
              <p:cNvPr id="233" name="TextBox 232">
                <a:extLst>
                  <a:ext uri="{FF2B5EF4-FFF2-40B4-BE49-F238E27FC236}">
                    <a16:creationId xmlns:a16="http://schemas.microsoft.com/office/drawing/2014/main" id="{FB6C2DDF-FCD2-692A-914B-4D18F449DC62}"/>
                  </a:ext>
                </a:extLst>
              </p:cNvPr>
              <p:cNvSpPr txBox="1">
                <a:spLocks noRot="1" noChangeAspect="1" noMove="1" noResize="1" noEditPoints="1" noAdjustHandles="1" noChangeArrowheads="1" noChangeShapeType="1" noTextEdit="1"/>
              </p:cNvSpPr>
              <p:nvPr/>
            </p:nvSpPr>
            <p:spPr>
              <a:xfrm>
                <a:off x="857397" y="2564103"/>
                <a:ext cx="2333626" cy="1962717"/>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34" name="TextBox 233">
                <a:extLst>
                  <a:ext uri="{FF2B5EF4-FFF2-40B4-BE49-F238E27FC236}">
                    <a16:creationId xmlns:a16="http://schemas.microsoft.com/office/drawing/2014/main" id="{2027DE7E-4773-D76F-1779-05C5A70321A5}"/>
                  </a:ext>
                </a:extLst>
              </p:cNvPr>
              <p:cNvSpPr txBox="1"/>
              <p:nvPr/>
            </p:nvSpPr>
            <p:spPr>
              <a:xfrm>
                <a:off x="4715167" y="2401785"/>
                <a:ext cx="2333626" cy="1910651"/>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a:rPr lang="en-US" sz="3200" b="1" i="1" smtClean="0">
                          <a:solidFill>
                            <a:srgbClr val="FF0000"/>
                          </a:solidFill>
                          <a:latin typeface="Cambria Math" panose="02040503050406030204" pitchFamily="18" charset="0"/>
                        </a:rPr>
                        <m:t>=</m:t>
                      </m:r>
                      <m:f>
                        <m:fPr>
                          <m:ctrlPr>
                            <a:rPr lang="en-US" sz="3200" b="1" i="1">
                              <a:solidFill>
                                <a:srgbClr val="FF0000"/>
                              </a:solidFill>
                              <a:latin typeface="Cambria Math" panose="02040503050406030204" pitchFamily="18" charset="0"/>
                            </a:rPr>
                          </m:ctrlPr>
                        </m:fPr>
                        <m:num>
                          <m:r>
                            <a:rPr lang="en-US" sz="3200" b="1" i="1">
                              <a:solidFill>
                                <a:srgbClr val="FF0000"/>
                              </a:solidFill>
                              <a:latin typeface="Cambria Math" panose="02040503050406030204" pitchFamily="18" charset="0"/>
                            </a:rPr>
                            <m:t>𝟓</m:t>
                          </m:r>
                        </m:num>
                        <m:den>
                          <m:r>
                            <a:rPr lang="en-US" sz="3200" b="1" i="1">
                              <a:solidFill>
                                <a:srgbClr val="FF0000"/>
                              </a:solidFill>
                              <a:latin typeface="Cambria Math" panose="02040503050406030204" pitchFamily="18" charset="0"/>
                            </a:rPr>
                            <m:t>𝟔</m:t>
                          </m:r>
                          <m:r>
                            <a:rPr lang="en-US" sz="3200" b="1" i="1">
                              <a:solidFill>
                                <a:srgbClr val="FF0000"/>
                              </a:solidFill>
                              <a:latin typeface="Cambria Math" panose="02040503050406030204" pitchFamily="18" charset="0"/>
                            </a:rPr>
                            <m:t> </m:t>
                          </m:r>
                        </m:den>
                      </m:f>
                      <m:r>
                        <a:rPr lang="en-US" sz="3200" b="1" i="1">
                          <a:solidFill>
                            <a:srgbClr val="FF0000"/>
                          </a:solidFill>
                          <a:latin typeface="Cambria Math" panose="02040503050406030204" pitchFamily="18" charset="0"/>
                        </a:rPr>
                        <m:t>×</m:t>
                      </m:r>
                      <m:f>
                        <m:fPr>
                          <m:ctrlPr>
                            <a:rPr lang="en-US" sz="3200" b="1" i="1">
                              <a:solidFill>
                                <a:srgbClr val="FF0000"/>
                              </a:solidFill>
                              <a:latin typeface="Cambria Math" panose="02040503050406030204" pitchFamily="18" charset="0"/>
                            </a:rPr>
                          </m:ctrlPr>
                        </m:fPr>
                        <m:num>
                          <m:r>
                            <a:rPr lang="en-US" sz="3200" b="1" i="1">
                              <a:solidFill>
                                <a:srgbClr val="FF0000"/>
                              </a:solidFill>
                              <a:latin typeface="Cambria Math" panose="02040503050406030204" pitchFamily="18" charset="0"/>
                            </a:rPr>
                            <m:t>𝟑</m:t>
                          </m:r>
                        </m:num>
                        <m:den>
                          <m:r>
                            <a:rPr lang="en-US" sz="3200" b="1" i="1">
                              <a:solidFill>
                                <a:srgbClr val="FF0000"/>
                              </a:solidFill>
                              <a:latin typeface="Cambria Math" panose="02040503050406030204" pitchFamily="18" charset="0"/>
                            </a:rPr>
                            <m:t>𝟏</m:t>
                          </m:r>
                        </m:den>
                      </m:f>
                    </m:oMath>
                  </m:oMathPara>
                </a14:m>
                <a:endParaRPr lang="en-US" sz="3200" b="1" i="1" dirty="0">
                  <a:solidFill>
                    <a:srgbClr val="FF0000"/>
                  </a:solidFill>
                  <a:latin typeface="Calibri"/>
                </a:endParaRPr>
              </a:p>
              <a:p>
                <a14:m>
                  <m:oMath xmlns:m="http://schemas.openxmlformats.org/officeDocument/2006/math">
                    <m:r>
                      <a:rPr lang="en-US" sz="4000" b="1" i="1">
                        <a:solidFill>
                          <a:srgbClr val="FF0000"/>
                        </a:solidFill>
                        <a:latin typeface="Cambria Math" panose="02040503050406030204" pitchFamily="18" charset="0"/>
                      </a:rPr>
                      <m:t>=</m:t>
                    </m:r>
                    <m:f>
                      <m:fPr>
                        <m:ctrlPr>
                          <a:rPr lang="en-US" sz="4000" b="1" i="1">
                            <a:solidFill>
                              <a:srgbClr val="FF0000"/>
                            </a:solidFill>
                            <a:latin typeface="Cambria Math" panose="02040503050406030204" pitchFamily="18" charset="0"/>
                          </a:rPr>
                        </m:ctrlPr>
                      </m:fPr>
                      <m:num>
                        <m:r>
                          <a:rPr lang="en-US" sz="4000" b="1" i="1">
                            <a:solidFill>
                              <a:srgbClr val="FF0000"/>
                            </a:solidFill>
                            <a:latin typeface="Cambria Math" panose="02040503050406030204" pitchFamily="18" charset="0"/>
                          </a:rPr>
                          <m:t>𝟏𝟓</m:t>
                        </m:r>
                      </m:num>
                      <m:den>
                        <m:r>
                          <a:rPr lang="en-US" sz="4000" b="1" i="1">
                            <a:solidFill>
                              <a:srgbClr val="FF0000"/>
                            </a:solidFill>
                            <a:latin typeface="Cambria Math" panose="02040503050406030204" pitchFamily="18" charset="0"/>
                          </a:rPr>
                          <m:t>𝟔</m:t>
                        </m:r>
                      </m:den>
                    </m:f>
                  </m:oMath>
                </a14:m>
                <a:r>
                  <a:rPr lang="en-US" sz="4000" b="1" dirty="0">
                    <a:solidFill>
                      <a:srgbClr val="FF0000"/>
                    </a:solidFill>
                    <a:latin typeface="Calibri"/>
                  </a:rPr>
                  <a:t>  </a:t>
                </a:r>
                <a:endParaRPr lang="en-US" sz="3600" b="1" dirty="0">
                  <a:solidFill>
                    <a:srgbClr val="FF0000"/>
                  </a:solidFill>
                  <a:latin typeface="Calibri"/>
                </a:endParaRPr>
              </a:p>
            </p:txBody>
          </p:sp>
        </mc:Choice>
        <mc:Fallback>
          <p:sp>
            <p:nvSpPr>
              <p:cNvPr id="234" name="TextBox 233">
                <a:extLst>
                  <a:ext uri="{FF2B5EF4-FFF2-40B4-BE49-F238E27FC236}">
                    <a16:creationId xmlns:a16="http://schemas.microsoft.com/office/drawing/2014/main" id="{2027DE7E-4773-D76F-1779-05C5A70321A5}"/>
                  </a:ext>
                </a:extLst>
              </p:cNvPr>
              <p:cNvSpPr txBox="1">
                <a:spLocks noRot="1" noChangeAspect="1" noMove="1" noResize="1" noEditPoints="1" noAdjustHandles="1" noChangeArrowheads="1" noChangeShapeType="1" noTextEdit="1"/>
              </p:cNvSpPr>
              <p:nvPr/>
            </p:nvSpPr>
            <p:spPr>
              <a:xfrm>
                <a:off x="4715167" y="2401785"/>
                <a:ext cx="2333626" cy="1910651"/>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35" name="TextBox 234">
                <a:extLst>
                  <a:ext uri="{FF2B5EF4-FFF2-40B4-BE49-F238E27FC236}">
                    <a16:creationId xmlns:a16="http://schemas.microsoft.com/office/drawing/2014/main" id="{62617092-8B22-ACE1-FEF3-C6E4C4E63D29}"/>
                  </a:ext>
                </a:extLst>
              </p:cNvPr>
              <p:cNvSpPr txBox="1"/>
              <p:nvPr/>
            </p:nvSpPr>
            <p:spPr>
              <a:xfrm>
                <a:off x="8720847" y="2235372"/>
                <a:ext cx="2333626" cy="3059235"/>
              </a:xfrm>
              <a:prstGeom prst="rect">
                <a:avLst/>
              </a:prstGeom>
              <a:noFill/>
            </p:spPr>
            <p:txBody>
              <a:bodyPr wrap="square" rtlCol="0">
                <a:spAutoFit/>
              </a:bodyPr>
              <a:lstStyle/>
              <a:p>
                <a14:m>
                  <m:oMath xmlns:m="http://schemas.openxmlformats.org/officeDocument/2006/math">
                    <m:r>
                      <a:rPr lang="en-US" sz="3200" b="1" i="1" smtClean="0">
                        <a:solidFill>
                          <a:srgbClr val="FF0000"/>
                        </a:solidFill>
                        <a:latin typeface="Cambria Math" panose="02040503050406030204" pitchFamily="18" charset="0"/>
                      </a:rPr>
                      <m:t>=</m:t>
                    </m:r>
                    <m:f>
                      <m:fPr>
                        <m:ctrlPr>
                          <a:rPr lang="en-US" sz="3200" b="1" i="1">
                            <a:solidFill>
                              <a:srgbClr val="FF0000"/>
                            </a:solidFill>
                            <a:latin typeface="Cambria Math" panose="02040503050406030204" pitchFamily="18" charset="0"/>
                          </a:rPr>
                        </m:ctrlPr>
                      </m:fPr>
                      <m:num>
                        <m:r>
                          <a:rPr lang="en-US" sz="3200" b="1" i="1">
                            <a:solidFill>
                              <a:srgbClr val="FF0000"/>
                            </a:solidFill>
                            <a:latin typeface="Cambria Math" panose="02040503050406030204" pitchFamily="18" charset="0"/>
                          </a:rPr>
                          <m:t>𝟓</m:t>
                        </m:r>
                      </m:num>
                      <m:den>
                        <m:r>
                          <a:rPr lang="en-US" sz="3200" b="1" i="1">
                            <a:solidFill>
                              <a:srgbClr val="FF0000"/>
                            </a:solidFill>
                            <a:latin typeface="Cambria Math" panose="02040503050406030204" pitchFamily="18" charset="0"/>
                          </a:rPr>
                          <m:t>𝟑</m:t>
                        </m:r>
                      </m:den>
                    </m:f>
                  </m:oMath>
                </a14:m>
                <a:r>
                  <a:rPr lang="en-US" sz="3200" b="1" dirty="0">
                    <a:solidFill>
                      <a:srgbClr val="FF0000"/>
                    </a:solidFill>
                    <a:latin typeface="Cambria" panose="02040503050406030204" pitchFamily="18" charset="0"/>
                    <a:ea typeface="Cambria" panose="02040503050406030204" pitchFamily="18" charset="0"/>
                  </a:rPr>
                  <a:t> - </a:t>
                </a:r>
                <a14:m>
                  <m:oMath xmlns:m="http://schemas.openxmlformats.org/officeDocument/2006/math">
                    <m:f>
                      <m:fPr>
                        <m:ctrlPr>
                          <a:rPr lang="en-US" sz="3200" b="1" i="1">
                            <a:solidFill>
                              <a:srgbClr val="FF0000"/>
                            </a:solidFill>
                            <a:latin typeface="Cambria Math" panose="02040503050406030204" pitchFamily="18" charset="0"/>
                          </a:rPr>
                        </m:ctrlPr>
                      </m:fPr>
                      <m:num>
                        <m:r>
                          <a:rPr lang="en-US" sz="3200" b="1" i="1">
                            <a:solidFill>
                              <a:srgbClr val="FF0000"/>
                            </a:solidFill>
                            <a:latin typeface="Cambria Math" panose="02040503050406030204" pitchFamily="18" charset="0"/>
                          </a:rPr>
                          <m:t>𝟏</m:t>
                        </m:r>
                      </m:num>
                      <m:den>
                        <m:r>
                          <a:rPr lang="en-US" sz="3200" b="1" i="1">
                            <a:solidFill>
                              <a:srgbClr val="FF0000"/>
                            </a:solidFill>
                            <a:latin typeface="Cambria Math" panose="02040503050406030204" pitchFamily="18" charset="0"/>
                          </a:rPr>
                          <m:t>𝟑</m:t>
                        </m:r>
                      </m:den>
                    </m:f>
                    <m:r>
                      <a:rPr lang="en-US" sz="3200" b="1" i="1">
                        <a:solidFill>
                          <a:srgbClr val="FF0000"/>
                        </a:solidFill>
                        <a:latin typeface="Cambria Math" panose="02040503050406030204" pitchFamily="18" charset="0"/>
                      </a:rPr>
                      <m:t>×</m:t>
                    </m:r>
                    <m:f>
                      <m:fPr>
                        <m:ctrlPr>
                          <a:rPr lang="en-US" sz="3200" b="1" i="1">
                            <a:solidFill>
                              <a:srgbClr val="FF0000"/>
                            </a:solidFill>
                            <a:latin typeface="Cambria Math" panose="02040503050406030204" pitchFamily="18" charset="0"/>
                          </a:rPr>
                        </m:ctrlPr>
                      </m:fPr>
                      <m:num>
                        <m:r>
                          <a:rPr lang="en-US" sz="3200" b="1" i="1">
                            <a:solidFill>
                              <a:srgbClr val="FF0000"/>
                            </a:solidFill>
                            <a:latin typeface="Cambria Math" panose="02040503050406030204" pitchFamily="18" charset="0"/>
                          </a:rPr>
                          <m:t>𝟒</m:t>
                        </m:r>
                      </m:num>
                      <m:den>
                        <m:r>
                          <a:rPr lang="en-US" sz="3200" b="1" i="1">
                            <a:solidFill>
                              <a:srgbClr val="FF0000"/>
                            </a:solidFill>
                            <a:latin typeface="Cambria Math" panose="02040503050406030204" pitchFamily="18" charset="0"/>
                          </a:rPr>
                          <m:t>𝟏</m:t>
                        </m:r>
                      </m:den>
                    </m:f>
                  </m:oMath>
                </a14:m>
                <a:endParaRPr lang="en-US" sz="3200" b="1" i="1" dirty="0">
                  <a:solidFill>
                    <a:srgbClr val="FF0000"/>
                  </a:solidFill>
                  <a:latin typeface="Cambria" panose="02040503050406030204" pitchFamily="18" charset="0"/>
                  <a:ea typeface="Cambria" panose="02040503050406030204" pitchFamily="18" charset="0"/>
                </a:endParaRPr>
              </a:p>
              <a:p>
                <a:pPr/>
                <a14:m>
                  <m:oMathPara xmlns:m="http://schemas.openxmlformats.org/officeDocument/2006/math">
                    <m:oMathParaPr>
                      <m:jc m:val="left"/>
                    </m:oMathParaPr>
                    <m:oMath xmlns:m="http://schemas.openxmlformats.org/officeDocument/2006/math">
                      <m:r>
                        <a:rPr lang="en-US" sz="2800" b="1" i="1">
                          <a:solidFill>
                            <a:srgbClr val="FF0000"/>
                          </a:solidFill>
                          <a:latin typeface="Cambria Math" panose="02040503050406030204" pitchFamily="18" charset="0"/>
                        </a:rPr>
                        <m:t>=</m:t>
                      </m:r>
                      <m:f>
                        <m:fPr>
                          <m:ctrlPr>
                            <a:rPr lang="en-US" sz="2800" b="1" i="1">
                              <a:solidFill>
                                <a:srgbClr val="FF0000"/>
                              </a:solidFill>
                              <a:latin typeface="Cambria Math" panose="02040503050406030204" pitchFamily="18" charset="0"/>
                            </a:rPr>
                          </m:ctrlPr>
                        </m:fPr>
                        <m:num>
                          <m:r>
                            <a:rPr lang="en-US" sz="2800" b="1" i="1">
                              <a:solidFill>
                                <a:srgbClr val="FF0000"/>
                              </a:solidFill>
                              <a:latin typeface="Cambria Math" panose="02040503050406030204" pitchFamily="18" charset="0"/>
                            </a:rPr>
                            <m:t>𝟓</m:t>
                          </m:r>
                        </m:num>
                        <m:den>
                          <m:r>
                            <a:rPr lang="en-US" sz="2800" b="1" i="1">
                              <a:solidFill>
                                <a:srgbClr val="FF0000"/>
                              </a:solidFill>
                              <a:latin typeface="Cambria Math" panose="02040503050406030204" pitchFamily="18" charset="0"/>
                            </a:rPr>
                            <m:t>𝟑</m:t>
                          </m:r>
                        </m:den>
                      </m:f>
                      <m:r>
                        <a:rPr lang="en-US" sz="2800" b="1" i="1">
                          <a:solidFill>
                            <a:srgbClr val="FF0000"/>
                          </a:solidFill>
                          <a:latin typeface="Cambria Math" panose="02040503050406030204" pitchFamily="18" charset="0"/>
                        </a:rPr>
                        <m:t>− </m:t>
                      </m:r>
                      <m:f>
                        <m:fPr>
                          <m:ctrlPr>
                            <a:rPr lang="en-US" sz="2800" b="1" i="1">
                              <a:solidFill>
                                <a:srgbClr val="FF0000"/>
                              </a:solidFill>
                              <a:latin typeface="Cambria Math" panose="02040503050406030204" pitchFamily="18" charset="0"/>
                            </a:rPr>
                          </m:ctrlPr>
                        </m:fPr>
                        <m:num>
                          <m:r>
                            <a:rPr lang="en-US" sz="2800" b="1" i="1">
                              <a:solidFill>
                                <a:srgbClr val="FF0000"/>
                              </a:solidFill>
                              <a:latin typeface="Cambria Math" panose="02040503050406030204" pitchFamily="18" charset="0"/>
                            </a:rPr>
                            <m:t>𝟒</m:t>
                          </m:r>
                        </m:num>
                        <m:den>
                          <m:r>
                            <a:rPr lang="en-US" sz="2800" b="1" i="1">
                              <a:solidFill>
                                <a:srgbClr val="FF0000"/>
                              </a:solidFill>
                              <a:latin typeface="Cambria Math" panose="02040503050406030204" pitchFamily="18" charset="0"/>
                            </a:rPr>
                            <m:t>𝟑</m:t>
                          </m:r>
                        </m:den>
                      </m:f>
                    </m:oMath>
                  </m:oMathPara>
                </a14:m>
                <a:endParaRPr lang="en-US" sz="2800" b="1" i="1" dirty="0">
                  <a:solidFill>
                    <a:srgbClr val="FF0000"/>
                  </a:solidFill>
                  <a:latin typeface="Cambria" panose="02040503050406030204" pitchFamily="18" charset="0"/>
                  <a:ea typeface="Cambria" panose="02040503050406030204" pitchFamily="18" charset="0"/>
                </a:endParaRPr>
              </a:p>
              <a:p>
                <a14:m>
                  <m:oMath xmlns:m="http://schemas.openxmlformats.org/officeDocument/2006/math">
                    <m:r>
                      <a:rPr lang="en-US" sz="3200" b="1" i="1">
                        <a:solidFill>
                          <a:srgbClr val="FF0000"/>
                        </a:solidFill>
                        <a:latin typeface="Cambria Math" panose="02040503050406030204" pitchFamily="18" charset="0"/>
                      </a:rPr>
                      <m:t>=</m:t>
                    </m:r>
                    <m:f>
                      <m:fPr>
                        <m:ctrlPr>
                          <a:rPr lang="en-US" sz="3200" b="1" i="1">
                            <a:solidFill>
                              <a:srgbClr val="FF0000"/>
                            </a:solidFill>
                            <a:latin typeface="Cambria Math" panose="02040503050406030204" pitchFamily="18" charset="0"/>
                          </a:rPr>
                        </m:ctrlPr>
                      </m:fPr>
                      <m:num>
                        <m:r>
                          <a:rPr lang="en-US" sz="3200" b="1" i="1">
                            <a:solidFill>
                              <a:srgbClr val="FF0000"/>
                            </a:solidFill>
                            <a:latin typeface="Cambria Math" panose="02040503050406030204" pitchFamily="18" charset="0"/>
                          </a:rPr>
                          <m:t>𝟓</m:t>
                        </m:r>
                        <m:r>
                          <a:rPr lang="en-US" sz="3200" b="1" i="1">
                            <a:solidFill>
                              <a:srgbClr val="FF0000"/>
                            </a:solidFill>
                            <a:latin typeface="Cambria Math" panose="02040503050406030204" pitchFamily="18" charset="0"/>
                          </a:rPr>
                          <m:t> − </m:t>
                        </m:r>
                        <m:r>
                          <a:rPr lang="en-US" sz="3200" b="1" i="1">
                            <a:solidFill>
                              <a:srgbClr val="FF0000"/>
                            </a:solidFill>
                            <a:latin typeface="Cambria Math" panose="02040503050406030204" pitchFamily="18" charset="0"/>
                          </a:rPr>
                          <m:t>𝟒</m:t>
                        </m:r>
                      </m:num>
                      <m:den>
                        <m:r>
                          <a:rPr lang="en-US" sz="3200" b="1" i="1">
                            <a:solidFill>
                              <a:srgbClr val="FF0000"/>
                            </a:solidFill>
                            <a:latin typeface="Cambria Math" panose="02040503050406030204" pitchFamily="18" charset="0"/>
                          </a:rPr>
                          <m:t>𝟑</m:t>
                        </m:r>
                      </m:den>
                    </m:f>
                  </m:oMath>
                </a14:m>
                <a:r>
                  <a:rPr lang="en-US" sz="3200" b="1" dirty="0">
                    <a:solidFill>
                      <a:srgbClr val="FF0000"/>
                    </a:solidFill>
                    <a:latin typeface="Cambria" panose="02040503050406030204" pitchFamily="18" charset="0"/>
                    <a:ea typeface="Cambria" panose="02040503050406030204" pitchFamily="18" charset="0"/>
                  </a:rPr>
                  <a:t> </a:t>
                </a:r>
              </a:p>
              <a:p>
                <a14:m>
                  <m:oMath xmlns:m="http://schemas.openxmlformats.org/officeDocument/2006/math">
                    <m:r>
                      <a:rPr lang="en-US" sz="3200" b="1" i="1" smtClean="0">
                        <a:solidFill>
                          <a:srgbClr val="FF0000"/>
                        </a:solidFill>
                        <a:latin typeface="Cambria Math" panose="02040503050406030204" pitchFamily="18" charset="0"/>
                      </a:rPr>
                      <m:t>=</m:t>
                    </m:r>
                  </m:oMath>
                </a14:m>
                <a:r>
                  <a:rPr lang="en-US" sz="3200" b="1" dirty="0">
                    <a:solidFill>
                      <a:srgbClr val="FF0000"/>
                    </a:solidFill>
                    <a:latin typeface="Cambria" panose="02040503050406030204" pitchFamily="18" charset="0"/>
                    <a:ea typeface="Cambria" panose="02040503050406030204" pitchFamily="18" charset="0"/>
                  </a:rPr>
                  <a:t> </a:t>
                </a:r>
                <a14:m>
                  <m:oMath xmlns:m="http://schemas.openxmlformats.org/officeDocument/2006/math">
                    <m:f>
                      <m:fPr>
                        <m:ctrlPr>
                          <a:rPr lang="en-US" sz="3200" b="1" i="1">
                            <a:solidFill>
                              <a:srgbClr val="FF0000"/>
                            </a:solidFill>
                            <a:latin typeface="Cambria Math" panose="02040503050406030204" pitchFamily="18" charset="0"/>
                          </a:rPr>
                        </m:ctrlPr>
                      </m:fPr>
                      <m:num>
                        <m:r>
                          <a:rPr lang="en-US" sz="3200" b="1" i="1">
                            <a:solidFill>
                              <a:srgbClr val="FF0000"/>
                            </a:solidFill>
                            <a:latin typeface="Cambria Math" panose="02040503050406030204" pitchFamily="18" charset="0"/>
                          </a:rPr>
                          <m:t>𝟏</m:t>
                        </m:r>
                      </m:num>
                      <m:den>
                        <m:r>
                          <a:rPr lang="en-US" sz="3200" b="1" i="1">
                            <a:solidFill>
                              <a:srgbClr val="FF0000"/>
                            </a:solidFill>
                            <a:latin typeface="Cambria Math" panose="02040503050406030204" pitchFamily="18" charset="0"/>
                          </a:rPr>
                          <m:t>𝟑</m:t>
                        </m:r>
                      </m:den>
                    </m:f>
                  </m:oMath>
                </a14:m>
                <a:endParaRPr lang="en-US" sz="3200" b="1" dirty="0">
                  <a:solidFill>
                    <a:srgbClr val="FF0000"/>
                  </a:solidFill>
                  <a:latin typeface="Cambria" panose="02040503050406030204" pitchFamily="18" charset="0"/>
                  <a:ea typeface="Cambria" panose="02040503050406030204" pitchFamily="18" charset="0"/>
                </a:endParaRPr>
              </a:p>
            </p:txBody>
          </p:sp>
        </mc:Choice>
        <mc:Fallback>
          <p:sp>
            <p:nvSpPr>
              <p:cNvPr id="235" name="TextBox 234">
                <a:extLst>
                  <a:ext uri="{FF2B5EF4-FFF2-40B4-BE49-F238E27FC236}">
                    <a16:creationId xmlns:a16="http://schemas.microsoft.com/office/drawing/2014/main" id="{62617092-8B22-ACE1-FEF3-C6E4C4E63D29}"/>
                  </a:ext>
                </a:extLst>
              </p:cNvPr>
              <p:cNvSpPr txBox="1">
                <a:spLocks noRot="1" noChangeAspect="1" noMove="1" noResize="1" noEditPoints="1" noAdjustHandles="1" noChangeArrowheads="1" noChangeShapeType="1" noTextEdit="1"/>
              </p:cNvSpPr>
              <p:nvPr/>
            </p:nvSpPr>
            <p:spPr>
              <a:xfrm>
                <a:off x="8720847" y="2235372"/>
                <a:ext cx="2333626" cy="3059235"/>
              </a:xfrm>
              <a:prstGeom prst="rect">
                <a:avLst/>
              </a:prstGeom>
              <a:blipFill>
                <a:blip r:embed="rId8"/>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6417181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1"/>
                                        </p:tgtEl>
                                        <p:attrNameLst>
                                          <p:attrName>style.visibility</p:attrName>
                                        </p:attrNameLst>
                                      </p:cBhvr>
                                      <p:to>
                                        <p:strVal val="visible"/>
                                      </p:to>
                                    </p:set>
                                    <p:animEffect transition="in" filter="fade">
                                      <p:cBhvr>
                                        <p:cTn id="7" dur="500"/>
                                        <p:tgtEl>
                                          <p:spTgt spid="2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2"/>
                                        </p:tgtEl>
                                        <p:attrNameLst>
                                          <p:attrName>style.visibility</p:attrName>
                                        </p:attrNameLst>
                                      </p:cBhvr>
                                      <p:to>
                                        <p:strVal val="visible"/>
                                      </p:to>
                                    </p:set>
                                    <p:animEffect transition="in" filter="fade">
                                      <p:cBhvr>
                                        <p:cTn id="10" dur="500"/>
                                        <p:tgtEl>
                                          <p:spTgt spid="23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33">
                                            <p:txEl>
                                              <p:pRg st="0" end="0"/>
                                            </p:txEl>
                                          </p:spTgt>
                                        </p:tgtEl>
                                        <p:attrNameLst>
                                          <p:attrName>style.visibility</p:attrName>
                                        </p:attrNameLst>
                                      </p:cBhvr>
                                      <p:to>
                                        <p:strVal val="visible"/>
                                      </p:to>
                                    </p:set>
                                    <p:animEffect transition="in" filter="wipe(down)">
                                      <p:cBhvr>
                                        <p:cTn id="15" dur="500"/>
                                        <p:tgtEl>
                                          <p:spTgt spid="233">
                                            <p:txEl>
                                              <p:pRg st="0" end="0"/>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233">
                                            <p:txEl>
                                              <p:pRg st="1" end="1"/>
                                            </p:txEl>
                                          </p:spTgt>
                                        </p:tgtEl>
                                        <p:attrNameLst>
                                          <p:attrName>style.visibility</p:attrName>
                                        </p:attrNameLst>
                                      </p:cBhvr>
                                      <p:to>
                                        <p:strVal val="visible"/>
                                      </p:to>
                                    </p:set>
                                    <p:animEffect transition="in" filter="wipe(down)">
                                      <p:cBhvr>
                                        <p:cTn id="18" dur="500"/>
                                        <p:tgtEl>
                                          <p:spTgt spid="23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234">
                                            <p:txEl>
                                              <p:pRg st="0" end="0"/>
                                            </p:txEl>
                                          </p:spTgt>
                                        </p:tgtEl>
                                        <p:attrNameLst>
                                          <p:attrName>style.visibility</p:attrName>
                                        </p:attrNameLst>
                                      </p:cBhvr>
                                      <p:to>
                                        <p:strVal val="visible"/>
                                      </p:to>
                                    </p:set>
                                    <p:animEffect transition="in" filter="wipe(down)">
                                      <p:cBhvr>
                                        <p:cTn id="23" dur="500"/>
                                        <p:tgtEl>
                                          <p:spTgt spid="234">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234">
                                            <p:txEl>
                                              <p:pRg st="1" end="1"/>
                                            </p:txEl>
                                          </p:spTgt>
                                        </p:tgtEl>
                                        <p:attrNameLst>
                                          <p:attrName>style.visibility</p:attrName>
                                        </p:attrNameLst>
                                      </p:cBhvr>
                                      <p:to>
                                        <p:strVal val="visible"/>
                                      </p:to>
                                    </p:set>
                                    <p:animEffect transition="in" filter="wipe(down)">
                                      <p:cBhvr>
                                        <p:cTn id="28" dur="500"/>
                                        <p:tgtEl>
                                          <p:spTgt spid="234">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235">
                                            <p:txEl>
                                              <p:pRg st="0" end="0"/>
                                            </p:txEl>
                                          </p:spTgt>
                                        </p:tgtEl>
                                        <p:attrNameLst>
                                          <p:attrName>style.visibility</p:attrName>
                                        </p:attrNameLst>
                                      </p:cBhvr>
                                      <p:to>
                                        <p:strVal val="visible"/>
                                      </p:to>
                                    </p:set>
                                    <p:animEffect transition="in" filter="wipe(down)">
                                      <p:cBhvr>
                                        <p:cTn id="33" dur="500"/>
                                        <p:tgtEl>
                                          <p:spTgt spid="235">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235">
                                            <p:txEl>
                                              <p:pRg st="1" end="1"/>
                                            </p:txEl>
                                          </p:spTgt>
                                        </p:tgtEl>
                                        <p:attrNameLst>
                                          <p:attrName>style.visibility</p:attrName>
                                        </p:attrNameLst>
                                      </p:cBhvr>
                                      <p:to>
                                        <p:strVal val="visible"/>
                                      </p:to>
                                    </p:set>
                                    <p:animEffect transition="in" filter="wipe(down)">
                                      <p:cBhvr>
                                        <p:cTn id="38" dur="500"/>
                                        <p:tgtEl>
                                          <p:spTgt spid="235">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235">
                                            <p:txEl>
                                              <p:pRg st="2" end="2"/>
                                            </p:txEl>
                                          </p:spTgt>
                                        </p:tgtEl>
                                        <p:attrNameLst>
                                          <p:attrName>style.visibility</p:attrName>
                                        </p:attrNameLst>
                                      </p:cBhvr>
                                      <p:to>
                                        <p:strVal val="visible"/>
                                      </p:to>
                                    </p:set>
                                    <p:animEffect transition="in" filter="wipe(down)">
                                      <p:cBhvr>
                                        <p:cTn id="43" dur="500"/>
                                        <p:tgtEl>
                                          <p:spTgt spid="235">
                                            <p:txEl>
                                              <p:pRg st="2" end="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nodeType="clickEffect">
                                  <p:stCondLst>
                                    <p:cond delay="0"/>
                                  </p:stCondLst>
                                  <p:childTnLst>
                                    <p:set>
                                      <p:cBhvr>
                                        <p:cTn id="47" dur="1" fill="hold">
                                          <p:stCondLst>
                                            <p:cond delay="0"/>
                                          </p:stCondLst>
                                        </p:cTn>
                                        <p:tgtEl>
                                          <p:spTgt spid="235">
                                            <p:txEl>
                                              <p:pRg st="3" end="3"/>
                                            </p:txEl>
                                          </p:spTgt>
                                        </p:tgtEl>
                                        <p:attrNameLst>
                                          <p:attrName>style.visibility</p:attrName>
                                        </p:attrNameLst>
                                      </p:cBhvr>
                                      <p:to>
                                        <p:strVal val="visible"/>
                                      </p:to>
                                    </p:set>
                                    <p:animEffect transition="in" filter="wipe(down)">
                                      <p:cBhvr>
                                        <p:cTn id="48" dur="500"/>
                                        <p:tgtEl>
                                          <p:spTgt spid="2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 grpId="0"/>
      <p:bldP spid="23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3000" r="-13000"/>
          </a:stretch>
        </a:blipFill>
        <a:effectLst/>
      </p:bgPr>
    </p:bg>
    <p:spTree>
      <p:nvGrpSpPr>
        <p:cNvPr id="1" name="Shape 1274"/>
        <p:cNvGrpSpPr/>
        <p:nvPr/>
      </p:nvGrpSpPr>
      <p:grpSpPr>
        <a:xfrm>
          <a:off x="0" y="0"/>
          <a:ext cx="0" cy="0"/>
          <a:chOff x="0" y="0"/>
          <a:chExt cx="0" cy="0"/>
        </a:xfrm>
      </p:grpSpPr>
      <p:sp>
        <p:nvSpPr>
          <p:cNvPr id="1529" name="Google Shape;43;p3">
            <a:extLst>
              <a:ext uri="{FF2B5EF4-FFF2-40B4-BE49-F238E27FC236}">
                <a16:creationId xmlns:a16="http://schemas.microsoft.com/office/drawing/2014/main" id="{734E8D5A-220C-31C9-9972-E7C67BA430A1}"/>
              </a:ext>
            </a:extLst>
          </p:cNvPr>
          <p:cNvSpPr/>
          <p:nvPr/>
        </p:nvSpPr>
        <p:spPr>
          <a:xfrm>
            <a:off x="18705" y="742951"/>
            <a:ext cx="12192000" cy="5440213"/>
          </a:xfrm>
          <a:custGeom>
            <a:avLst/>
            <a:gdLst/>
            <a:ahLst/>
            <a:cxnLst/>
            <a:rect l="l" t="t" r="r" b="b"/>
            <a:pathLst>
              <a:path w="285750" h="115015" extrusionOk="0">
                <a:moveTo>
                  <a:pt x="0" y="0"/>
                </a:moveTo>
                <a:lnTo>
                  <a:pt x="0" y="57507"/>
                </a:lnTo>
                <a:lnTo>
                  <a:pt x="0" y="115014"/>
                </a:lnTo>
                <a:lnTo>
                  <a:pt x="171307" y="115014"/>
                </a:lnTo>
                <a:cubicBezTo>
                  <a:pt x="172986" y="115014"/>
                  <a:pt x="174486" y="114038"/>
                  <a:pt x="175272" y="112550"/>
                </a:cubicBezTo>
                <a:lnTo>
                  <a:pt x="180118" y="102858"/>
                </a:lnTo>
                <a:lnTo>
                  <a:pt x="184952" y="112550"/>
                </a:lnTo>
                <a:cubicBezTo>
                  <a:pt x="185749" y="114038"/>
                  <a:pt x="187238" y="115014"/>
                  <a:pt x="188916" y="115014"/>
                </a:cubicBezTo>
                <a:lnTo>
                  <a:pt x="285750" y="115014"/>
                </a:lnTo>
                <a:lnTo>
                  <a:pt x="285750" y="57507"/>
                </a:lnTo>
                <a:lnTo>
                  <a:pt x="285750" y="0"/>
                </a:lnTo>
                <a:lnTo>
                  <a:pt x="114443" y="0"/>
                </a:lnTo>
                <a:cubicBezTo>
                  <a:pt x="112764" y="0"/>
                  <a:pt x="111264" y="976"/>
                  <a:pt x="110478" y="2465"/>
                </a:cubicBezTo>
                <a:lnTo>
                  <a:pt x="105632" y="12144"/>
                </a:lnTo>
                <a:lnTo>
                  <a:pt x="100798" y="2465"/>
                </a:lnTo>
                <a:cubicBezTo>
                  <a:pt x="100001" y="976"/>
                  <a:pt x="98512" y="0"/>
                  <a:pt x="96834" y="0"/>
                </a:cubicBezTo>
                <a:close/>
              </a:path>
            </a:pathLst>
          </a:custGeom>
          <a:solidFill>
            <a:schemeClr val="bg1">
              <a:lumMod val="95000"/>
            </a:schemeClr>
          </a:solidFill>
          <a:ln>
            <a:solidFill>
              <a:schemeClr val="accent6">
                <a:lumMod val="75000"/>
              </a:schemeClr>
            </a:solid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0" name="Google Shape;44;p3">
            <a:extLst>
              <a:ext uri="{FF2B5EF4-FFF2-40B4-BE49-F238E27FC236}">
                <a16:creationId xmlns:a16="http://schemas.microsoft.com/office/drawing/2014/main" id="{A4556BAC-1DC6-8BB4-6248-A4F6275D06DD}"/>
              </a:ext>
            </a:extLst>
          </p:cNvPr>
          <p:cNvSpPr/>
          <p:nvPr/>
        </p:nvSpPr>
        <p:spPr>
          <a:xfrm>
            <a:off x="18706" y="332499"/>
            <a:ext cx="205269" cy="821461"/>
          </a:xfrm>
          <a:custGeom>
            <a:avLst/>
            <a:gdLst/>
            <a:ahLst/>
            <a:cxnLst/>
            <a:rect l="l" t="t" r="r" b="b"/>
            <a:pathLst>
              <a:path w="4811" h="19253" extrusionOk="0">
                <a:moveTo>
                  <a:pt x="0" y="0"/>
                </a:moveTo>
                <a:lnTo>
                  <a:pt x="0" y="19252"/>
                </a:lnTo>
                <a:cubicBezTo>
                  <a:pt x="2655" y="19241"/>
                  <a:pt x="4810" y="17097"/>
                  <a:pt x="4810" y="14442"/>
                </a:cubicBezTo>
                <a:lnTo>
                  <a:pt x="4810" y="4822"/>
                </a:lnTo>
                <a:cubicBezTo>
                  <a:pt x="4810" y="2155"/>
                  <a:pt x="2655" y="0"/>
                  <a:pt x="0"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1" name="Google Shape;45;p3">
            <a:extLst>
              <a:ext uri="{FF2B5EF4-FFF2-40B4-BE49-F238E27FC236}">
                <a16:creationId xmlns:a16="http://schemas.microsoft.com/office/drawing/2014/main" id="{D82708D2-AADA-86DB-76A7-201FA2CE8917}"/>
              </a:ext>
            </a:extLst>
          </p:cNvPr>
          <p:cNvSpPr/>
          <p:nvPr/>
        </p:nvSpPr>
        <p:spPr>
          <a:xfrm>
            <a:off x="18706" y="5772617"/>
            <a:ext cx="205269" cy="820992"/>
          </a:xfrm>
          <a:custGeom>
            <a:avLst/>
            <a:gdLst/>
            <a:ahLst/>
            <a:cxnLst/>
            <a:rect l="l" t="t" r="r" b="b"/>
            <a:pathLst>
              <a:path w="4811" h="19242" extrusionOk="0">
                <a:moveTo>
                  <a:pt x="0" y="1"/>
                </a:moveTo>
                <a:lnTo>
                  <a:pt x="0" y="19241"/>
                </a:lnTo>
                <a:cubicBezTo>
                  <a:pt x="2655" y="19241"/>
                  <a:pt x="4810" y="17098"/>
                  <a:pt x="4810" y="14431"/>
                </a:cubicBezTo>
                <a:lnTo>
                  <a:pt x="4810" y="4811"/>
                </a:lnTo>
                <a:cubicBezTo>
                  <a:pt x="4810" y="2156"/>
                  <a:pt x="2655" y="1"/>
                  <a:pt x="0"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2" name="Google Shape;46;p3">
            <a:extLst>
              <a:ext uri="{FF2B5EF4-FFF2-40B4-BE49-F238E27FC236}">
                <a16:creationId xmlns:a16="http://schemas.microsoft.com/office/drawing/2014/main" id="{9484013A-F3B9-895F-9321-8E347ABEAC55}"/>
              </a:ext>
            </a:extLst>
          </p:cNvPr>
          <p:cNvSpPr/>
          <p:nvPr/>
        </p:nvSpPr>
        <p:spPr>
          <a:xfrm>
            <a:off x="18705" y="742951"/>
            <a:ext cx="410496" cy="5440213"/>
          </a:xfrm>
          <a:custGeom>
            <a:avLst/>
            <a:gdLst/>
            <a:ahLst/>
            <a:cxnLst/>
            <a:rect l="l" t="t" r="r" b="b"/>
            <a:pathLst>
              <a:path w="9621" h="127505" extrusionOk="0">
                <a:moveTo>
                  <a:pt x="0" y="0"/>
                </a:moveTo>
                <a:lnTo>
                  <a:pt x="0" y="127504"/>
                </a:lnTo>
                <a:cubicBezTo>
                  <a:pt x="5286" y="127504"/>
                  <a:pt x="9620" y="123182"/>
                  <a:pt x="9620" y="117884"/>
                </a:cubicBezTo>
                <a:lnTo>
                  <a:pt x="9620" y="72485"/>
                </a:lnTo>
                <a:lnTo>
                  <a:pt x="9620" y="63758"/>
                </a:lnTo>
                <a:lnTo>
                  <a:pt x="9620" y="55031"/>
                </a:lnTo>
                <a:lnTo>
                  <a:pt x="9620" y="9621"/>
                </a:lnTo>
                <a:cubicBezTo>
                  <a:pt x="9620" y="4334"/>
                  <a:pt x="5286" y="12"/>
                  <a:pt x="0" y="0"/>
                </a:cubicBezTo>
                <a:close/>
              </a:path>
            </a:pathLst>
          </a:custGeom>
          <a:solidFill>
            <a:srgbClr val="90624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3" name="Google Shape;47;p3">
            <a:extLst>
              <a:ext uri="{FF2B5EF4-FFF2-40B4-BE49-F238E27FC236}">
                <a16:creationId xmlns:a16="http://schemas.microsoft.com/office/drawing/2014/main" id="{11F5E7BF-F62C-03F6-3657-473960EDFD29}"/>
              </a:ext>
            </a:extLst>
          </p:cNvPr>
          <p:cNvSpPr/>
          <p:nvPr/>
        </p:nvSpPr>
        <p:spPr>
          <a:xfrm>
            <a:off x="12005436" y="332499"/>
            <a:ext cx="205269" cy="821461"/>
          </a:xfrm>
          <a:custGeom>
            <a:avLst/>
            <a:gdLst/>
            <a:ahLst/>
            <a:cxnLst/>
            <a:rect l="l" t="t" r="r" b="b"/>
            <a:pathLst>
              <a:path w="4811" h="19253" extrusionOk="0">
                <a:moveTo>
                  <a:pt x="4811" y="0"/>
                </a:moveTo>
                <a:cubicBezTo>
                  <a:pt x="2156" y="0"/>
                  <a:pt x="1" y="2155"/>
                  <a:pt x="1" y="4822"/>
                </a:cubicBezTo>
                <a:lnTo>
                  <a:pt x="1" y="14442"/>
                </a:lnTo>
                <a:cubicBezTo>
                  <a:pt x="1" y="17097"/>
                  <a:pt x="2156" y="19241"/>
                  <a:pt x="4811" y="19252"/>
                </a:cubicBezTo>
                <a:lnTo>
                  <a:pt x="4811" y="0"/>
                </a:ln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4" name="Google Shape;48;p3">
            <a:extLst>
              <a:ext uri="{FF2B5EF4-FFF2-40B4-BE49-F238E27FC236}">
                <a16:creationId xmlns:a16="http://schemas.microsoft.com/office/drawing/2014/main" id="{594E751B-2E20-E3A4-0E66-E3594CD8FB66}"/>
              </a:ext>
            </a:extLst>
          </p:cNvPr>
          <p:cNvSpPr/>
          <p:nvPr/>
        </p:nvSpPr>
        <p:spPr>
          <a:xfrm>
            <a:off x="12005436" y="5772617"/>
            <a:ext cx="205269" cy="820992"/>
          </a:xfrm>
          <a:custGeom>
            <a:avLst/>
            <a:gdLst/>
            <a:ahLst/>
            <a:cxnLst/>
            <a:rect l="l" t="t" r="r" b="b"/>
            <a:pathLst>
              <a:path w="4811" h="19242" extrusionOk="0">
                <a:moveTo>
                  <a:pt x="4811" y="1"/>
                </a:moveTo>
                <a:cubicBezTo>
                  <a:pt x="2156" y="1"/>
                  <a:pt x="1" y="2156"/>
                  <a:pt x="1" y="4811"/>
                </a:cubicBezTo>
                <a:lnTo>
                  <a:pt x="1" y="14431"/>
                </a:lnTo>
                <a:cubicBezTo>
                  <a:pt x="1" y="17098"/>
                  <a:pt x="2156" y="19241"/>
                  <a:pt x="4811" y="19241"/>
                </a:cubicBezTo>
                <a:lnTo>
                  <a:pt x="4811" y="1"/>
                </a:ln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5" name="Google Shape;49;p3">
            <a:extLst>
              <a:ext uri="{FF2B5EF4-FFF2-40B4-BE49-F238E27FC236}">
                <a16:creationId xmlns:a16="http://schemas.microsoft.com/office/drawing/2014/main" id="{0F9FC84F-347F-691F-FE35-85A74BBA5BE1}"/>
              </a:ext>
            </a:extLst>
          </p:cNvPr>
          <p:cNvSpPr/>
          <p:nvPr/>
        </p:nvSpPr>
        <p:spPr>
          <a:xfrm>
            <a:off x="11800209" y="742951"/>
            <a:ext cx="410496" cy="5440213"/>
          </a:xfrm>
          <a:custGeom>
            <a:avLst/>
            <a:gdLst/>
            <a:ahLst/>
            <a:cxnLst/>
            <a:rect l="l" t="t" r="r" b="b"/>
            <a:pathLst>
              <a:path w="9621" h="127505" extrusionOk="0">
                <a:moveTo>
                  <a:pt x="9621" y="0"/>
                </a:moveTo>
                <a:cubicBezTo>
                  <a:pt x="4335" y="12"/>
                  <a:pt x="1" y="4334"/>
                  <a:pt x="1" y="9621"/>
                </a:cubicBezTo>
                <a:lnTo>
                  <a:pt x="1" y="55031"/>
                </a:lnTo>
                <a:lnTo>
                  <a:pt x="1" y="63758"/>
                </a:lnTo>
                <a:lnTo>
                  <a:pt x="1" y="72485"/>
                </a:lnTo>
                <a:lnTo>
                  <a:pt x="1" y="117884"/>
                </a:lnTo>
                <a:cubicBezTo>
                  <a:pt x="1" y="123182"/>
                  <a:pt x="4335" y="127504"/>
                  <a:pt x="9621" y="127504"/>
                </a:cubicBezTo>
                <a:lnTo>
                  <a:pt x="9621" y="0"/>
                </a:lnTo>
                <a:close/>
              </a:path>
            </a:pathLst>
          </a:custGeom>
          <a:solidFill>
            <a:srgbClr val="90624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62" name="Google Shape;53;p3">
            <a:extLst>
              <a:ext uri="{FF2B5EF4-FFF2-40B4-BE49-F238E27FC236}">
                <a16:creationId xmlns:a16="http://schemas.microsoft.com/office/drawing/2014/main" id="{B4B7EB8D-D399-BE30-6770-E7F3D0D7FBFB}"/>
              </a:ext>
            </a:extLst>
          </p:cNvPr>
          <p:cNvGrpSpPr/>
          <p:nvPr/>
        </p:nvGrpSpPr>
        <p:grpSpPr>
          <a:xfrm rot="15549138" flipH="1">
            <a:off x="1944507" y="1485492"/>
            <a:ext cx="2444061" cy="4864275"/>
            <a:chOff x="6193536" y="54698"/>
            <a:chExt cx="2289440" cy="5052152"/>
          </a:xfrm>
          <a:solidFill>
            <a:schemeClr val="tx1">
              <a:lumMod val="50000"/>
            </a:schemeClr>
          </a:solidFill>
        </p:grpSpPr>
        <p:sp>
          <p:nvSpPr>
            <p:cNvPr id="63" name="Google Shape;54;p3">
              <a:extLst>
                <a:ext uri="{FF2B5EF4-FFF2-40B4-BE49-F238E27FC236}">
                  <a16:creationId xmlns:a16="http://schemas.microsoft.com/office/drawing/2014/main" id="{D4A017F0-790A-0560-3ACD-C2C2F1D1DB57}"/>
                </a:ext>
              </a:extLst>
            </p:cNvPr>
            <p:cNvSpPr/>
            <p:nvPr/>
          </p:nvSpPr>
          <p:spPr>
            <a:xfrm>
              <a:off x="6788640" y="4899554"/>
              <a:ext cx="137184" cy="207296"/>
            </a:xfrm>
            <a:custGeom>
              <a:avLst/>
              <a:gdLst/>
              <a:ahLst/>
              <a:cxnLst/>
              <a:rect l="l" t="t" r="r" b="b"/>
              <a:pathLst>
                <a:path w="4287" h="6478" extrusionOk="0">
                  <a:moveTo>
                    <a:pt x="3400" y="0"/>
                  </a:moveTo>
                  <a:cubicBezTo>
                    <a:pt x="3088" y="0"/>
                    <a:pt x="2790" y="184"/>
                    <a:pt x="2656" y="489"/>
                  </a:cubicBezTo>
                  <a:cubicBezTo>
                    <a:pt x="1989" y="2061"/>
                    <a:pt x="1167" y="3680"/>
                    <a:pt x="227" y="5275"/>
                  </a:cubicBezTo>
                  <a:cubicBezTo>
                    <a:pt x="1" y="5656"/>
                    <a:pt x="120" y="6133"/>
                    <a:pt x="501" y="6359"/>
                  </a:cubicBezTo>
                  <a:cubicBezTo>
                    <a:pt x="632" y="6442"/>
                    <a:pt x="763" y="6478"/>
                    <a:pt x="905" y="6478"/>
                  </a:cubicBezTo>
                  <a:cubicBezTo>
                    <a:pt x="1179" y="6478"/>
                    <a:pt x="1441" y="6335"/>
                    <a:pt x="1584" y="6085"/>
                  </a:cubicBezTo>
                  <a:cubicBezTo>
                    <a:pt x="2572" y="4418"/>
                    <a:pt x="3418" y="2751"/>
                    <a:pt x="4120" y="1108"/>
                  </a:cubicBezTo>
                  <a:cubicBezTo>
                    <a:pt x="4287" y="703"/>
                    <a:pt x="4108" y="239"/>
                    <a:pt x="3703" y="61"/>
                  </a:cubicBezTo>
                  <a:cubicBezTo>
                    <a:pt x="3604" y="20"/>
                    <a:pt x="3501" y="0"/>
                    <a:pt x="3400"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6" name="Google Shape;55;p3">
              <a:extLst>
                <a:ext uri="{FF2B5EF4-FFF2-40B4-BE49-F238E27FC236}">
                  <a16:creationId xmlns:a16="http://schemas.microsoft.com/office/drawing/2014/main" id="{77351167-AEB5-4D9F-F0F5-B9C5941B568D}"/>
                </a:ext>
              </a:extLst>
            </p:cNvPr>
            <p:cNvSpPr/>
            <p:nvPr/>
          </p:nvSpPr>
          <p:spPr>
            <a:xfrm>
              <a:off x="6924288" y="4559715"/>
              <a:ext cx="75456" cy="224448"/>
            </a:xfrm>
            <a:custGeom>
              <a:avLst/>
              <a:gdLst/>
              <a:ahLst/>
              <a:cxnLst/>
              <a:rect l="l" t="t" r="r" b="b"/>
              <a:pathLst>
                <a:path w="2358" h="7014" extrusionOk="0">
                  <a:moveTo>
                    <a:pt x="1572" y="1"/>
                  </a:moveTo>
                  <a:cubicBezTo>
                    <a:pt x="1131" y="13"/>
                    <a:pt x="774" y="346"/>
                    <a:pt x="774" y="786"/>
                  </a:cubicBezTo>
                  <a:cubicBezTo>
                    <a:pt x="750" y="2489"/>
                    <a:pt x="524" y="4251"/>
                    <a:pt x="107" y="6037"/>
                  </a:cubicBezTo>
                  <a:cubicBezTo>
                    <a:pt x="0" y="6466"/>
                    <a:pt x="262" y="6894"/>
                    <a:pt x="691" y="6990"/>
                  </a:cubicBezTo>
                  <a:cubicBezTo>
                    <a:pt x="750" y="7013"/>
                    <a:pt x="822" y="7013"/>
                    <a:pt x="881" y="7013"/>
                  </a:cubicBezTo>
                  <a:cubicBezTo>
                    <a:pt x="1238" y="7013"/>
                    <a:pt x="1560" y="6763"/>
                    <a:pt x="1655" y="6406"/>
                  </a:cubicBezTo>
                  <a:cubicBezTo>
                    <a:pt x="2096" y="4501"/>
                    <a:pt x="2334" y="2620"/>
                    <a:pt x="2358" y="810"/>
                  </a:cubicBezTo>
                  <a:cubicBezTo>
                    <a:pt x="2358" y="370"/>
                    <a:pt x="2012" y="13"/>
                    <a:pt x="1572"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7" name="Google Shape;56;p3">
              <a:extLst>
                <a:ext uri="{FF2B5EF4-FFF2-40B4-BE49-F238E27FC236}">
                  <a16:creationId xmlns:a16="http://schemas.microsoft.com/office/drawing/2014/main" id="{575BBD4F-81CE-75A1-DD91-3A0E63708640}"/>
                </a:ext>
              </a:extLst>
            </p:cNvPr>
            <p:cNvSpPr/>
            <p:nvPr/>
          </p:nvSpPr>
          <p:spPr>
            <a:xfrm>
              <a:off x="6916288" y="4212099"/>
              <a:ext cx="65568" cy="224960"/>
            </a:xfrm>
            <a:custGeom>
              <a:avLst/>
              <a:gdLst/>
              <a:ahLst/>
              <a:cxnLst/>
              <a:rect l="l" t="t" r="r" b="b"/>
              <a:pathLst>
                <a:path w="2049" h="7030" extrusionOk="0">
                  <a:moveTo>
                    <a:pt x="890" y="1"/>
                  </a:moveTo>
                  <a:cubicBezTo>
                    <a:pt x="487" y="1"/>
                    <a:pt x="152" y="307"/>
                    <a:pt x="107" y="708"/>
                  </a:cubicBezTo>
                  <a:cubicBezTo>
                    <a:pt x="36" y="1339"/>
                    <a:pt x="0" y="1982"/>
                    <a:pt x="0" y="2625"/>
                  </a:cubicBezTo>
                  <a:cubicBezTo>
                    <a:pt x="0" y="3875"/>
                    <a:pt x="143" y="5149"/>
                    <a:pt x="405" y="6399"/>
                  </a:cubicBezTo>
                  <a:cubicBezTo>
                    <a:pt x="488" y="6768"/>
                    <a:pt x="810" y="7030"/>
                    <a:pt x="1179" y="7030"/>
                  </a:cubicBezTo>
                  <a:cubicBezTo>
                    <a:pt x="1238" y="7030"/>
                    <a:pt x="1286" y="7018"/>
                    <a:pt x="1346" y="7006"/>
                  </a:cubicBezTo>
                  <a:cubicBezTo>
                    <a:pt x="1774" y="6923"/>
                    <a:pt x="2048" y="6506"/>
                    <a:pt x="1953" y="6065"/>
                  </a:cubicBezTo>
                  <a:cubicBezTo>
                    <a:pt x="1715" y="4922"/>
                    <a:pt x="1596" y="3768"/>
                    <a:pt x="1596" y="2625"/>
                  </a:cubicBezTo>
                  <a:cubicBezTo>
                    <a:pt x="1596" y="2041"/>
                    <a:pt x="1619" y="1458"/>
                    <a:pt x="1691" y="874"/>
                  </a:cubicBezTo>
                  <a:cubicBezTo>
                    <a:pt x="1727" y="446"/>
                    <a:pt x="1417" y="53"/>
                    <a:pt x="976" y="5"/>
                  </a:cubicBezTo>
                  <a:cubicBezTo>
                    <a:pt x="947" y="2"/>
                    <a:pt x="919" y="1"/>
                    <a:pt x="890"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8" name="Google Shape;57;p3">
              <a:extLst>
                <a:ext uri="{FF2B5EF4-FFF2-40B4-BE49-F238E27FC236}">
                  <a16:creationId xmlns:a16="http://schemas.microsoft.com/office/drawing/2014/main" id="{5AD0B99A-B222-D7B0-8715-FFFD276BB108}"/>
                </a:ext>
              </a:extLst>
            </p:cNvPr>
            <p:cNvSpPr/>
            <p:nvPr/>
          </p:nvSpPr>
          <p:spPr>
            <a:xfrm>
              <a:off x="6960096" y="3890308"/>
              <a:ext cx="141376" cy="204256"/>
            </a:xfrm>
            <a:custGeom>
              <a:avLst/>
              <a:gdLst/>
              <a:ahLst/>
              <a:cxnLst/>
              <a:rect l="l" t="t" r="r" b="b"/>
              <a:pathLst>
                <a:path w="4418" h="6383" extrusionOk="0">
                  <a:moveTo>
                    <a:pt x="3516" y="0"/>
                  </a:moveTo>
                  <a:cubicBezTo>
                    <a:pt x="3260" y="0"/>
                    <a:pt x="3007" y="121"/>
                    <a:pt x="2858" y="346"/>
                  </a:cubicBezTo>
                  <a:cubicBezTo>
                    <a:pt x="1739" y="2001"/>
                    <a:pt x="834" y="3668"/>
                    <a:pt x="167" y="5287"/>
                  </a:cubicBezTo>
                  <a:cubicBezTo>
                    <a:pt x="0" y="5692"/>
                    <a:pt x="191" y="6156"/>
                    <a:pt x="596" y="6323"/>
                  </a:cubicBezTo>
                  <a:cubicBezTo>
                    <a:pt x="691" y="6358"/>
                    <a:pt x="798" y="6382"/>
                    <a:pt x="893" y="6382"/>
                  </a:cubicBezTo>
                  <a:cubicBezTo>
                    <a:pt x="1203" y="6382"/>
                    <a:pt x="1501" y="6192"/>
                    <a:pt x="1632" y="5894"/>
                  </a:cubicBezTo>
                  <a:cubicBezTo>
                    <a:pt x="2263" y="4370"/>
                    <a:pt x="3108" y="2810"/>
                    <a:pt x="4168" y="1239"/>
                  </a:cubicBezTo>
                  <a:cubicBezTo>
                    <a:pt x="4418" y="870"/>
                    <a:pt x="4322" y="381"/>
                    <a:pt x="3953" y="131"/>
                  </a:cubicBezTo>
                  <a:cubicBezTo>
                    <a:pt x="3820" y="43"/>
                    <a:pt x="3668" y="0"/>
                    <a:pt x="3516"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9" name="Google Shape;58;p3">
              <a:extLst>
                <a:ext uri="{FF2B5EF4-FFF2-40B4-BE49-F238E27FC236}">
                  <a16:creationId xmlns:a16="http://schemas.microsoft.com/office/drawing/2014/main" id="{3D754E31-464D-C1DD-2009-0411B280AE0F}"/>
                </a:ext>
              </a:extLst>
            </p:cNvPr>
            <p:cNvSpPr/>
            <p:nvPr/>
          </p:nvSpPr>
          <p:spPr>
            <a:xfrm>
              <a:off x="7152128" y="3626308"/>
              <a:ext cx="178720" cy="176768"/>
            </a:xfrm>
            <a:custGeom>
              <a:avLst/>
              <a:gdLst/>
              <a:ahLst/>
              <a:cxnLst/>
              <a:rect l="l" t="t" r="r" b="b"/>
              <a:pathLst>
                <a:path w="5585" h="5524" extrusionOk="0">
                  <a:moveTo>
                    <a:pt x="4702" y="1"/>
                  </a:moveTo>
                  <a:cubicBezTo>
                    <a:pt x="4504" y="1"/>
                    <a:pt x="4306" y="75"/>
                    <a:pt x="4155" y="226"/>
                  </a:cubicBezTo>
                  <a:cubicBezTo>
                    <a:pt x="2703" y="1619"/>
                    <a:pt x="1441" y="2916"/>
                    <a:pt x="298" y="4202"/>
                  </a:cubicBezTo>
                  <a:cubicBezTo>
                    <a:pt x="0" y="4536"/>
                    <a:pt x="36" y="5036"/>
                    <a:pt x="357" y="5333"/>
                  </a:cubicBezTo>
                  <a:cubicBezTo>
                    <a:pt x="512" y="5464"/>
                    <a:pt x="703" y="5524"/>
                    <a:pt x="881" y="5524"/>
                  </a:cubicBezTo>
                  <a:cubicBezTo>
                    <a:pt x="1107" y="5524"/>
                    <a:pt x="1322" y="5441"/>
                    <a:pt x="1477" y="5262"/>
                  </a:cubicBezTo>
                  <a:cubicBezTo>
                    <a:pt x="2596" y="4000"/>
                    <a:pt x="3822" y="2726"/>
                    <a:pt x="5251" y="1369"/>
                  </a:cubicBezTo>
                  <a:cubicBezTo>
                    <a:pt x="5572" y="1071"/>
                    <a:pt x="5584" y="571"/>
                    <a:pt x="5275" y="249"/>
                  </a:cubicBezTo>
                  <a:cubicBezTo>
                    <a:pt x="5122" y="84"/>
                    <a:pt x="4912" y="1"/>
                    <a:pt x="4702"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0" name="Google Shape;59;p3">
              <a:extLst>
                <a:ext uri="{FF2B5EF4-FFF2-40B4-BE49-F238E27FC236}">
                  <a16:creationId xmlns:a16="http://schemas.microsoft.com/office/drawing/2014/main" id="{31CC8086-88DF-7ED3-BA9D-DFFA9DEE6362}"/>
                </a:ext>
              </a:extLst>
            </p:cNvPr>
            <p:cNvSpPr/>
            <p:nvPr/>
          </p:nvSpPr>
          <p:spPr>
            <a:xfrm>
              <a:off x="7404352" y="3396389"/>
              <a:ext cx="191648" cy="163232"/>
            </a:xfrm>
            <a:custGeom>
              <a:avLst/>
              <a:gdLst/>
              <a:ahLst/>
              <a:cxnLst/>
              <a:rect l="l" t="t" r="r" b="b"/>
              <a:pathLst>
                <a:path w="5989" h="5101" extrusionOk="0">
                  <a:moveTo>
                    <a:pt x="5101" y="1"/>
                  </a:moveTo>
                  <a:cubicBezTo>
                    <a:pt x="4924" y="1"/>
                    <a:pt x="4745" y="60"/>
                    <a:pt x="4596" y="184"/>
                  </a:cubicBezTo>
                  <a:cubicBezTo>
                    <a:pt x="2989" y="1481"/>
                    <a:pt x="1607" y="2636"/>
                    <a:pt x="369" y="3708"/>
                  </a:cubicBezTo>
                  <a:cubicBezTo>
                    <a:pt x="36" y="3994"/>
                    <a:pt x="0" y="4494"/>
                    <a:pt x="286" y="4827"/>
                  </a:cubicBezTo>
                  <a:cubicBezTo>
                    <a:pt x="441" y="5006"/>
                    <a:pt x="667" y="5101"/>
                    <a:pt x="893" y="5101"/>
                  </a:cubicBezTo>
                  <a:cubicBezTo>
                    <a:pt x="1072" y="5101"/>
                    <a:pt x="1262" y="5041"/>
                    <a:pt x="1405" y="4910"/>
                  </a:cubicBezTo>
                  <a:cubicBezTo>
                    <a:pt x="2631" y="3851"/>
                    <a:pt x="4012" y="2708"/>
                    <a:pt x="5608" y="1410"/>
                  </a:cubicBezTo>
                  <a:cubicBezTo>
                    <a:pt x="5941" y="1136"/>
                    <a:pt x="5989" y="636"/>
                    <a:pt x="5715" y="291"/>
                  </a:cubicBezTo>
                  <a:cubicBezTo>
                    <a:pt x="5560" y="102"/>
                    <a:pt x="5332" y="1"/>
                    <a:pt x="5101"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1" name="Google Shape;60;p3">
              <a:extLst>
                <a:ext uri="{FF2B5EF4-FFF2-40B4-BE49-F238E27FC236}">
                  <a16:creationId xmlns:a16="http://schemas.microsoft.com/office/drawing/2014/main" id="{7616E9CB-F50D-B8A4-F9B4-CAF818DA7FA7}"/>
                </a:ext>
              </a:extLst>
            </p:cNvPr>
            <p:cNvSpPr/>
            <p:nvPr/>
          </p:nvSpPr>
          <p:spPr>
            <a:xfrm>
              <a:off x="7676000" y="3176741"/>
              <a:ext cx="193952" cy="160768"/>
            </a:xfrm>
            <a:custGeom>
              <a:avLst/>
              <a:gdLst/>
              <a:ahLst/>
              <a:cxnLst/>
              <a:rect l="l" t="t" r="r" b="b"/>
              <a:pathLst>
                <a:path w="6061" h="5024" extrusionOk="0">
                  <a:moveTo>
                    <a:pt x="5174" y="1"/>
                  </a:moveTo>
                  <a:cubicBezTo>
                    <a:pt x="4999" y="1"/>
                    <a:pt x="4824" y="59"/>
                    <a:pt x="4679" y="178"/>
                  </a:cubicBezTo>
                  <a:cubicBezTo>
                    <a:pt x="3370" y="1237"/>
                    <a:pt x="2048" y="2285"/>
                    <a:pt x="727" y="3345"/>
                  </a:cubicBezTo>
                  <a:lnTo>
                    <a:pt x="393" y="3607"/>
                  </a:lnTo>
                  <a:cubicBezTo>
                    <a:pt x="48" y="3881"/>
                    <a:pt x="0" y="4381"/>
                    <a:pt x="274" y="4726"/>
                  </a:cubicBezTo>
                  <a:cubicBezTo>
                    <a:pt x="429" y="4916"/>
                    <a:pt x="655" y="5024"/>
                    <a:pt x="893" y="5024"/>
                  </a:cubicBezTo>
                  <a:cubicBezTo>
                    <a:pt x="1060" y="5024"/>
                    <a:pt x="1238" y="4964"/>
                    <a:pt x="1381" y="4845"/>
                  </a:cubicBezTo>
                  <a:lnTo>
                    <a:pt x="1715" y="4583"/>
                  </a:lnTo>
                  <a:cubicBezTo>
                    <a:pt x="3048" y="3523"/>
                    <a:pt x="4370" y="2476"/>
                    <a:pt x="5668" y="1416"/>
                  </a:cubicBezTo>
                  <a:cubicBezTo>
                    <a:pt x="6013" y="1142"/>
                    <a:pt x="6061" y="642"/>
                    <a:pt x="5787" y="297"/>
                  </a:cubicBezTo>
                  <a:cubicBezTo>
                    <a:pt x="5631" y="101"/>
                    <a:pt x="5403" y="1"/>
                    <a:pt x="5174"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2" name="Google Shape;61;p3">
              <a:extLst>
                <a:ext uri="{FF2B5EF4-FFF2-40B4-BE49-F238E27FC236}">
                  <a16:creationId xmlns:a16="http://schemas.microsoft.com/office/drawing/2014/main" id="{FCBA5C4A-FF47-870A-5427-7EB9E9B518A5}"/>
                </a:ext>
              </a:extLst>
            </p:cNvPr>
            <p:cNvSpPr/>
            <p:nvPr/>
          </p:nvSpPr>
          <p:spPr>
            <a:xfrm>
              <a:off x="7948416" y="2947909"/>
              <a:ext cx="187104" cy="167872"/>
            </a:xfrm>
            <a:custGeom>
              <a:avLst/>
              <a:gdLst/>
              <a:ahLst/>
              <a:cxnLst/>
              <a:rect l="l" t="t" r="r" b="b"/>
              <a:pathLst>
                <a:path w="5847" h="5246" extrusionOk="0">
                  <a:moveTo>
                    <a:pt x="4975" y="0"/>
                  </a:moveTo>
                  <a:cubicBezTo>
                    <a:pt x="4780" y="0"/>
                    <a:pt x="4584" y="72"/>
                    <a:pt x="4429" y="221"/>
                  </a:cubicBezTo>
                  <a:cubicBezTo>
                    <a:pt x="3215" y="1352"/>
                    <a:pt x="1893" y="2542"/>
                    <a:pt x="369" y="3840"/>
                  </a:cubicBezTo>
                  <a:cubicBezTo>
                    <a:pt x="36" y="4126"/>
                    <a:pt x="0" y="4626"/>
                    <a:pt x="286" y="4959"/>
                  </a:cubicBezTo>
                  <a:cubicBezTo>
                    <a:pt x="441" y="5150"/>
                    <a:pt x="655" y="5245"/>
                    <a:pt x="881" y="5245"/>
                  </a:cubicBezTo>
                  <a:cubicBezTo>
                    <a:pt x="1072" y="5245"/>
                    <a:pt x="1250" y="5174"/>
                    <a:pt x="1405" y="5055"/>
                  </a:cubicBezTo>
                  <a:cubicBezTo>
                    <a:pt x="2941" y="3733"/>
                    <a:pt x="4286" y="2530"/>
                    <a:pt x="5513" y="1376"/>
                  </a:cubicBezTo>
                  <a:cubicBezTo>
                    <a:pt x="5834" y="1066"/>
                    <a:pt x="5846" y="566"/>
                    <a:pt x="5549" y="244"/>
                  </a:cubicBezTo>
                  <a:cubicBezTo>
                    <a:pt x="5394" y="84"/>
                    <a:pt x="5185" y="0"/>
                    <a:pt x="497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3" name="Google Shape;62;p3">
              <a:extLst>
                <a:ext uri="{FF2B5EF4-FFF2-40B4-BE49-F238E27FC236}">
                  <a16:creationId xmlns:a16="http://schemas.microsoft.com/office/drawing/2014/main" id="{765F14CE-80EE-FFA4-8629-4A7A70F2AA7B}"/>
                </a:ext>
              </a:extLst>
            </p:cNvPr>
            <p:cNvSpPr/>
            <p:nvPr/>
          </p:nvSpPr>
          <p:spPr>
            <a:xfrm>
              <a:off x="8202144" y="2684838"/>
              <a:ext cx="165408" cy="188608"/>
            </a:xfrm>
            <a:custGeom>
              <a:avLst/>
              <a:gdLst/>
              <a:ahLst/>
              <a:cxnLst/>
              <a:rect l="l" t="t" r="r" b="b"/>
              <a:pathLst>
                <a:path w="5169" h="5894" extrusionOk="0">
                  <a:moveTo>
                    <a:pt x="4264" y="1"/>
                  </a:moveTo>
                  <a:cubicBezTo>
                    <a:pt x="4007" y="1"/>
                    <a:pt x="3754" y="125"/>
                    <a:pt x="3596" y="357"/>
                  </a:cubicBezTo>
                  <a:cubicBezTo>
                    <a:pt x="2692" y="1715"/>
                    <a:pt x="1572" y="3131"/>
                    <a:pt x="287" y="4572"/>
                  </a:cubicBezTo>
                  <a:cubicBezTo>
                    <a:pt x="1" y="4894"/>
                    <a:pt x="25" y="5394"/>
                    <a:pt x="346" y="5691"/>
                  </a:cubicBezTo>
                  <a:cubicBezTo>
                    <a:pt x="501" y="5822"/>
                    <a:pt x="691" y="5894"/>
                    <a:pt x="882" y="5894"/>
                  </a:cubicBezTo>
                  <a:cubicBezTo>
                    <a:pt x="1096" y="5894"/>
                    <a:pt x="1310" y="5798"/>
                    <a:pt x="1477" y="5632"/>
                  </a:cubicBezTo>
                  <a:cubicBezTo>
                    <a:pt x="2823" y="4108"/>
                    <a:pt x="3954" y="2679"/>
                    <a:pt x="4918" y="1238"/>
                  </a:cubicBezTo>
                  <a:cubicBezTo>
                    <a:pt x="5168" y="869"/>
                    <a:pt x="5061" y="381"/>
                    <a:pt x="4704" y="131"/>
                  </a:cubicBezTo>
                  <a:cubicBezTo>
                    <a:pt x="4567" y="43"/>
                    <a:pt x="4415" y="1"/>
                    <a:pt x="4264"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4" name="Google Shape;63;p3">
              <a:extLst>
                <a:ext uri="{FF2B5EF4-FFF2-40B4-BE49-F238E27FC236}">
                  <a16:creationId xmlns:a16="http://schemas.microsoft.com/office/drawing/2014/main" id="{EFF6FA5E-2CA3-A7D4-41F8-0780EC003C85}"/>
                </a:ext>
              </a:extLst>
            </p:cNvPr>
            <p:cNvSpPr/>
            <p:nvPr/>
          </p:nvSpPr>
          <p:spPr>
            <a:xfrm>
              <a:off x="8391520" y="2360550"/>
              <a:ext cx="91456" cy="220672"/>
            </a:xfrm>
            <a:custGeom>
              <a:avLst/>
              <a:gdLst/>
              <a:ahLst/>
              <a:cxnLst/>
              <a:rect l="l" t="t" r="r" b="b"/>
              <a:pathLst>
                <a:path w="2858" h="6896" extrusionOk="0">
                  <a:moveTo>
                    <a:pt x="2028" y="1"/>
                  </a:moveTo>
                  <a:cubicBezTo>
                    <a:pt x="1596" y="1"/>
                    <a:pt x="1262" y="337"/>
                    <a:pt x="1250" y="752"/>
                  </a:cubicBezTo>
                  <a:cubicBezTo>
                    <a:pt x="1167" y="2419"/>
                    <a:pt x="810" y="4121"/>
                    <a:pt x="155" y="5824"/>
                  </a:cubicBezTo>
                  <a:cubicBezTo>
                    <a:pt x="0" y="6229"/>
                    <a:pt x="203" y="6693"/>
                    <a:pt x="607" y="6848"/>
                  </a:cubicBezTo>
                  <a:cubicBezTo>
                    <a:pt x="703" y="6884"/>
                    <a:pt x="798" y="6896"/>
                    <a:pt x="893" y="6896"/>
                  </a:cubicBezTo>
                  <a:cubicBezTo>
                    <a:pt x="1215" y="6896"/>
                    <a:pt x="1512" y="6705"/>
                    <a:pt x="1631" y="6384"/>
                  </a:cubicBezTo>
                  <a:cubicBezTo>
                    <a:pt x="2346" y="4538"/>
                    <a:pt x="2751" y="2669"/>
                    <a:pt x="2834" y="823"/>
                  </a:cubicBezTo>
                  <a:cubicBezTo>
                    <a:pt x="2858" y="395"/>
                    <a:pt x="2512" y="14"/>
                    <a:pt x="2072" y="2"/>
                  </a:cubicBezTo>
                  <a:cubicBezTo>
                    <a:pt x="2057" y="1"/>
                    <a:pt x="2042" y="1"/>
                    <a:pt x="2028"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5" name="Google Shape;64;p3">
              <a:extLst>
                <a:ext uri="{FF2B5EF4-FFF2-40B4-BE49-F238E27FC236}">
                  <a16:creationId xmlns:a16="http://schemas.microsoft.com/office/drawing/2014/main" id="{AB519AEE-6C75-D63E-FC67-51EDBE70095C}"/>
                </a:ext>
              </a:extLst>
            </p:cNvPr>
            <p:cNvSpPr/>
            <p:nvPr/>
          </p:nvSpPr>
          <p:spPr>
            <a:xfrm>
              <a:off x="8384640" y="2013863"/>
              <a:ext cx="87680" cy="222944"/>
            </a:xfrm>
            <a:custGeom>
              <a:avLst/>
              <a:gdLst/>
              <a:ahLst/>
              <a:cxnLst/>
              <a:rect l="l" t="t" r="r" b="b"/>
              <a:pathLst>
                <a:path w="2740" h="6967" extrusionOk="0">
                  <a:moveTo>
                    <a:pt x="875" y="0"/>
                  </a:moveTo>
                  <a:cubicBezTo>
                    <a:pt x="810" y="0"/>
                    <a:pt x="745" y="8"/>
                    <a:pt x="680" y="25"/>
                  </a:cubicBezTo>
                  <a:cubicBezTo>
                    <a:pt x="251" y="144"/>
                    <a:pt x="1" y="573"/>
                    <a:pt x="108" y="1001"/>
                  </a:cubicBezTo>
                  <a:cubicBezTo>
                    <a:pt x="537" y="2656"/>
                    <a:pt x="882" y="4430"/>
                    <a:pt x="1108" y="6264"/>
                  </a:cubicBezTo>
                  <a:cubicBezTo>
                    <a:pt x="1168" y="6669"/>
                    <a:pt x="1501" y="6966"/>
                    <a:pt x="1894" y="6966"/>
                  </a:cubicBezTo>
                  <a:cubicBezTo>
                    <a:pt x="1930" y="6966"/>
                    <a:pt x="1965" y="6966"/>
                    <a:pt x="2001" y="6955"/>
                  </a:cubicBezTo>
                  <a:cubicBezTo>
                    <a:pt x="2430" y="6907"/>
                    <a:pt x="2739" y="6502"/>
                    <a:pt x="2692" y="6073"/>
                  </a:cubicBezTo>
                  <a:cubicBezTo>
                    <a:pt x="2442" y="4157"/>
                    <a:pt x="2096" y="2323"/>
                    <a:pt x="1644" y="597"/>
                  </a:cubicBezTo>
                  <a:cubicBezTo>
                    <a:pt x="1553" y="235"/>
                    <a:pt x="1226" y="0"/>
                    <a:pt x="87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6" name="Google Shape;65;p3">
              <a:extLst>
                <a:ext uri="{FF2B5EF4-FFF2-40B4-BE49-F238E27FC236}">
                  <a16:creationId xmlns:a16="http://schemas.microsoft.com/office/drawing/2014/main" id="{A93B7CFF-4E96-2F10-A0EF-4CEAF4D2A606}"/>
                </a:ext>
              </a:extLst>
            </p:cNvPr>
            <p:cNvSpPr/>
            <p:nvPr/>
          </p:nvSpPr>
          <p:spPr>
            <a:xfrm>
              <a:off x="8243680" y="1694855"/>
              <a:ext cx="140992" cy="204384"/>
            </a:xfrm>
            <a:custGeom>
              <a:avLst/>
              <a:gdLst/>
              <a:ahLst/>
              <a:cxnLst/>
              <a:rect l="l" t="t" r="r" b="b"/>
              <a:pathLst>
                <a:path w="4406" h="6387" extrusionOk="0">
                  <a:moveTo>
                    <a:pt x="897" y="0"/>
                  </a:moveTo>
                  <a:cubicBezTo>
                    <a:pt x="747" y="0"/>
                    <a:pt x="596" y="44"/>
                    <a:pt x="465" y="136"/>
                  </a:cubicBezTo>
                  <a:cubicBezTo>
                    <a:pt x="96" y="374"/>
                    <a:pt x="1" y="862"/>
                    <a:pt x="239" y="1231"/>
                  </a:cubicBezTo>
                  <a:cubicBezTo>
                    <a:pt x="1215" y="2696"/>
                    <a:pt x="2060" y="4279"/>
                    <a:pt x="2775" y="5910"/>
                  </a:cubicBezTo>
                  <a:cubicBezTo>
                    <a:pt x="2906" y="6220"/>
                    <a:pt x="3203" y="6387"/>
                    <a:pt x="3501" y="6387"/>
                  </a:cubicBezTo>
                  <a:cubicBezTo>
                    <a:pt x="3608" y="6387"/>
                    <a:pt x="3715" y="6375"/>
                    <a:pt x="3822" y="6327"/>
                  </a:cubicBezTo>
                  <a:cubicBezTo>
                    <a:pt x="4227" y="6148"/>
                    <a:pt x="4406" y="5684"/>
                    <a:pt x="4239" y="5279"/>
                  </a:cubicBezTo>
                  <a:cubicBezTo>
                    <a:pt x="3489" y="3553"/>
                    <a:pt x="2584" y="1898"/>
                    <a:pt x="1560" y="362"/>
                  </a:cubicBezTo>
                  <a:cubicBezTo>
                    <a:pt x="1410" y="129"/>
                    <a:pt x="1155" y="0"/>
                    <a:pt x="897"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7" name="Google Shape;66;p3">
              <a:extLst>
                <a:ext uri="{FF2B5EF4-FFF2-40B4-BE49-F238E27FC236}">
                  <a16:creationId xmlns:a16="http://schemas.microsoft.com/office/drawing/2014/main" id="{B93717E1-C1DE-A89C-9EAA-8F1045DB6315}"/>
                </a:ext>
              </a:extLst>
            </p:cNvPr>
            <p:cNvSpPr/>
            <p:nvPr/>
          </p:nvSpPr>
          <p:spPr>
            <a:xfrm>
              <a:off x="8005952" y="1439944"/>
              <a:ext cx="185952" cy="168960"/>
            </a:xfrm>
            <a:custGeom>
              <a:avLst/>
              <a:gdLst/>
              <a:ahLst/>
              <a:cxnLst/>
              <a:rect l="l" t="t" r="r" b="b"/>
              <a:pathLst>
                <a:path w="5811" h="5280" extrusionOk="0">
                  <a:moveTo>
                    <a:pt x="888" y="0"/>
                  </a:moveTo>
                  <a:cubicBezTo>
                    <a:pt x="653" y="0"/>
                    <a:pt x="420" y="104"/>
                    <a:pt x="262" y="303"/>
                  </a:cubicBezTo>
                  <a:cubicBezTo>
                    <a:pt x="0" y="648"/>
                    <a:pt x="60" y="1148"/>
                    <a:pt x="393" y="1422"/>
                  </a:cubicBezTo>
                  <a:cubicBezTo>
                    <a:pt x="1846" y="2565"/>
                    <a:pt x="3167" y="3780"/>
                    <a:pt x="4346" y="5030"/>
                  </a:cubicBezTo>
                  <a:cubicBezTo>
                    <a:pt x="4513" y="5197"/>
                    <a:pt x="4715" y="5280"/>
                    <a:pt x="4929" y="5280"/>
                  </a:cubicBezTo>
                  <a:cubicBezTo>
                    <a:pt x="5120" y="5280"/>
                    <a:pt x="5322" y="5209"/>
                    <a:pt x="5477" y="5066"/>
                  </a:cubicBezTo>
                  <a:cubicBezTo>
                    <a:pt x="5786" y="4756"/>
                    <a:pt x="5810" y="4256"/>
                    <a:pt x="5513" y="3935"/>
                  </a:cubicBezTo>
                  <a:cubicBezTo>
                    <a:pt x="4274" y="2625"/>
                    <a:pt x="2893" y="1363"/>
                    <a:pt x="1381" y="172"/>
                  </a:cubicBezTo>
                  <a:cubicBezTo>
                    <a:pt x="1235" y="56"/>
                    <a:pt x="1061" y="0"/>
                    <a:pt x="88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8" name="Google Shape;67;p3">
              <a:extLst>
                <a:ext uri="{FF2B5EF4-FFF2-40B4-BE49-F238E27FC236}">
                  <a16:creationId xmlns:a16="http://schemas.microsoft.com/office/drawing/2014/main" id="{D94EA6A0-96BF-24E8-4B66-FA40C43E63D3}"/>
                </a:ext>
              </a:extLst>
            </p:cNvPr>
            <p:cNvSpPr/>
            <p:nvPr/>
          </p:nvSpPr>
          <p:spPr>
            <a:xfrm>
              <a:off x="7708768" y="1255016"/>
              <a:ext cx="211104" cy="135968"/>
            </a:xfrm>
            <a:custGeom>
              <a:avLst/>
              <a:gdLst/>
              <a:ahLst/>
              <a:cxnLst/>
              <a:rect l="l" t="t" r="r" b="b"/>
              <a:pathLst>
                <a:path w="6597" h="4249" extrusionOk="0">
                  <a:moveTo>
                    <a:pt x="910" y="0"/>
                  </a:moveTo>
                  <a:cubicBezTo>
                    <a:pt x="617" y="0"/>
                    <a:pt x="335" y="159"/>
                    <a:pt x="191" y="439"/>
                  </a:cubicBezTo>
                  <a:cubicBezTo>
                    <a:pt x="0" y="832"/>
                    <a:pt x="155" y="1308"/>
                    <a:pt x="548" y="1498"/>
                  </a:cubicBezTo>
                  <a:cubicBezTo>
                    <a:pt x="2227" y="2344"/>
                    <a:pt x="3822" y="3237"/>
                    <a:pt x="5275" y="4130"/>
                  </a:cubicBezTo>
                  <a:cubicBezTo>
                    <a:pt x="5406" y="4201"/>
                    <a:pt x="5548" y="4249"/>
                    <a:pt x="5691" y="4249"/>
                  </a:cubicBezTo>
                  <a:cubicBezTo>
                    <a:pt x="5953" y="4249"/>
                    <a:pt x="6215" y="4106"/>
                    <a:pt x="6358" y="3868"/>
                  </a:cubicBezTo>
                  <a:cubicBezTo>
                    <a:pt x="6596" y="3499"/>
                    <a:pt x="6477" y="3010"/>
                    <a:pt x="6108" y="2772"/>
                  </a:cubicBezTo>
                  <a:cubicBezTo>
                    <a:pt x="4620" y="1855"/>
                    <a:pt x="2989" y="951"/>
                    <a:pt x="1262" y="81"/>
                  </a:cubicBezTo>
                  <a:cubicBezTo>
                    <a:pt x="1149" y="26"/>
                    <a:pt x="1028" y="0"/>
                    <a:pt x="910"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9" name="Google Shape;68;p3">
              <a:extLst>
                <a:ext uri="{FF2B5EF4-FFF2-40B4-BE49-F238E27FC236}">
                  <a16:creationId xmlns:a16="http://schemas.microsoft.com/office/drawing/2014/main" id="{526D84A1-23C7-ACFB-72E9-A9C468BDD34E}"/>
                </a:ext>
              </a:extLst>
            </p:cNvPr>
            <p:cNvSpPr/>
            <p:nvPr/>
          </p:nvSpPr>
          <p:spPr>
            <a:xfrm>
              <a:off x="7386816" y="1117096"/>
              <a:ext cx="220640" cy="115392"/>
            </a:xfrm>
            <a:custGeom>
              <a:avLst/>
              <a:gdLst/>
              <a:ahLst/>
              <a:cxnLst/>
              <a:rect l="l" t="t" r="r" b="b"/>
              <a:pathLst>
                <a:path w="6895" h="3606" extrusionOk="0">
                  <a:moveTo>
                    <a:pt x="908" y="0"/>
                  </a:moveTo>
                  <a:cubicBezTo>
                    <a:pt x="581" y="0"/>
                    <a:pt x="277" y="195"/>
                    <a:pt x="155" y="522"/>
                  </a:cubicBezTo>
                  <a:cubicBezTo>
                    <a:pt x="0" y="927"/>
                    <a:pt x="215" y="1391"/>
                    <a:pt x="620" y="1534"/>
                  </a:cubicBezTo>
                  <a:cubicBezTo>
                    <a:pt x="2405" y="2201"/>
                    <a:pt x="4108" y="2867"/>
                    <a:pt x="5680" y="3546"/>
                  </a:cubicBezTo>
                  <a:cubicBezTo>
                    <a:pt x="5787" y="3582"/>
                    <a:pt x="5882" y="3606"/>
                    <a:pt x="5989" y="3606"/>
                  </a:cubicBezTo>
                  <a:cubicBezTo>
                    <a:pt x="6299" y="3606"/>
                    <a:pt x="6596" y="3427"/>
                    <a:pt x="6727" y="3117"/>
                  </a:cubicBezTo>
                  <a:cubicBezTo>
                    <a:pt x="6894" y="2713"/>
                    <a:pt x="6704" y="2248"/>
                    <a:pt x="6299" y="2082"/>
                  </a:cubicBezTo>
                  <a:cubicBezTo>
                    <a:pt x="4703" y="1403"/>
                    <a:pt x="2989" y="724"/>
                    <a:pt x="1179" y="46"/>
                  </a:cubicBezTo>
                  <a:cubicBezTo>
                    <a:pt x="1089" y="15"/>
                    <a:pt x="998" y="0"/>
                    <a:pt x="90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0" name="Google Shape;69;p3">
              <a:extLst>
                <a:ext uri="{FF2B5EF4-FFF2-40B4-BE49-F238E27FC236}">
                  <a16:creationId xmlns:a16="http://schemas.microsoft.com/office/drawing/2014/main" id="{44867815-0DCB-3F91-2198-00E0AB5C8C34}"/>
                </a:ext>
              </a:extLst>
            </p:cNvPr>
            <p:cNvSpPr/>
            <p:nvPr/>
          </p:nvSpPr>
          <p:spPr>
            <a:xfrm>
              <a:off x="7054976" y="1005896"/>
              <a:ext cx="223648" cy="103904"/>
            </a:xfrm>
            <a:custGeom>
              <a:avLst/>
              <a:gdLst/>
              <a:ahLst/>
              <a:cxnLst/>
              <a:rect l="l" t="t" r="r" b="b"/>
              <a:pathLst>
                <a:path w="6989" h="3247" extrusionOk="0">
                  <a:moveTo>
                    <a:pt x="890" y="1"/>
                  </a:moveTo>
                  <a:cubicBezTo>
                    <a:pt x="543" y="1"/>
                    <a:pt x="227" y="216"/>
                    <a:pt x="119" y="568"/>
                  </a:cubicBezTo>
                  <a:cubicBezTo>
                    <a:pt x="0" y="985"/>
                    <a:pt x="226" y="1425"/>
                    <a:pt x="655" y="1556"/>
                  </a:cubicBezTo>
                  <a:cubicBezTo>
                    <a:pt x="2477" y="2116"/>
                    <a:pt x="4227" y="2675"/>
                    <a:pt x="5846" y="3211"/>
                  </a:cubicBezTo>
                  <a:cubicBezTo>
                    <a:pt x="5929" y="3235"/>
                    <a:pt x="6013" y="3247"/>
                    <a:pt x="6096" y="3247"/>
                  </a:cubicBezTo>
                  <a:cubicBezTo>
                    <a:pt x="6429" y="3247"/>
                    <a:pt x="6739" y="3044"/>
                    <a:pt x="6858" y="2711"/>
                  </a:cubicBezTo>
                  <a:cubicBezTo>
                    <a:pt x="6989" y="2294"/>
                    <a:pt x="6763" y="1842"/>
                    <a:pt x="6346" y="1699"/>
                  </a:cubicBezTo>
                  <a:cubicBezTo>
                    <a:pt x="4715" y="1163"/>
                    <a:pt x="2953" y="604"/>
                    <a:pt x="1119" y="32"/>
                  </a:cubicBezTo>
                  <a:cubicBezTo>
                    <a:pt x="1042" y="11"/>
                    <a:pt x="965" y="1"/>
                    <a:pt x="890"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1" name="Google Shape;70;p3">
              <a:extLst>
                <a:ext uri="{FF2B5EF4-FFF2-40B4-BE49-F238E27FC236}">
                  <a16:creationId xmlns:a16="http://schemas.microsoft.com/office/drawing/2014/main" id="{94B1C5D6-0A31-3993-54EC-98E359BA3B03}"/>
                </a:ext>
              </a:extLst>
            </p:cNvPr>
            <p:cNvSpPr/>
            <p:nvPr/>
          </p:nvSpPr>
          <p:spPr>
            <a:xfrm>
              <a:off x="6723872" y="889704"/>
              <a:ext cx="219872" cy="116480"/>
            </a:xfrm>
            <a:custGeom>
              <a:avLst/>
              <a:gdLst/>
              <a:ahLst/>
              <a:cxnLst/>
              <a:rect l="l" t="t" r="r" b="b"/>
              <a:pathLst>
                <a:path w="6871" h="3640" extrusionOk="0">
                  <a:moveTo>
                    <a:pt x="920" y="0"/>
                  </a:moveTo>
                  <a:cubicBezTo>
                    <a:pt x="624" y="0"/>
                    <a:pt x="340" y="166"/>
                    <a:pt x="203" y="448"/>
                  </a:cubicBezTo>
                  <a:cubicBezTo>
                    <a:pt x="1" y="841"/>
                    <a:pt x="167" y="1318"/>
                    <a:pt x="560" y="1508"/>
                  </a:cubicBezTo>
                  <a:cubicBezTo>
                    <a:pt x="2191" y="2306"/>
                    <a:pt x="3930" y="3008"/>
                    <a:pt x="5739" y="3604"/>
                  </a:cubicBezTo>
                  <a:cubicBezTo>
                    <a:pt x="5823" y="3627"/>
                    <a:pt x="5906" y="3639"/>
                    <a:pt x="5989" y="3639"/>
                  </a:cubicBezTo>
                  <a:cubicBezTo>
                    <a:pt x="6323" y="3639"/>
                    <a:pt x="6632" y="3425"/>
                    <a:pt x="6739" y="3092"/>
                  </a:cubicBezTo>
                  <a:cubicBezTo>
                    <a:pt x="6870" y="2675"/>
                    <a:pt x="6644" y="2234"/>
                    <a:pt x="6227" y="2092"/>
                  </a:cubicBezTo>
                  <a:cubicBezTo>
                    <a:pt x="4501" y="1520"/>
                    <a:pt x="2822" y="853"/>
                    <a:pt x="1263" y="79"/>
                  </a:cubicBezTo>
                  <a:cubicBezTo>
                    <a:pt x="1152" y="26"/>
                    <a:pt x="1035" y="0"/>
                    <a:pt x="920"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2" name="Google Shape;71;p3">
              <a:extLst>
                <a:ext uri="{FF2B5EF4-FFF2-40B4-BE49-F238E27FC236}">
                  <a16:creationId xmlns:a16="http://schemas.microsoft.com/office/drawing/2014/main" id="{757B9CD5-0F00-707D-AE72-3E78565A2FE6}"/>
                </a:ext>
              </a:extLst>
            </p:cNvPr>
            <p:cNvSpPr/>
            <p:nvPr/>
          </p:nvSpPr>
          <p:spPr>
            <a:xfrm>
              <a:off x="6440416" y="688393"/>
              <a:ext cx="190528" cy="163488"/>
            </a:xfrm>
            <a:custGeom>
              <a:avLst/>
              <a:gdLst/>
              <a:ahLst/>
              <a:cxnLst/>
              <a:rect l="l" t="t" r="r" b="b"/>
              <a:pathLst>
                <a:path w="5954" h="5109" extrusionOk="0">
                  <a:moveTo>
                    <a:pt x="858" y="0"/>
                  </a:moveTo>
                  <a:cubicBezTo>
                    <a:pt x="659" y="0"/>
                    <a:pt x="462" y="75"/>
                    <a:pt x="310" y="227"/>
                  </a:cubicBezTo>
                  <a:cubicBezTo>
                    <a:pt x="0" y="536"/>
                    <a:pt x="0" y="1036"/>
                    <a:pt x="298" y="1358"/>
                  </a:cubicBezTo>
                  <a:cubicBezTo>
                    <a:pt x="1596" y="2656"/>
                    <a:pt x="3036" y="3870"/>
                    <a:pt x="4596" y="4965"/>
                  </a:cubicBezTo>
                  <a:cubicBezTo>
                    <a:pt x="4739" y="5061"/>
                    <a:pt x="4894" y="5108"/>
                    <a:pt x="5049" y="5108"/>
                  </a:cubicBezTo>
                  <a:cubicBezTo>
                    <a:pt x="5299" y="5108"/>
                    <a:pt x="5549" y="4989"/>
                    <a:pt x="5703" y="4775"/>
                  </a:cubicBezTo>
                  <a:cubicBezTo>
                    <a:pt x="5953" y="4418"/>
                    <a:pt x="5870" y="3918"/>
                    <a:pt x="5513" y="3668"/>
                  </a:cubicBezTo>
                  <a:cubicBezTo>
                    <a:pt x="4025" y="2632"/>
                    <a:pt x="2655" y="1477"/>
                    <a:pt x="1429" y="239"/>
                  </a:cubicBezTo>
                  <a:cubicBezTo>
                    <a:pt x="1271" y="81"/>
                    <a:pt x="1064" y="0"/>
                    <a:pt x="85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3" name="Google Shape;72;p3">
              <a:extLst>
                <a:ext uri="{FF2B5EF4-FFF2-40B4-BE49-F238E27FC236}">
                  <a16:creationId xmlns:a16="http://schemas.microsoft.com/office/drawing/2014/main" id="{6C56F946-97A8-378F-D55B-CE2BF11DC962}"/>
                </a:ext>
              </a:extLst>
            </p:cNvPr>
            <p:cNvSpPr/>
            <p:nvPr/>
          </p:nvSpPr>
          <p:spPr>
            <a:xfrm>
              <a:off x="6247232" y="397929"/>
              <a:ext cx="139104" cy="205920"/>
            </a:xfrm>
            <a:custGeom>
              <a:avLst/>
              <a:gdLst/>
              <a:ahLst/>
              <a:cxnLst/>
              <a:rect l="l" t="t" r="r" b="b"/>
              <a:pathLst>
                <a:path w="4347" h="6435" extrusionOk="0">
                  <a:moveTo>
                    <a:pt x="895" y="1"/>
                  </a:moveTo>
                  <a:cubicBezTo>
                    <a:pt x="800" y="1"/>
                    <a:pt x="703" y="17"/>
                    <a:pt x="608" y="53"/>
                  </a:cubicBezTo>
                  <a:cubicBezTo>
                    <a:pt x="203" y="219"/>
                    <a:pt x="1" y="684"/>
                    <a:pt x="167" y="1088"/>
                  </a:cubicBezTo>
                  <a:cubicBezTo>
                    <a:pt x="858" y="2815"/>
                    <a:pt x="1739" y="4494"/>
                    <a:pt x="2787" y="6077"/>
                  </a:cubicBezTo>
                  <a:cubicBezTo>
                    <a:pt x="2942" y="6303"/>
                    <a:pt x="3192" y="6434"/>
                    <a:pt x="3442" y="6434"/>
                  </a:cubicBezTo>
                  <a:cubicBezTo>
                    <a:pt x="3596" y="6434"/>
                    <a:pt x="3751" y="6387"/>
                    <a:pt x="3882" y="6303"/>
                  </a:cubicBezTo>
                  <a:cubicBezTo>
                    <a:pt x="4251" y="6053"/>
                    <a:pt x="4347" y="5565"/>
                    <a:pt x="4108" y="5196"/>
                  </a:cubicBezTo>
                  <a:cubicBezTo>
                    <a:pt x="3120" y="3708"/>
                    <a:pt x="2287" y="2136"/>
                    <a:pt x="1644" y="505"/>
                  </a:cubicBezTo>
                  <a:cubicBezTo>
                    <a:pt x="1515" y="192"/>
                    <a:pt x="1216" y="1"/>
                    <a:pt x="895"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4" name="Google Shape;73;p3">
              <a:extLst>
                <a:ext uri="{FF2B5EF4-FFF2-40B4-BE49-F238E27FC236}">
                  <a16:creationId xmlns:a16="http://schemas.microsoft.com/office/drawing/2014/main" id="{1ED35D74-BA57-0FD9-A561-76D6B6C83D13}"/>
                </a:ext>
              </a:extLst>
            </p:cNvPr>
            <p:cNvSpPr/>
            <p:nvPr/>
          </p:nvSpPr>
          <p:spPr>
            <a:xfrm>
              <a:off x="6193536" y="54698"/>
              <a:ext cx="63264" cy="225664"/>
            </a:xfrm>
            <a:custGeom>
              <a:avLst/>
              <a:gdLst/>
              <a:ahLst/>
              <a:cxnLst/>
              <a:rect l="l" t="t" r="r" b="b"/>
              <a:pathLst>
                <a:path w="1977" h="7052" extrusionOk="0">
                  <a:moveTo>
                    <a:pt x="830" y="1"/>
                  </a:moveTo>
                  <a:cubicBezTo>
                    <a:pt x="417" y="1"/>
                    <a:pt x="70" y="334"/>
                    <a:pt x="48" y="742"/>
                  </a:cubicBezTo>
                  <a:cubicBezTo>
                    <a:pt x="24" y="1254"/>
                    <a:pt x="0" y="1766"/>
                    <a:pt x="0" y="2266"/>
                  </a:cubicBezTo>
                  <a:cubicBezTo>
                    <a:pt x="0" y="3635"/>
                    <a:pt x="119" y="5028"/>
                    <a:pt x="333" y="6385"/>
                  </a:cubicBezTo>
                  <a:cubicBezTo>
                    <a:pt x="405" y="6766"/>
                    <a:pt x="738" y="7052"/>
                    <a:pt x="1119" y="7052"/>
                  </a:cubicBezTo>
                  <a:cubicBezTo>
                    <a:pt x="1167" y="7052"/>
                    <a:pt x="1203" y="7040"/>
                    <a:pt x="1250" y="7040"/>
                  </a:cubicBezTo>
                  <a:cubicBezTo>
                    <a:pt x="1679" y="6969"/>
                    <a:pt x="1976" y="6552"/>
                    <a:pt x="1905" y="6123"/>
                  </a:cubicBezTo>
                  <a:cubicBezTo>
                    <a:pt x="1703" y="4849"/>
                    <a:pt x="1595" y="3552"/>
                    <a:pt x="1595" y="2266"/>
                  </a:cubicBezTo>
                  <a:cubicBezTo>
                    <a:pt x="1595" y="1801"/>
                    <a:pt x="1607" y="1313"/>
                    <a:pt x="1631" y="837"/>
                  </a:cubicBezTo>
                  <a:cubicBezTo>
                    <a:pt x="1667" y="408"/>
                    <a:pt x="1334" y="27"/>
                    <a:pt x="893" y="3"/>
                  </a:cubicBezTo>
                  <a:cubicBezTo>
                    <a:pt x="872" y="2"/>
                    <a:pt x="851" y="1"/>
                    <a:pt x="830"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35" name="Google Shape;74;p3">
            <a:extLst>
              <a:ext uri="{FF2B5EF4-FFF2-40B4-BE49-F238E27FC236}">
                <a16:creationId xmlns:a16="http://schemas.microsoft.com/office/drawing/2014/main" id="{69D22BE3-B97B-2F09-2D4E-6FF28D5C464E}"/>
              </a:ext>
            </a:extLst>
          </p:cNvPr>
          <p:cNvGrpSpPr/>
          <p:nvPr/>
        </p:nvGrpSpPr>
        <p:grpSpPr>
          <a:xfrm rot="6664516" flipV="1">
            <a:off x="1456729" y="5472158"/>
            <a:ext cx="2989935" cy="2841269"/>
            <a:chOff x="160768" y="36650"/>
            <a:chExt cx="2487584" cy="3165595"/>
          </a:xfrm>
        </p:grpSpPr>
        <p:sp>
          <p:nvSpPr>
            <p:cNvPr id="1236" name="Google Shape;75;p3">
              <a:extLst>
                <a:ext uri="{FF2B5EF4-FFF2-40B4-BE49-F238E27FC236}">
                  <a16:creationId xmlns:a16="http://schemas.microsoft.com/office/drawing/2014/main" id="{FC067ABB-309E-ECE3-7AE7-42FFD42EC999}"/>
                </a:ext>
              </a:extLst>
            </p:cNvPr>
            <p:cNvSpPr/>
            <p:nvPr/>
          </p:nvSpPr>
          <p:spPr>
            <a:xfrm>
              <a:off x="808480" y="3147589"/>
              <a:ext cx="226720" cy="54656"/>
            </a:xfrm>
            <a:custGeom>
              <a:avLst/>
              <a:gdLst/>
              <a:ahLst/>
              <a:cxnLst/>
              <a:rect l="l" t="t" r="r" b="b"/>
              <a:pathLst>
                <a:path w="7085" h="1708" extrusionOk="0">
                  <a:moveTo>
                    <a:pt x="821" y="1"/>
                  </a:moveTo>
                  <a:cubicBezTo>
                    <a:pt x="426" y="1"/>
                    <a:pt x="81" y="307"/>
                    <a:pt x="48" y="708"/>
                  </a:cubicBezTo>
                  <a:cubicBezTo>
                    <a:pt x="0" y="1148"/>
                    <a:pt x="322" y="1529"/>
                    <a:pt x="750" y="1577"/>
                  </a:cubicBezTo>
                  <a:cubicBezTo>
                    <a:pt x="1691" y="1660"/>
                    <a:pt x="2643" y="1708"/>
                    <a:pt x="3572" y="1708"/>
                  </a:cubicBezTo>
                  <a:cubicBezTo>
                    <a:pt x="4489" y="1708"/>
                    <a:pt x="5417" y="1660"/>
                    <a:pt x="6334" y="1577"/>
                  </a:cubicBezTo>
                  <a:cubicBezTo>
                    <a:pt x="6763" y="1529"/>
                    <a:pt x="7084" y="1148"/>
                    <a:pt x="7037" y="708"/>
                  </a:cubicBezTo>
                  <a:cubicBezTo>
                    <a:pt x="7003" y="307"/>
                    <a:pt x="6658" y="1"/>
                    <a:pt x="6264" y="1"/>
                  </a:cubicBezTo>
                  <a:cubicBezTo>
                    <a:pt x="6236" y="1"/>
                    <a:pt x="6208" y="2"/>
                    <a:pt x="6179" y="5"/>
                  </a:cubicBezTo>
                  <a:cubicBezTo>
                    <a:pt x="5316" y="89"/>
                    <a:pt x="4441" y="130"/>
                    <a:pt x="3560" y="130"/>
                  </a:cubicBezTo>
                  <a:cubicBezTo>
                    <a:pt x="2679" y="130"/>
                    <a:pt x="1792" y="89"/>
                    <a:pt x="905" y="5"/>
                  </a:cubicBezTo>
                  <a:cubicBezTo>
                    <a:pt x="877" y="2"/>
                    <a:pt x="848" y="1"/>
                    <a:pt x="821"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7" name="Google Shape;76;p3">
              <a:extLst>
                <a:ext uri="{FF2B5EF4-FFF2-40B4-BE49-F238E27FC236}">
                  <a16:creationId xmlns:a16="http://schemas.microsoft.com/office/drawing/2014/main" id="{D87383F9-89EB-BF0B-B932-5886DBE1395E}"/>
                </a:ext>
              </a:extLst>
            </p:cNvPr>
            <p:cNvSpPr/>
            <p:nvPr/>
          </p:nvSpPr>
          <p:spPr>
            <a:xfrm>
              <a:off x="470912" y="3060837"/>
              <a:ext cx="220992" cy="105984"/>
            </a:xfrm>
            <a:custGeom>
              <a:avLst/>
              <a:gdLst/>
              <a:ahLst/>
              <a:cxnLst/>
              <a:rect l="l" t="t" r="r" b="b"/>
              <a:pathLst>
                <a:path w="6906" h="3312" extrusionOk="0">
                  <a:moveTo>
                    <a:pt x="887" y="1"/>
                  </a:moveTo>
                  <a:cubicBezTo>
                    <a:pt x="576" y="1"/>
                    <a:pt x="281" y="184"/>
                    <a:pt x="155" y="490"/>
                  </a:cubicBezTo>
                  <a:cubicBezTo>
                    <a:pt x="0" y="895"/>
                    <a:pt x="191" y="1359"/>
                    <a:pt x="595" y="1514"/>
                  </a:cubicBezTo>
                  <a:cubicBezTo>
                    <a:pt x="2381" y="2240"/>
                    <a:pt x="4144" y="2835"/>
                    <a:pt x="5834" y="3288"/>
                  </a:cubicBezTo>
                  <a:cubicBezTo>
                    <a:pt x="5906" y="3300"/>
                    <a:pt x="5965" y="3312"/>
                    <a:pt x="6037" y="3312"/>
                  </a:cubicBezTo>
                  <a:cubicBezTo>
                    <a:pt x="6382" y="3312"/>
                    <a:pt x="6703" y="3073"/>
                    <a:pt x="6799" y="2728"/>
                  </a:cubicBezTo>
                  <a:cubicBezTo>
                    <a:pt x="6906" y="2299"/>
                    <a:pt x="6656" y="1871"/>
                    <a:pt x="6239" y="1764"/>
                  </a:cubicBezTo>
                  <a:cubicBezTo>
                    <a:pt x="4620" y="1323"/>
                    <a:pt x="2917" y="752"/>
                    <a:pt x="1191" y="61"/>
                  </a:cubicBezTo>
                  <a:cubicBezTo>
                    <a:pt x="1091" y="20"/>
                    <a:pt x="989" y="1"/>
                    <a:pt x="887"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8" name="Google Shape;77;p3">
              <a:extLst>
                <a:ext uri="{FF2B5EF4-FFF2-40B4-BE49-F238E27FC236}">
                  <a16:creationId xmlns:a16="http://schemas.microsoft.com/office/drawing/2014/main" id="{01B83976-287D-DC13-3CFF-700577E0C255}"/>
                </a:ext>
              </a:extLst>
            </p:cNvPr>
            <p:cNvSpPr/>
            <p:nvPr/>
          </p:nvSpPr>
          <p:spPr>
            <a:xfrm>
              <a:off x="1150592" y="3049509"/>
              <a:ext cx="218752" cy="114656"/>
            </a:xfrm>
            <a:custGeom>
              <a:avLst/>
              <a:gdLst/>
              <a:ahLst/>
              <a:cxnLst/>
              <a:rect l="l" t="t" r="r" b="b"/>
              <a:pathLst>
                <a:path w="6836" h="3583" extrusionOk="0">
                  <a:moveTo>
                    <a:pt x="5935" y="1"/>
                  </a:moveTo>
                  <a:cubicBezTo>
                    <a:pt x="5818" y="1"/>
                    <a:pt x="5698" y="27"/>
                    <a:pt x="5585" y="82"/>
                  </a:cubicBezTo>
                  <a:cubicBezTo>
                    <a:pt x="3942" y="891"/>
                    <a:pt x="2287" y="1546"/>
                    <a:pt x="656" y="2046"/>
                  </a:cubicBezTo>
                  <a:cubicBezTo>
                    <a:pt x="239" y="2165"/>
                    <a:pt x="1" y="2606"/>
                    <a:pt x="132" y="3023"/>
                  </a:cubicBezTo>
                  <a:cubicBezTo>
                    <a:pt x="239" y="3368"/>
                    <a:pt x="549" y="3582"/>
                    <a:pt x="882" y="3582"/>
                  </a:cubicBezTo>
                  <a:cubicBezTo>
                    <a:pt x="965" y="3582"/>
                    <a:pt x="1037" y="3570"/>
                    <a:pt x="1108" y="3546"/>
                  </a:cubicBezTo>
                  <a:cubicBezTo>
                    <a:pt x="2823" y="3034"/>
                    <a:pt x="4561" y="2344"/>
                    <a:pt x="6275" y="1499"/>
                  </a:cubicBezTo>
                  <a:cubicBezTo>
                    <a:pt x="6668" y="1308"/>
                    <a:pt x="6835" y="832"/>
                    <a:pt x="6633" y="439"/>
                  </a:cubicBezTo>
                  <a:cubicBezTo>
                    <a:pt x="6497" y="159"/>
                    <a:pt x="6223" y="1"/>
                    <a:pt x="5935"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9" name="Google Shape;78;p3">
              <a:extLst>
                <a:ext uri="{FF2B5EF4-FFF2-40B4-BE49-F238E27FC236}">
                  <a16:creationId xmlns:a16="http://schemas.microsoft.com/office/drawing/2014/main" id="{A68223FD-C47B-D65D-DB8B-C2580240F9FC}"/>
                </a:ext>
              </a:extLst>
            </p:cNvPr>
            <p:cNvSpPr/>
            <p:nvPr/>
          </p:nvSpPr>
          <p:spPr>
            <a:xfrm>
              <a:off x="160768" y="2903557"/>
              <a:ext cx="209568" cy="134880"/>
            </a:xfrm>
            <a:custGeom>
              <a:avLst/>
              <a:gdLst/>
              <a:ahLst/>
              <a:cxnLst/>
              <a:rect l="l" t="t" r="r" b="b"/>
              <a:pathLst>
                <a:path w="6549" h="4215" extrusionOk="0">
                  <a:moveTo>
                    <a:pt x="901" y="0"/>
                  </a:moveTo>
                  <a:cubicBezTo>
                    <a:pt x="631" y="0"/>
                    <a:pt x="365" y="135"/>
                    <a:pt x="215" y="380"/>
                  </a:cubicBezTo>
                  <a:cubicBezTo>
                    <a:pt x="0" y="761"/>
                    <a:pt x="120" y="1238"/>
                    <a:pt x="489" y="1464"/>
                  </a:cubicBezTo>
                  <a:cubicBezTo>
                    <a:pt x="2144" y="2452"/>
                    <a:pt x="3763" y="3345"/>
                    <a:pt x="5287" y="4131"/>
                  </a:cubicBezTo>
                  <a:cubicBezTo>
                    <a:pt x="5406" y="4190"/>
                    <a:pt x="5525" y="4214"/>
                    <a:pt x="5644" y="4214"/>
                  </a:cubicBezTo>
                  <a:cubicBezTo>
                    <a:pt x="5930" y="4214"/>
                    <a:pt x="6204" y="4059"/>
                    <a:pt x="6346" y="3785"/>
                  </a:cubicBezTo>
                  <a:cubicBezTo>
                    <a:pt x="6549" y="3404"/>
                    <a:pt x="6394" y="2928"/>
                    <a:pt x="6001" y="2726"/>
                  </a:cubicBezTo>
                  <a:cubicBezTo>
                    <a:pt x="4513" y="1964"/>
                    <a:pt x="2929" y="1083"/>
                    <a:pt x="1298" y="106"/>
                  </a:cubicBezTo>
                  <a:cubicBezTo>
                    <a:pt x="1174" y="35"/>
                    <a:pt x="1037" y="0"/>
                    <a:pt x="901"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0" name="Google Shape;79;p3">
              <a:extLst>
                <a:ext uri="{FF2B5EF4-FFF2-40B4-BE49-F238E27FC236}">
                  <a16:creationId xmlns:a16="http://schemas.microsoft.com/office/drawing/2014/main" id="{10B88379-7A62-F815-E162-E7DD1F435873}"/>
                </a:ext>
              </a:extLst>
            </p:cNvPr>
            <p:cNvSpPr/>
            <p:nvPr/>
          </p:nvSpPr>
          <p:spPr>
            <a:xfrm>
              <a:off x="1461888" y="2846245"/>
              <a:ext cx="184416" cy="166656"/>
            </a:xfrm>
            <a:custGeom>
              <a:avLst/>
              <a:gdLst/>
              <a:ahLst/>
              <a:cxnLst/>
              <a:rect l="l" t="t" r="r" b="b"/>
              <a:pathLst>
                <a:path w="5763" h="5208" extrusionOk="0">
                  <a:moveTo>
                    <a:pt x="4878" y="1"/>
                  </a:moveTo>
                  <a:cubicBezTo>
                    <a:pt x="4640" y="1"/>
                    <a:pt x="4406" y="109"/>
                    <a:pt x="4251" y="314"/>
                  </a:cubicBezTo>
                  <a:cubicBezTo>
                    <a:pt x="3382" y="1469"/>
                    <a:pt x="2370" y="2445"/>
                    <a:pt x="1239" y="3231"/>
                  </a:cubicBezTo>
                  <a:cubicBezTo>
                    <a:pt x="977" y="3410"/>
                    <a:pt x="715" y="3588"/>
                    <a:pt x="465" y="3755"/>
                  </a:cubicBezTo>
                  <a:cubicBezTo>
                    <a:pt x="96" y="4005"/>
                    <a:pt x="0" y="4493"/>
                    <a:pt x="250" y="4850"/>
                  </a:cubicBezTo>
                  <a:cubicBezTo>
                    <a:pt x="393" y="5076"/>
                    <a:pt x="643" y="5207"/>
                    <a:pt x="905" y="5207"/>
                  </a:cubicBezTo>
                  <a:cubicBezTo>
                    <a:pt x="1048" y="5207"/>
                    <a:pt x="1203" y="5160"/>
                    <a:pt x="1334" y="5065"/>
                  </a:cubicBezTo>
                  <a:cubicBezTo>
                    <a:pt x="1608" y="4898"/>
                    <a:pt x="1870" y="4707"/>
                    <a:pt x="2132" y="4529"/>
                  </a:cubicBezTo>
                  <a:cubicBezTo>
                    <a:pt x="3405" y="3648"/>
                    <a:pt x="4537" y="2552"/>
                    <a:pt x="5501" y="1266"/>
                  </a:cubicBezTo>
                  <a:cubicBezTo>
                    <a:pt x="5763" y="909"/>
                    <a:pt x="5703" y="421"/>
                    <a:pt x="5346" y="159"/>
                  </a:cubicBezTo>
                  <a:cubicBezTo>
                    <a:pt x="5205" y="52"/>
                    <a:pt x="5041" y="1"/>
                    <a:pt x="4878"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1" name="Google Shape;80;p3">
              <a:extLst>
                <a:ext uri="{FF2B5EF4-FFF2-40B4-BE49-F238E27FC236}">
                  <a16:creationId xmlns:a16="http://schemas.microsoft.com/office/drawing/2014/main" id="{0925F33B-88E0-5136-B284-1CFC31662A3D}"/>
                </a:ext>
              </a:extLst>
            </p:cNvPr>
            <p:cNvSpPr/>
            <p:nvPr/>
          </p:nvSpPr>
          <p:spPr>
            <a:xfrm>
              <a:off x="1671040" y="2526246"/>
              <a:ext cx="102144" cy="218048"/>
            </a:xfrm>
            <a:custGeom>
              <a:avLst/>
              <a:gdLst/>
              <a:ahLst/>
              <a:cxnLst/>
              <a:rect l="l" t="t" r="r" b="b"/>
              <a:pathLst>
                <a:path w="3192" h="6814" extrusionOk="0">
                  <a:moveTo>
                    <a:pt x="2331" y="1"/>
                  </a:moveTo>
                  <a:cubicBezTo>
                    <a:pt x="1967" y="1"/>
                    <a:pt x="1634" y="266"/>
                    <a:pt x="1561" y="634"/>
                  </a:cubicBezTo>
                  <a:cubicBezTo>
                    <a:pt x="1191" y="2563"/>
                    <a:pt x="727" y="4230"/>
                    <a:pt x="156" y="5742"/>
                  </a:cubicBezTo>
                  <a:cubicBezTo>
                    <a:pt x="1" y="6159"/>
                    <a:pt x="203" y="6611"/>
                    <a:pt x="620" y="6766"/>
                  </a:cubicBezTo>
                  <a:cubicBezTo>
                    <a:pt x="703" y="6802"/>
                    <a:pt x="799" y="6814"/>
                    <a:pt x="894" y="6814"/>
                  </a:cubicBezTo>
                  <a:cubicBezTo>
                    <a:pt x="1215" y="6814"/>
                    <a:pt x="1513" y="6623"/>
                    <a:pt x="1632" y="6302"/>
                  </a:cubicBezTo>
                  <a:cubicBezTo>
                    <a:pt x="2239" y="4706"/>
                    <a:pt x="2715" y="2944"/>
                    <a:pt x="3108" y="944"/>
                  </a:cubicBezTo>
                  <a:cubicBezTo>
                    <a:pt x="3192" y="515"/>
                    <a:pt x="2906" y="98"/>
                    <a:pt x="2477" y="15"/>
                  </a:cubicBezTo>
                  <a:cubicBezTo>
                    <a:pt x="2428" y="5"/>
                    <a:pt x="2380" y="1"/>
                    <a:pt x="2331"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2" name="Google Shape;81;p3">
              <a:extLst>
                <a:ext uri="{FF2B5EF4-FFF2-40B4-BE49-F238E27FC236}">
                  <a16:creationId xmlns:a16="http://schemas.microsoft.com/office/drawing/2014/main" id="{703A0ACA-6D9D-40F0-D262-45589FF0E356}"/>
                </a:ext>
              </a:extLst>
            </p:cNvPr>
            <p:cNvSpPr/>
            <p:nvPr/>
          </p:nvSpPr>
          <p:spPr>
            <a:xfrm>
              <a:off x="1743456" y="2180006"/>
              <a:ext cx="63648" cy="224448"/>
            </a:xfrm>
            <a:custGeom>
              <a:avLst/>
              <a:gdLst/>
              <a:ahLst/>
              <a:cxnLst/>
              <a:rect l="l" t="t" r="r" b="b"/>
              <a:pathLst>
                <a:path w="1989" h="7014" extrusionOk="0">
                  <a:moveTo>
                    <a:pt x="1192" y="0"/>
                  </a:moveTo>
                  <a:cubicBezTo>
                    <a:pt x="773" y="0"/>
                    <a:pt x="416" y="329"/>
                    <a:pt x="393" y="762"/>
                  </a:cubicBezTo>
                  <a:cubicBezTo>
                    <a:pt x="310" y="2775"/>
                    <a:pt x="191" y="4537"/>
                    <a:pt x="36" y="6144"/>
                  </a:cubicBezTo>
                  <a:cubicBezTo>
                    <a:pt x="0" y="6585"/>
                    <a:pt x="310" y="6966"/>
                    <a:pt x="750" y="7013"/>
                  </a:cubicBezTo>
                  <a:lnTo>
                    <a:pt x="822" y="7013"/>
                  </a:lnTo>
                  <a:cubicBezTo>
                    <a:pt x="1226" y="7013"/>
                    <a:pt x="1572" y="6704"/>
                    <a:pt x="1607" y="6299"/>
                  </a:cubicBezTo>
                  <a:cubicBezTo>
                    <a:pt x="1762" y="4656"/>
                    <a:pt x="1881" y="2870"/>
                    <a:pt x="1965" y="822"/>
                  </a:cubicBezTo>
                  <a:cubicBezTo>
                    <a:pt x="1988" y="393"/>
                    <a:pt x="1655" y="24"/>
                    <a:pt x="1214" y="0"/>
                  </a:cubicBezTo>
                  <a:cubicBezTo>
                    <a:pt x="1207" y="0"/>
                    <a:pt x="1200" y="0"/>
                    <a:pt x="1192"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3" name="Google Shape;82;p3">
              <a:extLst>
                <a:ext uri="{FF2B5EF4-FFF2-40B4-BE49-F238E27FC236}">
                  <a16:creationId xmlns:a16="http://schemas.microsoft.com/office/drawing/2014/main" id="{E633760E-D166-3001-FA9F-7D306B9E95E0}"/>
                </a:ext>
              </a:extLst>
            </p:cNvPr>
            <p:cNvSpPr/>
            <p:nvPr/>
          </p:nvSpPr>
          <p:spPr>
            <a:xfrm>
              <a:off x="1760576" y="1831719"/>
              <a:ext cx="53760" cy="224864"/>
            </a:xfrm>
            <a:custGeom>
              <a:avLst/>
              <a:gdLst/>
              <a:ahLst/>
              <a:cxnLst/>
              <a:rect l="l" t="t" r="r" b="b"/>
              <a:pathLst>
                <a:path w="1680" h="7027" extrusionOk="0">
                  <a:moveTo>
                    <a:pt x="852" y="1"/>
                  </a:moveTo>
                  <a:cubicBezTo>
                    <a:pt x="432" y="1"/>
                    <a:pt x="108" y="349"/>
                    <a:pt x="96" y="776"/>
                  </a:cubicBezTo>
                  <a:cubicBezTo>
                    <a:pt x="84" y="1609"/>
                    <a:pt x="72" y="2431"/>
                    <a:pt x="60" y="3264"/>
                  </a:cubicBezTo>
                  <a:cubicBezTo>
                    <a:pt x="48" y="4253"/>
                    <a:pt x="25" y="5241"/>
                    <a:pt x="13" y="6217"/>
                  </a:cubicBezTo>
                  <a:cubicBezTo>
                    <a:pt x="1" y="6658"/>
                    <a:pt x="346" y="7015"/>
                    <a:pt x="787" y="7027"/>
                  </a:cubicBezTo>
                  <a:lnTo>
                    <a:pt x="799" y="7027"/>
                  </a:lnTo>
                  <a:cubicBezTo>
                    <a:pt x="1227" y="7027"/>
                    <a:pt x="1584" y="6681"/>
                    <a:pt x="1584" y="6253"/>
                  </a:cubicBezTo>
                  <a:cubicBezTo>
                    <a:pt x="1608" y="5265"/>
                    <a:pt x="1620" y="4276"/>
                    <a:pt x="1632" y="3288"/>
                  </a:cubicBezTo>
                  <a:cubicBezTo>
                    <a:pt x="1644" y="2455"/>
                    <a:pt x="1656" y="1633"/>
                    <a:pt x="1668" y="800"/>
                  </a:cubicBezTo>
                  <a:cubicBezTo>
                    <a:pt x="1680" y="371"/>
                    <a:pt x="1334" y="14"/>
                    <a:pt x="894" y="2"/>
                  </a:cubicBezTo>
                  <a:cubicBezTo>
                    <a:pt x="880" y="1"/>
                    <a:pt x="866" y="1"/>
                    <a:pt x="852"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4" name="Google Shape;83;p3">
              <a:extLst>
                <a:ext uri="{FF2B5EF4-FFF2-40B4-BE49-F238E27FC236}">
                  <a16:creationId xmlns:a16="http://schemas.microsoft.com/office/drawing/2014/main" id="{692965CD-8B47-036E-86DD-4A3CB19F8E0C}"/>
                </a:ext>
              </a:extLst>
            </p:cNvPr>
            <p:cNvSpPr/>
            <p:nvPr/>
          </p:nvSpPr>
          <p:spPr>
            <a:xfrm>
              <a:off x="1767456" y="1483784"/>
              <a:ext cx="62496" cy="224192"/>
            </a:xfrm>
            <a:custGeom>
              <a:avLst/>
              <a:gdLst/>
              <a:ahLst/>
              <a:cxnLst/>
              <a:rect l="l" t="t" r="r" b="b"/>
              <a:pathLst>
                <a:path w="1953" h="7006" extrusionOk="0">
                  <a:moveTo>
                    <a:pt x="1118" y="0"/>
                  </a:moveTo>
                  <a:cubicBezTo>
                    <a:pt x="724" y="0"/>
                    <a:pt x="379" y="308"/>
                    <a:pt x="345" y="719"/>
                  </a:cubicBezTo>
                  <a:cubicBezTo>
                    <a:pt x="203" y="2362"/>
                    <a:pt x="95" y="4160"/>
                    <a:pt x="24" y="6184"/>
                  </a:cubicBezTo>
                  <a:cubicBezTo>
                    <a:pt x="0" y="6625"/>
                    <a:pt x="345" y="6994"/>
                    <a:pt x="774" y="7006"/>
                  </a:cubicBezTo>
                  <a:lnTo>
                    <a:pt x="810" y="7006"/>
                  </a:lnTo>
                  <a:cubicBezTo>
                    <a:pt x="1226" y="7006"/>
                    <a:pt x="1584" y="6672"/>
                    <a:pt x="1596" y="6244"/>
                  </a:cubicBezTo>
                  <a:cubicBezTo>
                    <a:pt x="1679" y="4243"/>
                    <a:pt x="1774" y="2469"/>
                    <a:pt x="1917" y="850"/>
                  </a:cubicBezTo>
                  <a:cubicBezTo>
                    <a:pt x="1953" y="421"/>
                    <a:pt x="1631" y="40"/>
                    <a:pt x="1203" y="5"/>
                  </a:cubicBezTo>
                  <a:cubicBezTo>
                    <a:pt x="1174" y="2"/>
                    <a:pt x="1146" y="0"/>
                    <a:pt x="1118"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5" name="Google Shape;84;p3">
              <a:extLst>
                <a:ext uri="{FF2B5EF4-FFF2-40B4-BE49-F238E27FC236}">
                  <a16:creationId xmlns:a16="http://schemas.microsoft.com/office/drawing/2014/main" id="{942A0D0C-AAB5-098E-1C6C-3793D7EA8710}"/>
                </a:ext>
              </a:extLst>
            </p:cNvPr>
            <p:cNvSpPr/>
            <p:nvPr/>
          </p:nvSpPr>
          <p:spPr>
            <a:xfrm>
              <a:off x="1798304" y="1141928"/>
              <a:ext cx="96032" cy="219328"/>
            </a:xfrm>
            <a:custGeom>
              <a:avLst/>
              <a:gdLst/>
              <a:ahLst/>
              <a:cxnLst/>
              <a:rect l="l" t="t" r="r" b="b"/>
              <a:pathLst>
                <a:path w="3001" h="6854" extrusionOk="0">
                  <a:moveTo>
                    <a:pt x="2103" y="1"/>
                  </a:moveTo>
                  <a:cubicBezTo>
                    <a:pt x="1775" y="1"/>
                    <a:pt x="1474" y="212"/>
                    <a:pt x="1370" y="544"/>
                  </a:cubicBezTo>
                  <a:cubicBezTo>
                    <a:pt x="834" y="2175"/>
                    <a:pt x="417" y="3937"/>
                    <a:pt x="72" y="5937"/>
                  </a:cubicBezTo>
                  <a:cubicBezTo>
                    <a:pt x="1" y="6366"/>
                    <a:pt x="286" y="6771"/>
                    <a:pt x="715" y="6842"/>
                  </a:cubicBezTo>
                  <a:cubicBezTo>
                    <a:pt x="763" y="6854"/>
                    <a:pt x="798" y="6854"/>
                    <a:pt x="846" y="6854"/>
                  </a:cubicBezTo>
                  <a:cubicBezTo>
                    <a:pt x="1227" y="6854"/>
                    <a:pt x="1560" y="6592"/>
                    <a:pt x="1620" y="6199"/>
                  </a:cubicBezTo>
                  <a:cubicBezTo>
                    <a:pt x="1953" y="4282"/>
                    <a:pt x="2358" y="2591"/>
                    <a:pt x="2870" y="1032"/>
                  </a:cubicBezTo>
                  <a:cubicBezTo>
                    <a:pt x="3001" y="615"/>
                    <a:pt x="2775" y="175"/>
                    <a:pt x="2358" y="44"/>
                  </a:cubicBezTo>
                  <a:cubicBezTo>
                    <a:pt x="2273" y="14"/>
                    <a:pt x="2187" y="1"/>
                    <a:pt x="2103"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6" name="Google Shape;85;p3">
              <a:extLst>
                <a:ext uri="{FF2B5EF4-FFF2-40B4-BE49-F238E27FC236}">
                  <a16:creationId xmlns:a16="http://schemas.microsoft.com/office/drawing/2014/main" id="{1BF4E505-3690-D816-95EC-0E2DBD4694E5}"/>
                </a:ext>
              </a:extLst>
            </p:cNvPr>
            <p:cNvSpPr/>
            <p:nvPr/>
          </p:nvSpPr>
          <p:spPr>
            <a:xfrm>
              <a:off x="1908032" y="852329"/>
              <a:ext cx="168800" cy="181664"/>
            </a:xfrm>
            <a:custGeom>
              <a:avLst/>
              <a:gdLst/>
              <a:ahLst/>
              <a:cxnLst/>
              <a:rect l="l" t="t" r="r" b="b"/>
              <a:pathLst>
                <a:path w="5275" h="5677" extrusionOk="0">
                  <a:moveTo>
                    <a:pt x="4388" y="0"/>
                  </a:moveTo>
                  <a:cubicBezTo>
                    <a:pt x="4210" y="0"/>
                    <a:pt x="4029" y="61"/>
                    <a:pt x="3882" y="188"/>
                  </a:cubicBezTo>
                  <a:cubicBezTo>
                    <a:pt x="2477" y="1355"/>
                    <a:pt x="1239" y="2795"/>
                    <a:pt x="227" y="4486"/>
                  </a:cubicBezTo>
                  <a:cubicBezTo>
                    <a:pt x="1" y="4855"/>
                    <a:pt x="120" y="5343"/>
                    <a:pt x="489" y="5569"/>
                  </a:cubicBezTo>
                  <a:cubicBezTo>
                    <a:pt x="620" y="5641"/>
                    <a:pt x="751" y="5676"/>
                    <a:pt x="893" y="5676"/>
                  </a:cubicBezTo>
                  <a:cubicBezTo>
                    <a:pt x="1167" y="5676"/>
                    <a:pt x="1417" y="5545"/>
                    <a:pt x="1572" y="5307"/>
                  </a:cubicBezTo>
                  <a:cubicBezTo>
                    <a:pt x="2501" y="3771"/>
                    <a:pt x="3620" y="2450"/>
                    <a:pt x="4894" y="1390"/>
                  </a:cubicBezTo>
                  <a:cubicBezTo>
                    <a:pt x="5227" y="1116"/>
                    <a:pt x="5275" y="616"/>
                    <a:pt x="4989" y="283"/>
                  </a:cubicBezTo>
                  <a:cubicBezTo>
                    <a:pt x="4837" y="97"/>
                    <a:pt x="4614" y="0"/>
                    <a:pt x="4388"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7" name="Google Shape;86;p3">
              <a:extLst>
                <a:ext uri="{FF2B5EF4-FFF2-40B4-BE49-F238E27FC236}">
                  <a16:creationId xmlns:a16="http://schemas.microsoft.com/office/drawing/2014/main" id="{8465C288-18DD-AFBF-660B-9B7A4BB66219}"/>
                </a:ext>
              </a:extLst>
            </p:cNvPr>
            <p:cNvSpPr/>
            <p:nvPr/>
          </p:nvSpPr>
          <p:spPr>
            <a:xfrm>
              <a:off x="2167872" y="660009"/>
              <a:ext cx="195104" cy="154912"/>
            </a:xfrm>
            <a:custGeom>
              <a:avLst/>
              <a:gdLst/>
              <a:ahLst/>
              <a:cxnLst/>
              <a:rect l="l" t="t" r="r" b="b"/>
              <a:pathLst>
                <a:path w="6097" h="4841" extrusionOk="0">
                  <a:moveTo>
                    <a:pt x="5227" y="1"/>
                  </a:moveTo>
                  <a:cubicBezTo>
                    <a:pt x="5025" y="1"/>
                    <a:pt x="4823" y="78"/>
                    <a:pt x="4668" y="233"/>
                  </a:cubicBezTo>
                  <a:cubicBezTo>
                    <a:pt x="3394" y="1495"/>
                    <a:pt x="2001" y="2554"/>
                    <a:pt x="524" y="3352"/>
                  </a:cubicBezTo>
                  <a:cubicBezTo>
                    <a:pt x="143" y="3566"/>
                    <a:pt x="1" y="4043"/>
                    <a:pt x="215" y="4424"/>
                  </a:cubicBezTo>
                  <a:cubicBezTo>
                    <a:pt x="358" y="4686"/>
                    <a:pt x="620" y="4840"/>
                    <a:pt x="905" y="4840"/>
                  </a:cubicBezTo>
                  <a:cubicBezTo>
                    <a:pt x="1025" y="4840"/>
                    <a:pt x="1155" y="4805"/>
                    <a:pt x="1275" y="4733"/>
                  </a:cubicBezTo>
                  <a:cubicBezTo>
                    <a:pt x="2882" y="3864"/>
                    <a:pt x="4394" y="2721"/>
                    <a:pt x="5775" y="1352"/>
                  </a:cubicBezTo>
                  <a:cubicBezTo>
                    <a:pt x="6085" y="1042"/>
                    <a:pt x="6097" y="542"/>
                    <a:pt x="5787" y="233"/>
                  </a:cubicBezTo>
                  <a:cubicBezTo>
                    <a:pt x="5632" y="78"/>
                    <a:pt x="5430" y="1"/>
                    <a:pt x="5227"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8" name="Google Shape;87;p3">
              <a:extLst>
                <a:ext uri="{FF2B5EF4-FFF2-40B4-BE49-F238E27FC236}">
                  <a16:creationId xmlns:a16="http://schemas.microsoft.com/office/drawing/2014/main" id="{C04B3193-F578-063E-5F76-798C5F553E8F}"/>
                </a:ext>
              </a:extLst>
            </p:cNvPr>
            <p:cNvSpPr/>
            <p:nvPr/>
          </p:nvSpPr>
          <p:spPr>
            <a:xfrm>
              <a:off x="2414752" y="370761"/>
              <a:ext cx="139104" cy="204128"/>
            </a:xfrm>
            <a:custGeom>
              <a:avLst/>
              <a:gdLst/>
              <a:ahLst/>
              <a:cxnLst/>
              <a:rect l="l" t="t" r="r" b="b"/>
              <a:pathLst>
                <a:path w="4347" h="6379" extrusionOk="0">
                  <a:moveTo>
                    <a:pt x="3446" y="1"/>
                  </a:moveTo>
                  <a:cubicBezTo>
                    <a:pt x="3139" y="1"/>
                    <a:pt x="2851" y="181"/>
                    <a:pt x="2727" y="473"/>
                  </a:cubicBezTo>
                  <a:cubicBezTo>
                    <a:pt x="1989" y="2176"/>
                    <a:pt x="1144" y="3747"/>
                    <a:pt x="239" y="5164"/>
                  </a:cubicBezTo>
                  <a:cubicBezTo>
                    <a:pt x="1" y="5533"/>
                    <a:pt x="108" y="6021"/>
                    <a:pt x="477" y="6247"/>
                  </a:cubicBezTo>
                  <a:cubicBezTo>
                    <a:pt x="608" y="6343"/>
                    <a:pt x="751" y="6378"/>
                    <a:pt x="906" y="6378"/>
                  </a:cubicBezTo>
                  <a:cubicBezTo>
                    <a:pt x="1156" y="6378"/>
                    <a:pt x="1418" y="6247"/>
                    <a:pt x="1561" y="6021"/>
                  </a:cubicBezTo>
                  <a:cubicBezTo>
                    <a:pt x="2525" y="4533"/>
                    <a:pt x="3394" y="2878"/>
                    <a:pt x="4168" y="1104"/>
                  </a:cubicBezTo>
                  <a:cubicBezTo>
                    <a:pt x="4347" y="699"/>
                    <a:pt x="4156" y="235"/>
                    <a:pt x="3763" y="68"/>
                  </a:cubicBezTo>
                  <a:cubicBezTo>
                    <a:pt x="3659" y="22"/>
                    <a:pt x="3551" y="1"/>
                    <a:pt x="3446"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9" name="Google Shape;88;p3">
              <a:extLst>
                <a:ext uri="{FF2B5EF4-FFF2-40B4-BE49-F238E27FC236}">
                  <a16:creationId xmlns:a16="http://schemas.microsoft.com/office/drawing/2014/main" id="{6C8D4C80-C1C7-08AD-9C12-A04B1FCD21D6}"/>
                </a:ext>
              </a:extLst>
            </p:cNvPr>
            <p:cNvSpPr/>
            <p:nvPr/>
          </p:nvSpPr>
          <p:spPr>
            <a:xfrm>
              <a:off x="2555744" y="36650"/>
              <a:ext cx="92608" cy="220480"/>
            </a:xfrm>
            <a:custGeom>
              <a:avLst/>
              <a:gdLst/>
              <a:ahLst/>
              <a:cxnLst/>
              <a:rect l="l" t="t" r="r" b="b"/>
              <a:pathLst>
                <a:path w="2894" h="6890" extrusionOk="0">
                  <a:moveTo>
                    <a:pt x="2049" y="1"/>
                  </a:moveTo>
                  <a:cubicBezTo>
                    <a:pt x="1664" y="1"/>
                    <a:pt x="1329" y="293"/>
                    <a:pt x="1274" y="687"/>
                  </a:cubicBezTo>
                  <a:cubicBezTo>
                    <a:pt x="1274" y="710"/>
                    <a:pt x="988" y="2877"/>
                    <a:pt x="119" y="5890"/>
                  </a:cubicBezTo>
                  <a:cubicBezTo>
                    <a:pt x="0" y="6306"/>
                    <a:pt x="238" y="6747"/>
                    <a:pt x="655" y="6866"/>
                  </a:cubicBezTo>
                  <a:cubicBezTo>
                    <a:pt x="726" y="6890"/>
                    <a:pt x="798" y="6890"/>
                    <a:pt x="881" y="6890"/>
                  </a:cubicBezTo>
                  <a:cubicBezTo>
                    <a:pt x="1215" y="6890"/>
                    <a:pt x="1536" y="6675"/>
                    <a:pt x="1631" y="6330"/>
                  </a:cubicBezTo>
                  <a:cubicBezTo>
                    <a:pt x="2536" y="3199"/>
                    <a:pt x="2834" y="972"/>
                    <a:pt x="2846" y="889"/>
                  </a:cubicBezTo>
                  <a:cubicBezTo>
                    <a:pt x="2893" y="448"/>
                    <a:pt x="2596" y="55"/>
                    <a:pt x="2155" y="8"/>
                  </a:cubicBezTo>
                  <a:cubicBezTo>
                    <a:pt x="2120" y="3"/>
                    <a:pt x="2084" y="1"/>
                    <a:pt x="2049"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50" name="Google Shape;306;p16">
            <a:extLst>
              <a:ext uri="{FF2B5EF4-FFF2-40B4-BE49-F238E27FC236}">
                <a16:creationId xmlns:a16="http://schemas.microsoft.com/office/drawing/2014/main" id="{084873ED-0C12-F35C-B7AE-95AE72C6DE04}"/>
              </a:ext>
            </a:extLst>
          </p:cNvPr>
          <p:cNvGrpSpPr/>
          <p:nvPr/>
        </p:nvGrpSpPr>
        <p:grpSpPr>
          <a:xfrm rot="17201873">
            <a:off x="7542914" y="-536843"/>
            <a:ext cx="3097372" cy="6857992"/>
            <a:chOff x="6439971" y="-1"/>
            <a:chExt cx="2323029" cy="5143494"/>
          </a:xfrm>
          <a:solidFill>
            <a:schemeClr val="tx1">
              <a:lumMod val="50000"/>
            </a:schemeClr>
          </a:solidFill>
        </p:grpSpPr>
        <p:sp>
          <p:nvSpPr>
            <p:cNvPr id="1251" name="Google Shape;307;p16">
              <a:extLst>
                <a:ext uri="{FF2B5EF4-FFF2-40B4-BE49-F238E27FC236}">
                  <a16:creationId xmlns:a16="http://schemas.microsoft.com/office/drawing/2014/main" id="{C41D337B-8942-294D-3B54-6703BB185047}"/>
                </a:ext>
              </a:extLst>
            </p:cNvPr>
            <p:cNvSpPr/>
            <p:nvPr/>
          </p:nvSpPr>
          <p:spPr>
            <a:xfrm flipH="1">
              <a:off x="7337882" y="1339022"/>
              <a:ext cx="258688" cy="83517"/>
            </a:xfrm>
            <a:custGeom>
              <a:avLst/>
              <a:gdLst/>
              <a:ahLst/>
              <a:cxnLst/>
              <a:rect l="l" t="t" r="r" b="b"/>
              <a:pathLst>
                <a:path w="7502" h="2422" extrusionOk="0">
                  <a:moveTo>
                    <a:pt x="6614" y="0"/>
                  </a:moveTo>
                  <a:cubicBezTo>
                    <a:pt x="6584" y="0"/>
                    <a:pt x="6555" y="2"/>
                    <a:pt x="6525" y="5"/>
                  </a:cubicBezTo>
                  <a:cubicBezTo>
                    <a:pt x="4441" y="243"/>
                    <a:pt x="2560" y="493"/>
                    <a:pt x="774" y="755"/>
                  </a:cubicBezTo>
                  <a:cubicBezTo>
                    <a:pt x="310" y="826"/>
                    <a:pt x="0" y="1255"/>
                    <a:pt x="72" y="1707"/>
                  </a:cubicBezTo>
                  <a:cubicBezTo>
                    <a:pt x="131" y="2124"/>
                    <a:pt x="489" y="2422"/>
                    <a:pt x="893" y="2422"/>
                  </a:cubicBezTo>
                  <a:cubicBezTo>
                    <a:pt x="929" y="2422"/>
                    <a:pt x="977" y="2422"/>
                    <a:pt x="1024" y="2410"/>
                  </a:cubicBezTo>
                  <a:cubicBezTo>
                    <a:pt x="2787" y="2148"/>
                    <a:pt x="4656" y="1898"/>
                    <a:pt x="6716" y="1672"/>
                  </a:cubicBezTo>
                  <a:cubicBezTo>
                    <a:pt x="7168" y="1612"/>
                    <a:pt x="7501" y="1195"/>
                    <a:pt x="7454" y="743"/>
                  </a:cubicBezTo>
                  <a:cubicBezTo>
                    <a:pt x="7398" y="309"/>
                    <a:pt x="7031" y="0"/>
                    <a:pt x="6614"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2" name="Google Shape;308;p16">
              <a:extLst>
                <a:ext uri="{FF2B5EF4-FFF2-40B4-BE49-F238E27FC236}">
                  <a16:creationId xmlns:a16="http://schemas.microsoft.com/office/drawing/2014/main" id="{4CA9D9C5-D248-ABBA-0C50-FCE11891A660}"/>
                </a:ext>
              </a:extLst>
            </p:cNvPr>
            <p:cNvSpPr/>
            <p:nvPr/>
          </p:nvSpPr>
          <p:spPr>
            <a:xfrm flipH="1">
              <a:off x="8439033" y="1732649"/>
              <a:ext cx="185585" cy="214998"/>
            </a:xfrm>
            <a:custGeom>
              <a:avLst/>
              <a:gdLst/>
              <a:ahLst/>
              <a:cxnLst/>
              <a:rect l="l" t="t" r="r" b="b"/>
              <a:pathLst>
                <a:path w="5382" h="6235" extrusionOk="0">
                  <a:moveTo>
                    <a:pt x="4465" y="0"/>
                  </a:moveTo>
                  <a:cubicBezTo>
                    <a:pt x="4245" y="0"/>
                    <a:pt x="4023" y="87"/>
                    <a:pt x="3858" y="258"/>
                  </a:cubicBezTo>
                  <a:cubicBezTo>
                    <a:pt x="2501" y="1663"/>
                    <a:pt x="1274" y="3246"/>
                    <a:pt x="238" y="4961"/>
                  </a:cubicBezTo>
                  <a:cubicBezTo>
                    <a:pt x="0" y="5354"/>
                    <a:pt x="119" y="5878"/>
                    <a:pt x="512" y="6116"/>
                  </a:cubicBezTo>
                  <a:cubicBezTo>
                    <a:pt x="655" y="6199"/>
                    <a:pt x="798" y="6235"/>
                    <a:pt x="953" y="6235"/>
                  </a:cubicBezTo>
                  <a:cubicBezTo>
                    <a:pt x="1238" y="6235"/>
                    <a:pt x="1512" y="6092"/>
                    <a:pt x="1667" y="5830"/>
                  </a:cubicBezTo>
                  <a:cubicBezTo>
                    <a:pt x="2643" y="4211"/>
                    <a:pt x="3786" y="2734"/>
                    <a:pt x="5060" y="1425"/>
                  </a:cubicBezTo>
                  <a:cubicBezTo>
                    <a:pt x="5382" y="1091"/>
                    <a:pt x="5370" y="556"/>
                    <a:pt x="5037" y="234"/>
                  </a:cubicBezTo>
                  <a:cubicBezTo>
                    <a:pt x="4880" y="78"/>
                    <a:pt x="4673" y="0"/>
                    <a:pt x="446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3" name="Google Shape;309;p16">
              <a:extLst>
                <a:ext uri="{FF2B5EF4-FFF2-40B4-BE49-F238E27FC236}">
                  <a16:creationId xmlns:a16="http://schemas.microsoft.com/office/drawing/2014/main" id="{04E2BD8A-82B7-EF93-76D5-66CB406FDD1B}"/>
                </a:ext>
              </a:extLst>
            </p:cNvPr>
            <p:cNvSpPr/>
            <p:nvPr/>
          </p:nvSpPr>
          <p:spPr>
            <a:xfrm flipH="1">
              <a:off x="8613104" y="2457006"/>
              <a:ext cx="139620" cy="241584"/>
            </a:xfrm>
            <a:custGeom>
              <a:avLst/>
              <a:gdLst/>
              <a:ahLst/>
              <a:cxnLst/>
              <a:rect l="l" t="t" r="r" b="b"/>
              <a:pathLst>
                <a:path w="4049" h="7006" extrusionOk="0">
                  <a:moveTo>
                    <a:pt x="936" y="0"/>
                  </a:moveTo>
                  <a:cubicBezTo>
                    <a:pt x="867" y="0"/>
                    <a:pt x="796" y="9"/>
                    <a:pt x="727" y="28"/>
                  </a:cubicBezTo>
                  <a:cubicBezTo>
                    <a:pt x="274" y="135"/>
                    <a:pt x="0" y="600"/>
                    <a:pt x="120" y="1040"/>
                  </a:cubicBezTo>
                  <a:cubicBezTo>
                    <a:pt x="572" y="2802"/>
                    <a:pt x="1298" y="4612"/>
                    <a:pt x="2358" y="6565"/>
                  </a:cubicBezTo>
                  <a:cubicBezTo>
                    <a:pt x="2501" y="6851"/>
                    <a:pt x="2798" y="7005"/>
                    <a:pt x="3096" y="7005"/>
                  </a:cubicBezTo>
                  <a:cubicBezTo>
                    <a:pt x="3227" y="7005"/>
                    <a:pt x="3358" y="6970"/>
                    <a:pt x="3489" y="6910"/>
                  </a:cubicBezTo>
                  <a:cubicBezTo>
                    <a:pt x="3894" y="6684"/>
                    <a:pt x="4049" y="6184"/>
                    <a:pt x="3822" y="5779"/>
                  </a:cubicBezTo>
                  <a:cubicBezTo>
                    <a:pt x="2834" y="3934"/>
                    <a:pt x="2155" y="2255"/>
                    <a:pt x="1739" y="636"/>
                  </a:cubicBezTo>
                  <a:cubicBezTo>
                    <a:pt x="1649" y="255"/>
                    <a:pt x="1305" y="0"/>
                    <a:pt x="936"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4" name="Google Shape;310;p16">
              <a:extLst>
                <a:ext uri="{FF2B5EF4-FFF2-40B4-BE49-F238E27FC236}">
                  <a16:creationId xmlns:a16="http://schemas.microsoft.com/office/drawing/2014/main" id="{32CD3CE1-797C-85C4-4239-F2D024327D6A}"/>
                </a:ext>
              </a:extLst>
            </p:cNvPr>
            <p:cNvSpPr/>
            <p:nvPr/>
          </p:nvSpPr>
          <p:spPr>
            <a:xfrm flipH="1">
              <a:off x="8385240" y="2809081"/>
              <a:ext cx="187240" cy="215067"/>
            </a:xfrm>
            <a:custGeom>
              <a:avLst/>
              <a:gdLst/>
              <a:ahLst/>
              <a:cxnLst/>
              <a:rect l="l" t="t" r="r" b="b"/>
              <a:pathLst>
                <a:path w="5430" h="6237" extrusionOk="0">
                  <a:moveTo>
                    <a:pt x="955" y="0"/>
                  </a:moveTo>
                  <a:cubicBezTo>
                    <a:pt x="786" y="0"/>
                    <a:pt x="614" y="50"/>
                    <a:pt x="465" y="153"/>
                  </a:cubicBezTo>
                  <a:cubicBezTo>
                    <a:pt x="96" y="427"/>
                    <a:pt x="0" y="951"/>
                    <a:pt x="274" y="1320"/>
                  </a:cubicBezTo>
                  <a:cubicBezTo>
                    <a:pt x="1274" y="2725"/>
                    <a:pt x="2441" y="4237"/>
                    <a:pt x="3846" y="5939"/>
                  </a:cubicBezTo>
                  <a:cubicBezTo>
                    <a:pt x="4001" y="6142"/>
                    <a:pt x="4251" y="6237"/>
                    <a:pt x="4489" y="6237"/>
                  </a:cubicBezTo>
                  <a:cubicBezTo>
                    <a:pt x="4679" y="6237"/>
                    <a:pt x="4858" y="6177"/>
                    <a:pt x="5013" y="6058"/>
                  </a:cubicBezTo>
                  <a:cubicBezTo>
                    <a:pt x="5382" y="5761"/>
                    <a:pt x="5430" y="5237"/>
                    <a:pt x="5132" y="4880"/>
                  </a:cubicBezTo>
                  <a:cubicBezTo>
                    <a:pt x="3763" y="3201"/>
                    <a:pt x="2620" y="1725"/>
                    <a:pt x="1631" y="343"/>
                  </a:cubicBezTo>
                  <a:cubicBezTo>
                    <a:pt x="1472" y="119"/>
                    <a:pt x="1217" y="0"/>
                    <a:pt x="95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5" name="Google Shape;311;p16">
              <a:extLst>
                <a:ext uri="{FF2B5EF4-FFF2-40B4-BE49-F238E27FC236}">
                  <a16:creationId xmlns:a16="http://schemas.microsoft.com/office/drawing/2014/main" id="{03B9AE7B-D429-4FB9-3CCC-09E5B9474971}"/>
                </a:ext>
              </a:extLst>
            </p:cNvPr>
            <p:cNvSpPr/>
            <p:nvPr/>
          </p:nvSpPr>
          <p:spPr>
            <a:xfrm flipH="1">
              <a:off x="8126581" y="3118844"/>
              <a:ext cx="194654" cy="208723"/>
            </a:xfrm>
            <a:custGeom>
              <a:avLst/>
              <a:gdLst/>
              <a:ahLst/>
              <a:cxnLst/>
              <a:rect l="l" t="t" r="r" b="b"/>
              <a:pathLst>
                <a:path w="5645" h="6053" extrusionOk="0">
                  <a:moveTo>
                    <a:pt x="931" y="0"/>
                  </a:moveTo>
                  <a:cubicBezTo>
                    <a:pt x="737" y="0"/>
                    <a:pt x="543" y="67"/>
                    <a:pt x="382" y="207"/>
                  </a:cubicBezTo>
                  <a:cubicBezTo>
                    <a:pt x="37" y="504"/>
                    <a:pt x="1" y="1028"/>
                    <a:pt x="299" y="1385"/>
                  </a:cubicBezTo>
                  <a:cubicBezTo>
                    <a:pt x="691" y="1838"/>
                    <a:pt x="1084" y="2278"/>
                    <a:pt x="1465" y="2731"/>
                  </a:cubicBezTo>
                  <a:cubicBezTo>
                    <a:pt x="2323" y="3731"/>
                    <a:pt x="3216" y="4755"/>
                    <a:pt x="4073" y="5755"/>
                  </a:cubicBezTo>
                  <a:cubicBezTo>
                    <a:pt x="4240" y="5946"/>
                    <a:pt x="4466" y="6053"/>
                    <a:pt x="4704" y="6053"/>
                  </a:cubicBezTo>
                  <a:cubicBezTo>
                    <a:pt x="4894" y="6053"/>
                    <a:pt x="5097" y="5981"/>
                    <a:pt x="5252" y="5850"/>
                  </a:cubicBezTo>
                  <a:cubicBezTo>
                    <a:pt x="5597" y="5553"/>
                    <a:pt x="5644" y="5029"/>
                    <a:pt x="5347" y="4672"/>
                  </a:cubicBezTo>
                  <a:cubicBezTo>
                    <a:pt x="4478" y="3660"/>
                    <a:pt x="3597" y="2636"/>
                    <a:pt x="2739" y="1635"/>
                  </a:cubicBezTo>
                  <a:cubicBezTo>
                    <a:pt x="2346" y="1195"/>
                    <a:pt x="1954" y="742"/>
                    <a:pt x="1573" y="290"/>
                  </a:cubicBezTo>
                  <a:cubicBezTo>
                    <a:pt x="1402" y="100"/>
                    <a:pt x="1167" y="0"/>
                    <a:pt x="931"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6" name="Google Shape;312;p16">
              <a:extLst>
                <a:ext uri="{FF2B5EF4-FFF2-40B4-BE49-F238E27FC236}">
                  <a16:creationId xmlns:a16="http://schemas.microsoft.com/office/drawing/2014/main" id="{C2107582-7290-1A18-FDCB-4592E073314C}"/>
                </a:ext>
              </a:extLst>
            </p:cNvPr>
            <p:cNvSpPr/>
            <p:nvPr/>
          </p:nvSpPr>
          <p:spPr>
            <a:xfrm flipH="1">
              <a:off x="7722160" y="4141758"/>
              <a:ext cx="126103" cy="246308"/>
            </a:xfrm>
            <a:custGeom>
              <a:avLst/>
              <a:gdLst/>
              <a:ahLst/>
              <a:cxnLst/>
              <a:rect l="l" t="t" r="r" b="b"/>
              <a:pathLst>
                <a:path w="3657" h="7143" extrusionOk="0">
                  <a:moveTo>
                    <a:pt x="2731" y="1"/>
                  </a:moveTo>
                  <a:cubicBezTo>
                    <a:pt x="2350" y="1"/>
                    <a:pt x="2012" y="274"/>
                    <a:pt x="1930" y="654"/>
                  </a:cubicBezTo>
                  <a:cubicBezTo>
                    <a:pt x="1739" y="1523"/>
                    <a:pt x="1453" y="2392"/>
                    <a:pt x="1084" y="3225"/>
                  </a:cubicBezTo>
                  <a:cubicBezTo>
                    <a:pt x="680" y="4142"/>
                    <a:pt x="358" y="5118"/>
                    <a:pt x="108" y="6107"/>
                  </a:cubicBezTo>
                  <a:cubicBezTo>
                    <a:pt x="1" y="6559"/>
                    <a:pt x="275" y="7011"/>
                    <a:pt x="727" y="7119"/>
                  </a:cubicBezTo>
                  <a:cubicBezTo>
                    <a:pt x="799" y="7131"/>
                    <a:pt x="858" y="7142"/>
                    <a:pt x="930" y="7142"/>
                  </a:cubicBezTo>
                  <a:cubicBezTo>
                    <a:pt x="1299" y="7142"/>
                    <a:pt x="1644" y="6881"/>
                    <a:pt x="1739" y="6500"/>
                  </a:cubicBezTo>
                  <a:cubicBezTo>
                    <a:pt x="1954" y="5607"/>
                    <a:pt x="2251" y="4725"/>
                    <a:pt x="2620" y="3904"/>
                  </a:cubicBezTo>
                  <a:cubicBezTo>
                    <a:pt x="3037" y="2963"/>
                    <a:pt x="3347" y="1987"/>
                    <a:pt x="3561" y="1011"/>
                  </a:cubicBezTo>
                  <a:cubicBezTo>
                    <a:pt x="3656" y="558"/>
                    <a:pt x="3370" y="118"/>
                    <a:pt x="2918" y="23"/>
                  </a:cubicBezTo>
                  <a:cubicBezTo>
                    <a:pt x="2855" y="8"/>
                    <a:pt x="2793" y="1"/>
                    <a:pt x="2731"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7" name="Google Shape;313;p16">
              <a:extLst>
                <a:ext uri="{FF2B5EF4-FFF2-40B4-BE49-F238E27FC236}">
                  <a16:creationId xmlns:a16="http://schemas.microsoft.com/office/drawing/2014/main" id="{1E336664-C3D4-8A0B-4E16-D29A0F07A0D9}"/>
                </a:ext>
              </a:extLst>
            </p:cNvPr>
            <p:cNvSpPr/>
            <p:nvPr/>
          </p:nvSpPr>
          <p:spPr>
            <a:xfrm flipH="1">
              <a:off x="8644724" y="2068896"/>
              <a:ext cx="118275" cy="248688"/>
            </a:xfrm>
            <a:custGeom>
              <a:avLst/>
              <a:gdLst/>
              <a:ahLst/>
              <a:cxnLst/>
              <a:rect l="l" t="t" r="r" b="b"/>
              <a:pathLst>
                <a:path w="3430" h="7212" extrusionOk="0">
                  <a:moveTo>
                    <a:pt x="2477" y="1"/>
                  </a:moveTo>
                  <a:cubicBezTo>
                    <a:pt x="2136" y="1"/>
                    <a:pt x="1821" y="211"/>
                    <a:pt x="1691" y="544"/>
                  </a:cubicBezTo>
                  <a:cubicBezTo>
                    <a:pt x="1156" y="2008"/>
                    <a:pt x="668" y="3604"/>
                    <a:pt x="275" y="5271"/>
                  </a:cubicBezTo>
                  <a:cubicBezTo>
                    <a:pt x="191" y="5592"/>
                    <a:pt x="132" y="5925"/>
                    <a:pt x="72" y="6247"/>
                  </a:cubicBezTo>
                  <a:cubicBezTo>
                    <a:pt x="1" y="6699"/>
                    <a:pt x="310" y="7128"/>
                    <a:pt x="763" y="7199"/>
                  </a:cubicBezTo>
                  <a:cubicBezTo>
                    <a:pt x="810" y="7211"/>
                    <a:pt x="858" y="7211"/>
                    <a:pt x="906" y="7211"/>
                  </a:cubicBezTo>
                  <a:cubicBezTo>
                    <a:pt x="1310" y="7211"/>
                    <a:pt x="1656" y="6926"/>
                    <a:pt x="1727" y="6509"/>
                  </a:cubicBezTo>
                  <a:cubicBezTo>
                    <a:pt x="1775" y="6223"/>
                    <a:pt x="1834" y="5937"/>
                    <a:pt x="1894" y="5664"/>
                  </a:cubicBezTo>
                  <a:cubicBezTo>
                    <a:pt x="2287" y="4056"/>
                    <a:pt x="2739" y="2532"/>
                    <a:pt x="3263" y="1127"/>
                  </a:cubicBezTo>
                  <a:cubicBezTo>
                    <a:pt x="3430" y="699"/>
                    <a:pt x="3204" y="210"/>
                    <a:pt x="2775" y="56"/>
                  </a:cubicBezTo>
                  <a:cubicBezTo>
                    <a:pt x="2676" y="18"/>
                    <a:pt x="2576" y="1"/>
                    <a:pt x="2477"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8" name="Google Shape;314;p16">
              <a:extLst>
                <a:ext uri="{FF2B5EF4-FFF2-40B4-BE49-F238E27FC236}">
                  <a16:creationId xmlns:a16="http://schemas.microsoft.com/office/drawing/2014/main" id="{D555AC36-CF1E-D9AC-1B69-B13B268ACB08}"/>
                </a:ext>
              </a:extLst>
            </p:cNvPr>
            <p:cNvSpPr/>
            <p:nvPr/>
          </p:nvSpPr>
          <p:spPr>
            <a:xfrm flipH="1">
              <a:off x="7730405" y="1399333"/>
              <a:ext cx="256619" cy="105344"/>
            </a:xfrm>
            <a:custGeom>
              <a:avLst/>
              <a:gdLst/>
              <a:ahLst/>
              <a:cxnLst/>
              <a:rect l="l" t="t" r="r" b="b"/>
              <a:pathLst>
                <a:path w="7442" h="3055" extrusionOk="0">
                  <a:moveTo>
                    <a:pt x="6540" y="0"/>
                  </a:moveTo>
                  <a:cubicBezTo>
                    <a:pt x="6484" y="0"/>
                    <a:pt x="6427" y="6"/>
                    <a:pt x="6370" y="18"/>
                  </a:cubicBezTo>
                  <a:cubicBezTo>
                    <a:pt x="4334" y="435"/>
                    <a:pt x="2429" y="899"/>
                    <a:pt x="691" y="1411"/>
                  </a:cubicBezTo>
                  <a:cubicBezTo>
                    <a:pt x="251" y="1542"/>
                    <a:pt x="1" y="2006"/>
                    <a:pt x="132" y="2447"/>
                  </a:cubicBezTo>
                  <a:cubicBezTo>
                    <a:pt x="239" y="2816"/>
                    <a:pt x="572" y="3054"/>
                    <a:pt x="929" y="3054"/>
                  </a:cubicBezTo>
                  <a:cubicBezTo>
                    <a:pt x="1013" y="3054"/>
                    <a:pt x="1084" y="3042"/>
                    <a:pt x="1167" y="3018"/>
                  </a:cubicBezTo>
                  <a:cubicBezTo>
                    <a:pt x="2858" y="2518"/>
                    <a:pt x="4715" y="2066"/>
                    <a:pt x="6704" y="1661"/>
                  </a:cubicBezTo>
                  <a:cubicBezTo>
                    <a:pt x="7156" y="1566"/>
                    <a:pt x="7442" y="1125"/>
                    <a:pt x="7359" y="673"/>
                  </a:cubicBezTo>
                  <a:cubicBezTo>
                    <a:pt x="7275" y="277"/>
                    <a:pt x="6928" y="0"/>
                    <a:pt x="6540"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9" name="Google Shape;315;p16">
              <a:extLst>
                <a:ext uri="{FF2B5EF4-FFF2-40B4-BE49-F238E27FC236}">
                  <a16:creationId xmlns:a16="http://schemas.microsoft.com/office/drawing/2014/main" id="{922A9560-9D8B-5939-C50F-0C3BA723BF57}"/>
                </a:ext>
              </a:extLst>
            </p:cNvPr>
            <p:cNvSpPr/>
            <p:nvPr/>
          </p:nvSpPr>
          <p:spPr>
            <a:xfrm flipH="1">
              <a:off x="7602711" y="4910599"/>
              <a:ext cx="160964" cy="232895"/>
            </a:xfrm>
            <a:custGeom>
              <a:avLst/>
              <a:gdLst/>
              <a:ahLst/>
              <a:cxnLst/>
              <a:rect l="l" t="t" r="r" b="b"/>
              <a:pathLst>
                <a:path w="4668" h="6754" extrusionOk="0">
                  <a:moveTo>
                    <a:pt x="948" y="0"/>
                  </a:moveTo>
                  <a:cubicBezTo>
                    <a:pt x="834" y="0"/>
                    <a:pt x="718" y="24"/>
                    <a:pt x="608" y="75"/>
                  </a:cubicBezTo>
                  <a:cubicBezTo>
                    <a:pt x="179" y="265"/>
                    <a:pt x="1" y="765"/>
                    <a:pt x="191" y="1182"/>
                  </a:cubicBezTo>
                  <a:cubicBezTo>
                    <a:pt x="1608" y="4301"/>
                    <a:pt x="2965" y="6301"/>
                    <a:pt x="3025" y="6385"/>
                  </a:cubicBezTo>
                  <a:cubicBezTo>
                    <a:pt x="3191" y="6623"/>
                    <a:pt x="3453" y="6754"/>
                    <a:pt x="3715" y="6754"/>
                  </a:cubicBezTo>
                  <a:cubicBezTo>
                    <a:pt x="3882" y="6754"/>
                    <a:pt x="4049" y="6706"/>
                    <a:pt x="4192" y="6611"/>
                  </a:cubicBezTo>
                  <a:cubicBezTo>
                    <a:pt x="4573" y="6349"/>
                    <a:pt x="4668" y="5825"/>
                    <a:pt x="4406" y="5444"/>
                  </a:cubicBezTo>
                  <a:cubicBezTo>
                    <a:pt x="4394" y="5420"/>
                    <a:pt x="3061" y="3468"/>
                    <a:pt x="1715" y="491"/>
                  </a:cubicBezTo>
                  <a:cubicBezTo>
                    <a:pt x="1575" y="185"/>
                    <a:pt x="1267" y="0"/>
                    <a:pt x="94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0" name="Google Shape;316;p16">
              <a:extLst>
                <a:ext uri="{FF2B5EF4-FFF2-40B4-BE49-F238E27FC236}">
                  <a16:creationId xmlns:a16="http://schemas.microsoft.com/office/drawing/2014/main" id="{D976E1A2-6005-FBDE-0DD0-DB2BF42ED252}"/>
                </a:ext>
              </a:extLst>
            </p:cNvPr>
            <p:cNvSpPr/>
            <p:nvPr/>
          </p:nvSpPr>
          <p:spPr>
            <a:xfrm flipH="1">
              <a:off x="6945808" y="1266641"/>
              <a:ext cx="255791" cy="107447"/>
            </a:xfrm>
            <a:custGeom>
              <a:avLst/>
              <a:gdLst/>
              <a:ahLst/>
              <a:cxnLst/>
              <a:rect l="l" t="t" r="r" b="b"/>
              <a:pathLst>
                <a:path w="7418" h="3116" extrusionOk="0">
                  <a:moveTo>
                    <a:pt x="6485" y="1"/>
                  </a:moveTo>
                  <a:cubicBezTo>
                    <a:pt x="6387" y="1"/>
                    <a:pt x="6288" y="19"/>
                    <a:pt x="6192" y="56"/>
                  </a:cubicBezTo>
                  <a:cubicBezTo>
                    <a:pt x="4489" y="675"/>
                    <a:pt x="2667" y="1139"/>
                    <a:pt x="762" y="1449"/>
                  </a:cubicBezTo>
                  <a:cubicBezTo>
                    <a:pt x="310" y="1520"/>
                    <a:pt x="0" y="1949"/>
                    <a:pt x="72" y="2413"/>
                  </a:cubicBezTo>
                  <a:cubicBezTo>
                    <a:pt x="143" y="2818"/>
                    <a:pt x="488" y="3116"/>
                    <a:pt x="893" y="3116"/>
                  </a:cubicBezTo>
                  <a:cubicBezTo>
                    <a:pt x="941" y="3116"/>
                    <a:pt x="988" y="3116"/>
                    <a:pt x="1036" y="3104"/>
                  </a:cubicBezTo>
                  <a:cubicBezTo>
                    <a:pt x="3036" y="2782"/>
                    <a:pt x="4965" y="2282"/>
                    <a:pt x="6763" y="1628"/>
                  </a:cubicBezTo>
                  <a:cubicBezTo>
                    <a:pt x="7204" y="1461"/>
                    <a:pt x="7418" y="985"/>
                    <a:pt x="7263" y="544"/>
                  </a:cubicBezTo>
                  <a:cubicBezTo>
                    <a:pt x="7143" y="212"/>
                    <a:pt x="6822" y="1"/>
                    <a:pt x="6485"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1" name="Google Shape;317;p16">
              <a:extLst>
                <a:ext uri="{FF2B5EF4-FFF2-40B4-BE49-F238E27FC236}">
                  <a16:creationId xmlns:a16="http://schemas.microsoft.com/office/drawing/2014/main" id="{11C5D121-5272-0B67-69F4-7E58EE4CB028}"/>
                </a:ext>
              </a:extLst>
            </p:cNvPr>
            <p:cNvSpPr/>
            <p:nvPr/>
          </p:nvSpPr>
          <p:spPr>
            <a:xfrm flipH="1">
              <a:off x="7767333" y="4528006"/>
              <a:ext cx="95275" cy="253377"/>
            </a:xfrm>
            <a:custGeom>
              <a:avLst/>
              <a:gdLst/>
              <a:ahLst/>
              <a:cxnLst/>
              <a:rect l="l" t="t" r="r" b="b"/>
              <a:pathLst>
                <a:path w="2763" h="7348" extrusionOk="0">
                  <a:moveTo>
                    <a:pt x="855" y="0"/>
                  </a:moveTo>
                  <a:cubicBezTo>
                    <a:pt x="840" y="0"/>
                    <a:pt x="825" y="1"/>
                    <a:pt x="810" y="1"/>
                  </a:cubicBezTo>
                  <a:cubicBezTo>
                    <a:pt x="357" y="25"/>
                    <a:pt x="0" y="418"/>
                    <a:pt x="24" y="883"/>
                  </a:cubicBezTo>
                  <a:cubicBezTo>
                    <a:pt x="131" y="2752"/>
                    <a:pt x="465" y="4716"/>
                    <a:pt x="1024" y="6740"/>
                  </a:cubicBezTo>
                  <a:cubicBezTo>
                    <a:pt x="1131" y="7109"/>
                    <a:pt x="1465" y="7348"/>
                    <a:pt x="1834" y="7348"/>
                  </a:cubicBezTo>
                  <a:cubicBezTo>
                    <a:pt x="1905" y="7348"/>
                    <a:pt x="1989" y="7348"/>
                    <a:pt x="2060" y="7324"/>
                  </a:cubicBezTo>
                  <a:cubicBezTo>
                    <a:pt x="2501" y="7205"/>
                    <a:pt x="2762" y="6740"/>
                    <a:pt x="2643" y="6288"/>
                  </a:cubicBezTo>
                  <a:cubicBezTo>
                    <a:pt x="2120" y="4395"/>
                    <a:pt x="1798" y="2538"/>
                    <a:pt x="1691" y="787"/>
                  </a:cubicBezTo>
                  <a:cubicBezTo>
                    <a:pt x="1668" y="338"/>
                    <a:pt x="1299" y="0"/>
                    <a:pt x="85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2" name="Google Shape;318;p16">
              <a:extLst>
                <a:ext uri="{FF2B5EF4-FFF2-40B4-BE49-F238E27FC236}">
                  <a16:creationId xmlns:a16="http://schemas.microsoft.com/office/drawing/2014/main" id="{77B28FED-495C-0146-7290-D349DB8E5527}"/>
                </a:ext>
              </a:extLst>
            </p:cNvPr>
            <p:cNvSpPr/>
            <p:nvPr/>
          </p:nvSpPr>
          <p:spPr>
            <a:xfrm flipH="1">
              <a:off x="7881474" y="3423298"/>
              <a:ext cx="183137" cy="218343"/>
            </a:xfrm>
            <a:custGeom>
              <a:avLst/>
              <a:gdLst/>
              <a:ahLst/>
              <a:cxnLst/>
              <a:rect l="l" t="t" r="r" b="b"/>
              <a:pathLst>
                <a:path w="5311" h="6332" extrusionOk="0">
                  <a:moveTo>
                    <a:pt x="932" y="0"/>
                  </a:moveTo>
                  <a:cubicBezTo>
                    <a:pt x="752" y="0"/>
                    <a:pt x="571" y="57"/>
                    <a:pt x="417" y="176"/>
                  </a:cubicBezTo>
                  <a:cubicBezTo>
                    <a:pt x="60" y="462"/>
                    <a:pt x="0" y="998"/>
                    <a:pt x="286" y="1355"/>
                  </a:cubicBezTo>
                  <a:cubicBezTo>
                    <a:pt x="1608" y="3034"/>
                    <a:pt x="2715" y="4534"/>
                    <a:pt x="3667" y="5963"/>
                  </a:cubicBezTo>
                  <a:cubicBezTo>
                    <a:pt x="3822" y="6201"/>
                    <a:pt x="4096" y="6332"/>
                    <a:pt x="4358" y="6332"/>
                  </a:cubicBezTo>
                  <a:cubicBezTo>
                    <a:pt x="4525" y="6332"/>
                    <a:pt x="4679" y="6284"/>
                    <a:pt x="4822" y="6189"/>
                  </a:cubicBezTo>
                  <a:cubicBezTo>
                    <a:pt x="5203" y="5927"/>
                    <a:pt x="5311" y="5415"/>
                    <a:pt x="5060" y="5034"/>
                  </a:cubicBezTo>
                  <a:cubicBezTo>
                    <a:pt x="4072" y="3570"/>
                    <a:pt x="2941" y="2022"/>
                    <a:pt x="1596" y="319"/>
                  </a:cubicBezTo>
                  <a:cubicBezTo>
                    <a:pt x="1429" y="111"/>
                    <a:pt x="1182" y="0"/>
                    <a:pt x="932"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3" name="Google Shape;319;p16">
              <a:extLst>
                <a:ext uri="{FF2B5EF4-FFF2-40B4-BE49-F238E27FC236}">
                  <a16:creationId xmlns:a16="http://schemas.microsoft.com/office/drawing/2014/main" id="{7C5F7B0C-0EBA-502E-F8C6-0E78313DC935}"/>
                </a:ext>
              </a:extLst>
            </p:cNvPr>
            <p:cNvSpPr/>
            <p:nvPr/>
          </p:nvSpPr>
          <p:spPr>
            <a:xfrm flipH="1">
              <a:off x="8109340" y="1513404"/>
              <a:ext cx="241033" cy="150964"/>
            </a:xfrm>
            <a:custGeom>
              <a:avLst/>
              <a:gdLst/>
              <a:ahLst/>
              <a:cxnLst/>
              <a:rect l="l" t="t" r="r" b="b"/>
              <a:pathLst>
                <a:path w="6990" h="4378" extrusionOk="0">
                  <a:moveTo>
                    <a:pt x="6035" y="1"/>
                  </a:moveTo>
                  <a:cubicBezTo>
                    <a:pt x="5925" y="1"/>
                    <a:pt x="5812" y="22"/>
                    <a:pt x="5704" y="68"/>
                  </a:cubicBezTo>
                  <a:cubicBezTo>
                    <a:pt x="3811" y="889"/>
                    <a:pt x="2048" y="1818"/>
                    <a:pt x="489" y="2842"/>
                  </a:cubicBezTo>
                  <a:cubicBezTo>
                    <a:pt x="108" y="3092"/>
                    <a:pt x="1" y="3616"/>
                    <a:pt x="251" y="3997"/>
                  </a:cubicBezTo>
                  <a:cubicBezTo>
                    <a:pt x="417" y="4247"/>
                    <a:pt x="679" y="4378"/>
                    <a:pt x="953" y="4378"/>
                  </a:cubicBezTo>
                  <a:cubicBezTo>
                    <a:pt x="1108" y="4378"/>
                    <a:pt x="1263" y="4330"/>
                    <a:pt x="1406" y="4247"/>
                  </a:cubicBezTo>
                  <a:cubicBezTo>
                    <a:pt x="2894" y="3270"/>
                    <a:pt x="4561" y="2389"/>
                    <a:pt x="6370" y="1603"/>
                  </a:cubicBezTo>
                  <a:cubicBezTo>
                    <a:pt x="6787" y="1425"/>
                    <a:pt x="6990" y="925"/>
                    <a:pt x="6799" y="508"/>
                  </a:cubicBezTo>
                  <a:cubicBezTo>
                    <a:pt x="6666" y="188"/>
                    <a:pt x="6360" y="1"/>
                    <a:pt x="6035"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4" name="Google Shape;320;p16">
              <a:extLst>
                <a:ext uri="{FF2B5EF4-FFF2-40B4-BE49-F238E27FC236}">
                  <a16:creationId xmlns:a16="http://schemas.microsoft.com/office/drawing/2014/main" id="{97100B0E-B9C7-36C7-382C-2FCB495C1D02}"/>
                </a:ext>
              </a:extLst>
            </p:cNvPr>
            <p:cNvSpPr/>
            <p:nvPr/>
          </p:nvSpPr>
          <p:spPr>
            <a:xfrm flipH="1">
              <a:off x="6439971" y="308384"/>
              <a:ext cx="115827" cy="249102"/>
            </a:xfrm>
            <a:custGeom>
              <a:avLst/>
              <a:gdLst/>
              <a:ahLst/>
              <a:cxnLst/>
              <a:rect l="l" t="t" r="r" b="b"/>
              <a:pathLst>
                <a:path w="3359" h="7224" extrusionOk="0">
                  <a:moveTo>
                    <a:pt x="953" y="1"/>
                  </a:moveTo>
                  <a:cubicBezTo>
                    <a:pt x="842" y="1"/>
                    <a:pt x="729" y="22"/>
                    <a:pt x="620" y="68"/>
                  </a:cubicBezTo>
                  <a:cubicBezTo>
                    <a:pt x="191" y="246"/>
                    <a:pt x="1" y="746"/>
                    <a:pt x="191" y="1163"/>
                  </a:cubicBezTo>
                  <a:cubicBezTo>
                    <a:pt x="929" y="2878"/>
                    <a:pt x="1418" y="4664"/>
                    <a:pt x="1644" y="6485"/>
                  </a:cubicBezTo>
                  <a:cubicBezTo>
                    <a:pt x="1691" y="6914"/>
                    <a:pt x="2061" y="7223"/>
                    <a:pt x="2465" y="7223"/>
                  </a:cubicBezTo>
                  <a:cubicBezTo>
                    <a:pt x="2501" y="7223"/>
                    <a:pt x="2537" y="7223"/>
                    <a:pt x="2573" y="7211"/>
                  </a:cubicBezTo>
                  <a:cubicBezTo>
                    <a:pt x="3037" y="7152"/>
                    <a:pt x="3358" y="6735"/>
                    <a:pt x="3299" y="6283"/>
                  </a:cubicBezTo>
                  <a:cubicBezTo>
                    <a:pt x="3061" y="4306"/>
                    <a:pt x="2525" y="2354"/>
                    <a:pt x="1715" y="496"/>
                  </a:cubicBezTo>
                  <a:cubicBezTo>
                    <a:pt x="1582" y="186"/>
                    <a:pt x="1277" y="1"/>
                    <a:pt x="953"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5" name="Google Shape;321;p16">
              <a:extLst>
                <a:ext uri="{FF2B5EF4-FFF2-40B4-BE49-F238E27FC236}">
                  <a16:creationId xmlns:a16="http://schemas.microsoft.com/office/drawing/2014/main" id="{211F97BC-A39A-3B45-CF2C-3967E26C7337}"/>
                </a:ext>
              </a:extLst>
            </p:cNvPr>
            <p:cNvSpPr/>
            <p:nvPr/>
          </p:nvSpPr>
          <p:spPr>
            <a:xfrm flipH="1">
              <a:off x="6444074" y="697804"/>
              <a:ext cx="125689" cy="246446"/>
            </a:xfrm>
            <a:custGeom>
              <a:avLst/>
              <a:gdLst/>
              <a:ahLst/>
              <a:cxnLst/>
              <a:rect l="l" t="t" r="r" b="b"/>
              <a:pathLst>
                <a:path w="3645" h="7147" extrusionOk="0">
                  <a:moveTo>
                    <a:pt x="2734" y="1"/>
                  </a:moveTo>
                  <a:cubicBezTo>
                    <a:pt x="2337" y="1"/>
                    <a:pt x="1981" y="290"/>
                    <a:pt x="1918" y="693"/>
                  </a:cubicBezTo>
                  <a:cubicBezTo>
                    <a:pt x="1608" y="2515"/>
                    <a:pt x="1025" y="4277"/>
                    <a:pt x="203" y="5932"/>
                  </a:cubicBezTo>
                  <a:cubicBezTo>
                    <a:pt x="1" y="6348"/>
                    <a:pt x="168" y="6848"/>
                    <a:pt x="584" y="7051"/>
                  </a:cubicBezTo>
                  <a:cubicBezTo>
                    <a:pt x="703" y="7110"/>
                    <a:pt x="823" y="7146"/>
                    <a:pt x="953" y="7146"/>
                  </a:cubicBezTo>
                  <a:cubicBezTo>
                    <a:pt x="1263" y="7146"/>
                    <a:pt x="1561" y="6967"/>
                    <a:pt x="1704" y="6682"/>
                  </a:cubicBezTo>
                  <a:cubicBezTo>
                    <a:pt x="2597" y="4872"/>
                    <a:pt x="3228" y="2955"/>
                    <a:pt x="3561" y="979"/>
                  </a:cubicBezTo>
                  <a:cubicBezTo>
                    <a:pt x="3644" y="526"/>
                    <a:pt x="3335" y="98"/>
                    <a:pt x="2882" y="14"/>
                  </a:cubicBezTo>
                  <a:cubicBezTo>
                    <a:pt x="2833" y="5"/>
                    <a:pt x="2783" y="1"/>
                    <a:pt x="2734"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6" name="Google Shape;322;p16">
              <a:extLst>
                <a:ext uri="{FF2B5EF4-FFF2-40B4-BE49-F238E27FC236}">
                  <a16:creationId xmlns:a16="http://schemas.microsoft.com/office/drawing/2014/main" id="{2FDCDCC6-4652-26A5-2360-77E7FB815CDD}"/>
                </a:ext>
              </a:extLst>
            </p:cNvPr>
            <p:cNvSpPr/>
            <p:nvPr/>
          </p:nvSpPr>
          <p:spPr>
            <a:xfrm flipH="1">
              <a:off x="7720540" y="3756166"/>
              <a:ext cx="127309" cy="245964"/>
            </a:xfrm>
            <a:custGeom>
              <a:avLst/>
              <a:gdLst/>
              <a:ahLst/>
              <a:cxnLst/>
              <a:rect l="l" t="t" r="r" b="b"/>
              <a:pathLst>
                <a:path w="3692" h="7133" extrusionOk="0">
                  <a:moveTo>
                    <a:pt x="958" y="1"/>
                  </a:moveTo>
                  <a:cubicBezTo>
                    <a:pt x="836" y="1"/>
                    <a:pt x="713" y="27"/>
                    <a:pt x="596" y="84"/>
                  </a:cubicBezTo>
                  <a:cubicBezTo>
                    <a:pt x="179" y="287"/>
                    <a:pt x="1" y="775"/>
                    <a:pt x="203" y="1203"/>
                  </a:cubicBezTo>
                  <a:cubicBezTo>
                    <a:pt x="1072" y="3049"/>
                    <a:pt x="1656" y="4763"/>
                    <a:pt x="1953" y="6442"/>
                  </a:cubicBezTo>
                  <a:cubicBezTo>
                    <a:pt x="2037" y="6847"/>
                    <a:pt x="2382" y="7133"/>
                    <a:pt x="2775" y="7133"/>
                  </a:cubicBezTo>
                  <a:cubicBezTo>
                    <a:pt x="2835" y="7133"/>
                    <a:pt x="2882" y="7121"/>
                    <a:pt x="2930" y="7121"/>
                  </a:cubicBezTo>
                  <a:cubicBezTo>
                    <a:pt x="3382" y="7037"/>
                    <a:pt x="3692" y="6597"/>
                    <a:pt x="3608" y="6144"/>
                  </a:cubicBezTo>
                  <a:cubicBezTo>
                    <a:pt x="3275" y="4323"/>
                    <a:pt x="2656" y="2465"/>
                    <a:pt x="1715" y="477"/>
                  </a:cubicBezTo>
                  <a:cubicBezTo>
                    <a:pt x="1570" y="177"/>
                    <a:pt x="1270" y="1"/>
                    <a:pt x="958"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7" name="Google Shape;323;p16">
              <a:extLst>
                <a:ext uri="{FF2B5EF4-FFF2-40B4-BE49-F238E27FC236}">
                  <a16:creationId xmlns:a16="http://schemas.microsoft.com/office/drawing/2014/main" id="{2540EB8A-4DF5-B852-148F-867E3913B55C}"/>
                </a:ext>
              </a:extLst>
            </p:cNvPr>
            <p:cNvSpPr/>
            <p:nvPr/>
          </p:nvSpPr>
          <p:spPr>
            <a:xfrm flipH="1">
              <a:off x="6593526" y="-1"/>
              <a:ext cx="207378" cy="196585"/>
            </a:xfrm>
            <a:custGeom>
              <a:avLst/>
              <a:gdLst/>
              <a:ahLst/>
              <a:cxnLst/>
              <a:rect l="l" t="t" r="r" b="b"/>
              <a:pathLst>
                <a:path w="6014" h="5701" extrusionOk="0">
                  <a:moveTo>
                    <a:pt x="955" y="1"/>
                  </a:moveTo>
                  <a:cubicBezTo>
                    <a:pt x="703" y="1"/>
                    <a:pt x="454" y="115"/>
                    <a:pt x="287" y="331"/>
                  </a:cubicBezTo>
                  <a:cubicBezTo>
                    <a:pt x="1" y="688"/>
                    <a:pt x="72" y="1224"/>
                    <a:pt x="441" y="1498"/>
                  </a:cubicBezTo>
                  <a:cubicBezTo>
                    <a:pt x="1953" y="2665"/>
                    <a:pt x="3287" y="3974"/>
                    <a:pt x="4418" y="5379"/>
                  </a:cubicBezTo>
                  <a:cubicBezTo>
                    <a:pt x="4585" y="5594"/>
                    <a:pt x="4835" y="5701"/>
                    <a:pt x="5073" y="5701"/>
                  </a:cubicBezTo>
                  <a:cubicBezTo>
                    <a:pt x="5263" y="5701"/>
                    <a:pt x="5442" y="5641"/>
                    <a:pt x="5597" y="5510"/>
                  </a:cubicBezTo>
                  <a:cubicBezTo>
                    <a:pt x="5954" y="5225"/>
                    <a:pt x="6013" y="4701"/>
                    <a:pt x="5728" y="4332"/>
                  </a:cubicBezTo>
                  <a:cubicBezTo>
                    <a:pt x="4513" y="2819"/>
                    <a:pt x="3073" y="1426"/>
                    <a:pt x="1465" y="176"/>
                  </a:cubicBezTo>
                  <a:cubicBezTo>
                    <a:pt x="1312" y="58"/>
                    <a:pt x="1133" y="1"/>
                    <a:pt x="955"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8" name="Google Shape;324;p16">
              <a:extLst>
                <a:ext uri="{FF2B5EF4-FFF2-40B4-BE49-F238E27FC236}">
                  <a16:creationId xmlns:a16="http://schemas.microsoft.com/office/drawing/2014/main" id="{BED51F44-7AD4-A1C0-F6EA-0FD1C09D5325}"/>
                </a:ext>
              </a:extLst>
            </p:cNvPr>
            <p:cNvSpPr/>
            <p:nvPr/>
          </p:nvSpPr>
          <p:spPr>
            <a:xfrm flipH="1">
              <a:off x="6616941" y="1050051"/>
              <a:ext cx="216378" cy="186102"/>
            </a:xfrm>
            <a:custGeom>
              <a:avLst/>
              <a:gdLst/>
              <a:ahLst/>
              <a:cxnLst/>
              <a:rect l="l" t="t" r="r" b="b"/>
              <a:pathLst>
                <a:path w="6275" h="5397" extrusionOk="0">
                  <a:moveTo>
                    <a:pt x="5348" y="0"/>
                  </a:moveTo>
                  <a:cubicBezTo>
                    <a:pt x="5120" y="0"/>
                    <a:pt x="4892" y="93"/>
                    <a:pt x="4727" y="277"/>
                  </a:cubicBezTo>
                  <a:cubicBezTo>
                    <a:pt x="3501" y="1622"/>
                    <a:pt x="2084" y="2825"/>
                    <a:pt x="500" y="3860"/>
                  </a:cubicBezTo>
                  <a:cubicBezTo>
                    <a:pt x="107" y="4110"/>
                    <a:pt x="0" y="4622"/>
                    <a:pt x="250" y="5015"/>
                  </a:cubicBezTo>
                  <a:cubicBezTo>
                    <a:pt x="417" y="5253"/>
                    <a:pt x="679" y="5396"/>
                    <a:pt x="953" y="5396"/>
                  </a:cubicBezTo>
                  <a:cubicBezTo>
                    <a:pt x="1107" y="5396"/>
                    <a:pt x="1274" y="5349"/>
                    <a:pt x="1405" y="5253"/>
                  </a:cubicBezTo>
                  <a:cubicBezTo>
                    <a:pt x="3108" y="4146"/>
                    <a:pt x="4644" y="2848"/>
                    <a:pt x="5965" y="1396"/>
                  </a:cubicBezTo>
                  <a:cubicBezTo>
                    <a:pt x="6275" y="1062"/>
                    <a:pt x="6251" y="527"/>
                    <a:pt x="5906" y="217"/>
                  </a:cubicBezTo>
                  <a:cubicBezTo>
                    <a:pt x="5750" y="72"/>
                    <a:pt x="5549" y="0"/>
                    <a:pt x="534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269" name="Google Shape;1202;p35">
            <a:extLst>
              <a:ext uri="{FF2B5EF4-FFF2-40B4-BE49-F238E27FC236}">
                <a16:creationId xmlns:a16="http://schemas.microsoft.com/office/drawing/2014/main" id="{71B66A1A-0434-F684-017B-40D2BA803FCC}"/>
              </a:ext>
            </a:extLst>
          </p:cNvPr>
          <p:cNvSpPr/>
          <p:nvPr/>
        </p:nvSpPr>
        <p:spPr>
          <a:xfrm rot="-8256229">
            <a:off x="7185098" y="7713547"/>
            <a:ext cx="794372" cy="786031"/>
          </a:xfrm>
          <a:custGeom>
            <a:avLst/>
            <a:gdLst/>
            <a:ahLst/>
            <a:cxnLst/>
            <a:rect l="l" t="t" r="r" b="b"/>
            <a:pathLst>
              <a:path w="3659" h="3767" extrusionOk="0">
                <a:moveTo>
                  <a:pt x="1282" y="1"/>
                </a:moveTo>
                <a:lnTo>
                  <a:pt x="742" y="51"/>
                </a:lnTo>
                <a:cubicBezTo>
                  <a:pt x="742" y="51"/>
                  <a:pt x="1037" y="893"/>
                  <a:pt x="1332" y="1779"/>
                </a:cubicBezTo>
                <a:cubicBezTo>
                  <a:pt x="677" y="2089"/>
                  <a:pt x="101" y="2348"/>
                  <a:pt x="0" y="2362"/>
                </a:cubicBezTo>
                <a:lnTo>
                  <a:pt x="209" y="3291"/>
                </a:lnTo>
                <a:lnTo>
                  <a:pt x="1570" y="2485"/>
                </a:lnTo>
                <a:cubicBezTo>
                  <a:pt x="1779" y="3126"/>
                  <a:pt x="1952" y="3673"/>
                  <a:pt x="1952" y="3767"/>
                </a:cubicBezTo>
                <a:lnTo>
                  <a:pt x="2902" y="3673"/>
                </a:lnTo>
                <a:lnTo>
                  <a:pt x="2211" y="2103"/>
                </a:lnTo>
                <a:lnTo>
                  <a:pt x="3658" y="1239"/>
                </a:lnTo>
                <a:lnTo>
                  <a:pt x="3543" y="713"/>
                </a:lnTo>
                <a:cubicBezTo>
                  <a:pt x="3543" y="713"/>
                  <a:pt x="2765" y="1095"/>
                  <a:pt x="1937" y="1491"/>
                </a:cubicBezTo>
                <a:lnTo>
                  <a:pt x="1282" y="1"/>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281" name="Google Shape;1281;p36"/>
          <p:cNvGrpSpPr/>
          <p:nvPr/>
        </p:nvGrpSpPr>
        <p:grpSpPr>
          <a:xfrm>
            <a:off x="4908101" y="2472387"/>
            <a:ext cx="1134699" cy="1246588"/>
            <a:chOff x="7097824" y="2995260"/>
            <a:chExt cx="851024" cy="934941"/>
          </a:xfrm>
        </p:grpSpPr>
        <p:sp>
          <p:nvSpPr>
            <p:cNvPr id="1282" name="Google Shape;1282;p36"/>
            <p:cNvSpPr/>
            <p:nvPr/>
          </p:nvSpPr>
          <p:spPr>
            <a:xfrm>
              <a:off x="7210834" y="3150159"/>
              <a:ext cx="625022" cy="625022"/>
            </a:xfrm>
            <a:prstGeom prst="ellipse">
              <a:avLst/>
            </a:pr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3" name="Google Shape;1283;p36"/>
            <p:cNvSpPr/>
            <p:nvPr/>
          </p:nvSpPr>
          <p:spPr>
            <a:xfrm>
              <a:off x="7278394" y="3217781"/>
              <a:ext cx="489902" cy="489902"/>
            </a:xfrm>
            <a:prstGeom prst="ellipse">
              <a:avLst/>
            </a:pr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4" name="Google Shape;1284;p36"/>
            <p:cNvSpPr/>
            <p:nvPr/>
          </p:nvSpPr>
          <p:spPr>
            <a:xfrm>
              <a:off x="7395530" y="3063701"/>
              <a:ext cx="255571" cy="798059"/>
            </a:xfrm>
            <a:custGeom>
              <a:avLst/>
              <a:gdLst/>
              <a:ahLst/>
              <a:cxnLst/>
              <a:rect l="l" t="t" r="r" b="b"/>
              <a:pathLst>
                <a:path w="6490" h="20266" extrusionOk="0">
                  <a:moveTo>
                    <a:pt x="1" y="1"/>
                  </a:moveTo>
                  <a:lnTo>
                    <a:pt x="1906" y="10561"/>
                  </a:lnTo>
                  <a:lnTo>
                    <a:pt x="6490" y="20265"/>
                  </a:lnTo>
                  <a:lnTo>
                    <a:pt x="4573" y="9704"/>
                  </a:lnTo>
                  <a:lnTo>
                    <a:pt x="1" y="1"/>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5" name="Google Shape;1285;p36"/>
            <p:cNvSpPr/>
            <p:nvPr/>
          </p:nvSpPr>
          <p:spPr>
            <a:xfrm>
              <a:off x="7124090" y="3335182"/>
              <a:ext cx="798019" cy="255571"/>
            </a:xfrm>
            <a:custGeom>
              <a:avLst/>
              <a:gdLst/>
              <a:ahLst/>
              <a:cxnLst/>
              <a:rect l="l" t="t" r="r" b="b"/>
              <a:pathLst>
                <a:path w="20265" h="6490" extrusionOk="0">
                  <a:moveTo>
                    <a:pt x="20264" y="0"/>
                  </a:moveTo>
                  <a:lnTo>
                    <a:pt x="9704" y="1905"/>
                  </a:lnTo>
                  <a:lnTo>
                    <a:pt x="0" y="6489"/>
                  </a:lnTo>
                  <a:lnTo>
                    <a:pt x="10561" y="4572"/>
                  </a:lnTo>
                  <a:lnTo>
                    <a:pt x="20264" y="0"/>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6" name="Google Shape;1286;p36"/>
            <p:cNvSpPr/>
            <p:nvPr/>
          </p:nvSpPr>
          <p:spPr>
            <a:xfrm>
              <a:off x="7282551" y="2995260"/>
              <a:ext cx="481096" cy="934941"/>
            </a:xfrm>
            <a:custGeom>
              <a:avLst/>
              <a:gdLst/>
              <a:ahLst/>
              <a:cxnLst/>
              <a:rect l="l" t="t" r="r" b="b"/>
              <a:pathLst>
                <a:path w="12217" h="23742" extrusionOk="0">
                  <a:moveTo>
                    <a:pt x="12216" y="0"/>
                  </a:moveTo>
                  <a:lnTo>
                    <a:pt x="4870" y="11228"/>
                  </a:lnTo>
                  <a:lnTo>
                    <a:pt x="0" y="23741"/>
                  </a:lnTo>
                  <a:lnTo>
                    <a:pt x="7358" y="12514"/>
                  </a:lnTo>
                  <a:lnTo>
                    <a:pt x="12216" y="0"/>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7" name="Google Shape;1287;p36"/>
            <p:cNvSpPr/>
            <p:nvPr/>
          </p:nvSpPr>
          <p:spPr>
            <a:xfrm>
              <a:off x="7097824" y="3243743"/>
              <a:ext cx="851024" cy="437975"/>
            </a:xfrm>
            <a:custGeom>
              <a:avLst/>
              <a:gdLst/>
              <a:ahLst/>
              <a:cxnLst/>
              <a:rect l="l" t="t" r="r" b="b"/>
              <a:pathLst>
                <a:path w="21611" h="11122" extrusionOk="0">
                  <a:moveTo>
                    <a:pt x="0" y="1"/>
                  </a:moveTo>
                  <a:lnTo>
                    <a:pt x="10156" y="6811"/>
                  </a:lnTo>
                  <a:lnTo>
                    <a:pt x="21610" y="11121"/>
                  </a:lnTo>
                  <a:lnTo>
                    <a:pt x="11442" y="4323"/>
                  </a:lnTo>
                  <a:lnTo>
                    <a:pt x="0" y="1"/>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78" name="Google Shape;1278;p36"/>
          <p:cNvGrpSpPr/>
          <p:nvPr/>
        </p:nvGrpSpPr>
        <p:grpSpPr>
          <a:xfrm rot="2632787">
            <a:off x="1557367" y="3962547"/>
            <a:ext cx="820688" cy="1113576"/>
            <a:chOff x="1245850" y="2185200"/>
            <a:chExt cx="689036" cy="934940"/>
          </a:xfrm>
        </p:grpSpPr>
        <p:sp>
          <p:nvSpPr>
            <p:cNvPr id="1279" name="Google Shape;1279;p36"/>
            <p:cNvSpPr/>
            <p:nvPr/>
          </p:nvSpPr>
          <p:spPr>
            <a:xfrm flipH="1">
              <a:off x="1245850" y="2185200"/>
              <a:ext cx="689036" cy="934940"/>
            </a:xfrm>
            <a:custGeom>
              <a:avLst/>
              <a:gdLst/>
              <a:ahLst/>
              <a:cxnLst/>
              <a:rect l="l" t="t" r="r" b="b"/>
              <a:pathLst>
                <a:path w="8706" h="11813" extrusionOk="0">
                  <a:moveTo>
                    <a:pt x="5353" y="5072"/>
                  </a:moveTo>
                  <a:cubicBezTo>
                    <a:pt x="5350" y="5079"/>
                    <a:pt x="5349" y="5089"/>
                    <a:pt x="5343" y="5095"/>
                  </a:cubicBezTo>
                  <a:cubicBezTo>
                    <a:pt x="5336" y="5109"/>
                    <a:pt x="5336" y="5116"/>
                    <a:pt x="5329" y="5131"/>
                  </a:cubicBezTo>
                  <a:lnTo>
                    <a:pt x="5343" y="5087"/>
                  </a:lnTo>
                  <a:lnTo>
                    <a:pt x="5353" y="5072"/>
                  </a:lnTo>
                  <a:close/>
                  <a:moveTo>
                    <a:pt x="5754" y="0"/>
                  </a:moveTo>
                  <a:cubicBezTo>
                    <a:pt x="5520" y="0"/>
                    <a:pt x="5285" y="28"/>
                    <a:pt x="5055" y="83"/>
                  </a:cubicBezTo>
                  <a:cubicBezTo>
                    <a:pt x="4724" y="162"/>
                    <a:pt x="4400" y="299"/>
                    <a:pt x="4126" y="508"/>
                  </a:cubicBezTo>
                  <a:cubicBezTo>
                    <a:pt x="3845" y="709"/>
                    <a:pt x="3622" y="976"/>
                    <a:pt x="3464" y="1264"/>
                  </a:cubicBezTo>
                  <a:cubicBezTo>
                    <a:pt x="3377" y="1408"/>
                    <a:pt x="3320" y="1559"/>
                    <a:pt x="3269" y="1710"/>
                  </a:cubicBezTo>
                  <a:lnTo>
                    <a:pt x="3233" y="1818"/>
                  </a:lnTo>
                  <a:cubicBezTo>
                    <a:pt x="3219" y="1861"/>
                    <a:pt x="3219" y="1883"/>
                    <a:pt x="3212" y="1912"/>
                  </a:cubicBezTo>
                  <a:cubicBezTo>
                    <a:pt x="3204" y="1962"/>
                    <a:pt x="3190" y="2013"/>
                    <a:pt x="3183" y="2049"/>
                  </a:cubicBezTo>
                  <a:cubicBezTo>
                    <a:pt x="3168" y="2077"/>
                    <a:pt x="3161" y="2099"/>
                    <a:pt x="3161" y="2113"/>
                  </a:cubicBezTo>
                  <a:cubicBezTo>
                    <a:pt x="3161" y="2128"/>
                    <a:pt x="3168" y="2142"/>
                    <a:pt x="3147" y="2149"/>
                  </a:cubicBezTo>
                  <a:cubicBezTo>
                    <a:pt x="3134" y="2156"/>
                    <a:pt x="3117" y="2160"/>
                    <a:pt x="3097" y="2160"/>
                  </a:cubicBezTo>
                  <a:cubicBezTo>
                    <a:pt x="3034" y="2160"/>
                    <a:pt x="2940" y="2130"/>
                    <a:pt x="2859" y="2092"/>
                  </a:cubicBezTo>
                  <a:lnTo>
                    <a:pt x="2852" y="2085"/>
                  </a:lnTo>
                  <a:cubicBezTo>
                    <a:pt x="2827" y="2073"/>
                    <a:pt x="2800" y="2068"/>
                    <a:pt x="2772" y="2068"/>
                  </a:cubicBezTo>
                  <a:cubicBezTo>
                    <a:pt x="2729" y="2068"/>
                    <a:pt x="2685" y="2082"/>
                    <a:pt x="2650" y="2113"/>
                  </a:cubicBezTo>
                  <a:cubicBezTo>
                    <a:pt x="2578" y="2178"/>
                    <a:pt x="2571" y="2293"/>
                    <a:pt x="2636" y="2365"/>
                  </a:cubicBezTo>
                  <a:cubicBezTo>
                    <a:pt x="2693" y="2423"/>
                    <a:pt x="2744" y="2488"/>
                    <a:pt x="2816" y="2538"/>
                  </a:cubicBezTo>
                  <a:cubicBezTo>
                    <a:pt x="2888" y="2589"/>
                    <a:pt x="2967" y="2646"/>
                    <a:pt x="3082" y="2668"/>
                  </a:cubicBezTo>
                  <a:cubicBezTo>
                    <a:pt x="3122" y="2681"/>
                    <a:pt x="3167" y="2687"/>
                    <a:pt x="3214" y="2687"/>
                  </a:cubicBezTo>
                  <a:cubicBezTo>
                    <a:pt x="3296" y="2687"/>
                    <a:pt x="3384" y="2668"/>
                    <a:pt x="3456" y="2632"/>
                  </a:cubicBezTo>
                  <a:cubicBezTo>
                    <a:pt x="3579" y="2574"/>
                    <a:pt x="3665" y="2495"/>
                    <a:pt x="3730" y="2416"/>
                  </a:cubicBezTo>
                  <a:cubicBezTo>
                    <a:pt x="3860" y="2265"/>
                    <a:pt x="3939" y="2092"/>
                    <a:pt x="3982" y="2013"/>
                  </a:cubicBezTo>
                  <a:cubicBezTo>
                    <a:pt x="4040" y="1912"/>
                    <a:pt x="4105" y="1818"/>
                    <a:pt x="4177" y="1732"/>
                  </a:cubicBezTo>
                  <a:cubicBezTo>
                    <a:pt x="4450" y="1386"/>
                    <a:pt x="4839" y="1206"/>
                    <a:pt x="5249" y="1163"/>
                  </a:cubicBezTo>
                  <a:cubicBezTo>
                    <a:pt x="5303" y="1158"/>
                    <a:pt x="5356" y="1156"/>
                    <a:pt x="5410" y="1156"/>
                  </a:cubicBezTo>
                  <a:cubicBezTo>
                    <a:pt x="5778" y="1156"/>
                    <a:pt x="6150" y="1262"/>
                    <a:pt x="6452" y="1444"/>
                  </a:cubicBezTo>
                  <a:cubicBezTo>
                    <a:pt x="6812" y="1653"/>
                    <a:pt x="7057" y="1969"/>
                    <a:pt x="7143" y="2286"/>
                  </a:cubicBezTo>
                  <a:cubicBezTo>
                    <a:pt x="7186" y="2445"/>
                    <a:pt x="7194" y="2610"/>
                    <a:pt x="7165" y="2783"/>
                  </a:cubicBezTo>
                  <a:cubicBezTo>
                    <a:pt x="7150" y="2869"/>
                    <a:pt x="7129" y="2956"/>
                    <a:pt x="7100" y="3049"/>
                  </a:cubicBezTo>
                  <a:cubicBezTo>
                    <a:pt x="7086" y="3093"/>
                    <a:pt x="7064" y="3136"/>
                    <a:pt x="7050" y="3186"/>
                  </a:cubicBezTo>
                  <a:lnTo>
                    <a:pt x="6985" y="3338"/>
                  </a:lnTo>
                  <a:cubicBezTo>
                    <a:pt x="6898" y="3532"/>
                    <a:pt x="6798" y="3705"/>
                    <a:pt x="6697" y="3834"/>
                  </a:cubicBezTo>
                  <a:cubicBezTo>
                    <a:pt x="6596" y="3971"/>
                    <a:pt x="6495" y="4058"/>
                    <a:pt x="6373" y="4130"/>
                  </a:cubicBezTo>
                  <a:cubicBezTo>
                    <a:pt x="6261" y="4189"/>
                    <a:pt x="6118" y="4224"/>
                    <a:pt x="5952" y="4224"/>
                  </a:cubicBezTo>
                  <a:cubicBezTo>
                    <a:pt x="5936" y="4224"/>
                    <a:pt x="5921" y="4224"/>
                    <a:pt x="5905" y="4223"/>
                  </a:cubicBezTo>
                  <a:cubicBezTo>
                    <a:pt x="5811" y="4223"/>
                    <a:pt x="5710" y="4209"/>
                    <a:pt x="5610" y="4180"/>
                  </a:cubicBezTo>
                  <a:lnTo>
                    <a:pt x="5538" y="4166"/>
                  </a:lnTo>
                  <a:lnTo>
                    <a:pt x="5494" y="4151"/>
                  </a:lnTo>
                  <a:lnTo>
                    <a:pt x="5415" y="4122"/>
                  </a:lnTo>
                  <a:cubicBezTo>
                    <a:pt x="5323" y="4093"/>
                    <a:pt x="5223" y="4078"/>
                    <a:pt x="5119" y="4078"/>
                  </a:cubicBezTo>
                  <a:cubicBezTo>
                    <a:pt x="5044" y="4078"/>
                    <a:pt x="4967" y="4086"/>
                    <a:pt x="4889" y="4101"/>
                  </a:cubicBezTo>
                  <a:cubicBezTo>
                    <a:pt x="4709" y="4144"/>
                    <a:pt x="4515" y="4245"/>
                    <a:pt x="4371" y="4432"/>
                  </a:cubicBezTo>
                  <a:cubicBezTo>
                    <a:pt x="4335" y="4475"/>
                    <a:pt x="4306" y="4526"/>
                    <a:pt x="4285" y="4583"/>
                  </a:cubicBezTo>
                  <a:cubicBezTo>
                    <a:pt x="4270" y="4605"/>
                    <a:pt x="4263" y="4634"/>
                    <a:pt x="4249" y="4662"/>
                  </a:cubicBezTo>
                  <a:lnTo>
                    <a:pt x="4241" y="4684"/>
                  </a:lnTo>
                  <a:lnTo>
                    <a:pt x="4213" y="4785"/>
                  </a:lnTo>
                  <a:cubicBezTo>
                    <a:pt x="4177" y="4914"/>
                    <a:pt x="4133" y="5044"/>
                    <a:pt x="4090" y="5174"/>
                  </a:cubicBezTo>
                  <a:cubicBezTo>
                    <a:pt x="4011" y="5390"/>
                    <a:pt x="3932" y="5613"/>
                    <a:pt x="3845" y="5822"/>
                  </a:cubicBezTo>
                  <a:cubicBezTo>
                    <a:pt x="3677" y="5789"/>
                    <a:pt x="3508" y="5773"/>
                    <a:pt x="3340" y="5773"/>
                  </a:cubicBezTo>
                  <a:cubicBezTo>
                    <a:pt x="2263" y="5773"/>
                    <a:pt x="1250" y="6435"/>
                    <a:pt x="857" y="7507"/>
                  </a:cubicBezTo>
                  <a:lnTo>
                    <a:pt x="0" y="9833"/>
                  </a:lnTo>
                  <a:lnTo>
                    <a:pt x="5386" y="11813"/>
                  </a:lnTo>
                  <a:lnTo>
                    <a:pt x="6243" y="9480"/>
                  </a:lnTo>
                  <a:cubicBezTo>
                    <a:pt x="6711" y="8198"/>
                    <a:pt x="6121" y="6779"/>
                    <a:pt x="4918" y="6196"/>
                  </a:cubicBezTo>
                  <a:cubicBezTo>
                    <a:pt x="4990" y="5980"/>
                    <a:pt x="5062" y="5771"/>
                    <a:pt x="5149" y="5563"/>
                  </a:cubicBezTo>
                  <a:cubicBezTo>
                    <a:pt x="5170" y="5505"/>
                    <a:pt x="5192" y="5440"/>
                    <a:pt x="5221" y="5383"/>
                  </a:cubicBezTo>
                  <a:cubicBezTo>
                    <a:pt x="5372" y="5440"/>
                    <a:pt x="5538" y="5498"/>
                    <a:pt x="5710" y="5534"/>
                  </a:cubicBezTo>
                  <a:cubicBezTo>
                    <a:pt x="5870" y="5567"/>
                    <a:pt x="6043" y="5586"/>
                    <a:pt x="6222" y="5586"/>
                  </a:cubicBezTo>
                  <a:cubicBezTo>
                    <a:pt x="6431" y="5586"/>
                    <a:pt x="6649" y="5560"/>
                    <a:pt x="6862" y="5498"/>
                  </a:cubicBezTo>
                  <a:cubicBezTo>
                    <a:pt x="7258" y="5375"/>
                    <a:pt x="7611" y="5131"/>
                    <a:pt x="7863" y="4857"/>
                  </a:cubicBezTo>
                  <a:cubicBezTo>
                    <a:pt x="8123" y="4569"/>
                    <a:pt x="8295" y="4259"/>
                    <a:pt x="8425" y="3957"/>
                  </a:cubicBezTo>
                  <a:cubicBezTo>
                    <a:pt x="8461" y="3878"/>
                    <a:pt x="8490" y="3798"/>
                    <a:pt x="8519" y="3726"/>
                  </a:cubicBezTo>
                  <a:cubicBezTo>
                    <a:pt x="8540" y="3640"/>
                    <a:pt x="8569" y="3561"/>
                    <a:pt x="8591" y="3467"/>
                  </a:cubicBezTo>
                  <a:cubicBezTo>
                    <a:pt x="8634" y="3294"/>
                    <a:pt x="8670" y="3114"/>
                    <a:pt x="8677" y="2927"/>
                  </a:cubicBezTo>
                  <a:cubicBezTo>
                    <a:pt x="8706" y="2560"/>
                    <a:pt x="8655" y="2164"/>
                    <a:pt x="8519" y="1811"/>
                  </a:cubicBezTo>
                  <a:cubicBezTo>
                    <a:pt x="8382" y="1451"/>
                    <a:pt x="8173" y="1127"/>
                    <a:pt x="7914" y="875"/>
                  </a:cubicBezTo>
                  <a:cubicBezTo>
                    <a:pt x="7655" y="623"/>
                    <a:pt x="7352" y="428"/>
                    <a:pt x="7042" y="284"/>
                  </a:cubicBezTo>
                  <a:cubicBezTo>
                    <a:pt x="6634" y="96"/>
                    <a:pt x="6194" y="0"/>
                    <a:pt x="5754"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0" name="Google Shape;1280;p36"/>
            <p:cNvSpPr/>
            <p:nvPr/>
          </p:nvSpPr>
          <p:spPr>
            <a:xfrm flipH="1">
              <a:off x="1468089" y="2879230"/>
              <a:ext cx="451997" cy="174277"/>
            </a:xfrm>
            <a:custGeom>
              <a:avLst/>
              <a:gdLst/>
              <a:ahLst/>
              <a:cxnLst/>
              <a:rect l="l" t="t" r="r" b="b"/>
              <a:pathLst>
                <a:path w="5711" h="2202" extrusionOk="0">
                  <a:moveTo>
                    <a:pt x="107" y="1"/>
                  </a:moveTo>
                  <a:cubicBezTo>
                    <a:pt x="68" y="1"/>
                    <a:pt x="33" y="23"/>
                    <a:pt x="22" y="63"/>
                  </a:cubicBezTo>
                  <a:cubicBezTo>
                    <a:pt x="0" y="106"/>
                    <a:pt x="29" y="156"/>
                    <a:pt x="72" y="178"/>
                  </a:cubicBezTo>
                  <a:lnTo>
                    <a:pt x="5574" y="2194"/>
                  </a:lnTo>
                  <a:cubicBezTo>
                    <a:pt x="5588" y="2201"/>
                    <a:pt x="5595" y="2201"/>
                    <a:pt x="5610" y="2201"/>
                  </a:cubicBezTo>
                  <a:cubicBezTo>
                    <a:pt x="5646" y="2201"/>
                    <a:pt x="5682" y="2180"/>
                    <a:pt x="5689" y="2144"/>
                  </a:cubicBezTo>
                  <a:cubicBezTo>
                    <a:pt x="5711" y="2093"/>
                    <a:pt x="5682" y="2043"/>
                    <a:pt x="5639" y="2029"/>
                  </a:cubicBezTo>
                  <a:lnTo>
                    <a:pt x="137" y="5"/>
                  </a:lnTo>
                  <a:cubicBezTo>
                    <a:pt x="127" y="2"/>
                    <a:pt x="117" y="1"/>
                    <a:pt x="107"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2" name="Arrow: Right 1">
            <a:hlinkClick r:id="rId4" action="ppaction://hlinksldjump"/>
            <a:extLst>
              <a:ext uri="{FF2B5EF4-FFF2-40B4-BE49-F238E27FC236}">
                <a16:creationId xmlns:a16="http://schemas.microsoft.com/office/drawing/2014/main" id="{F64E417B-C497-422A-9491-39477D99C7A0}"/>
              </a:ext>
            </a:extLst>
          </p:cNvPr>
          <p:cNvSpPr/>
          <p:nvPr/>
        </p:nvSpPr>
        <p:spPr>
          <a:xfrm>
            <a:off x="223975" y="6190847"/>
            <a:ext cx="1185197" cy="6137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28" name="Rectangle: Rounded Corners 1">
            <a:extLst>
              <a:ext uri="{FF2B5EF4-FFF2-40B4-BE49-F238E27FC236}">
                <a16:creationId xmlns:a16="http://schemas.microsoft.com/office/drawing/2014/main" id="{281BB8F6-1D3A-B3BE-D5E8-B2528040580F}"/>
              </a:ext>
            </a:extLst>
          </p:cNvPr>
          <p:cNvSpPr/>
          <p:nvPr/>
        </p:nvSpPr>
        <p:spPr>
          <a:xfrm>
            <a:off x="429201" y="397650"/>
            <a:ext cx="11563350" cy="6296025"/>
          </a:xfrm>
          <a:prstGeom prst="roundRect">
            <a:avLst/>
          </a:prstGeom>
          <a:solidFill>
            <a:sysClr val="window" lastClr="FFFFFF"/>
          </a:solidFill>
          <a:ln w="12700" cap="flat" cmpd="sng" algn="ctr">
            <a:solidFill>
              <a:srgbClr val="00206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a:ea typeface="+mn-ea"/>
              <a:cs typeface="+mn-cs"/>
            </a:endParaRPr>
          </a:p>
        </p:txBody>
      </p:sp>
      <mc:AlternateContent xmlns:mc="http://schemas.openxmlformats.org/markup-compatibility/2006">
        <mc:Choice xmlns:a14="http://schemas.microsoft.com/office/drawing/2010/main" Requires="a14">
          <p:sp>
            <p:nvSpPr>
              <p:cNvPr id="82" name="TextBox 81">
                <a:extLst>
                  <a:ext uri="{FF2B5EF4-FFF2-40B4-BE49-F238E27FC236}">
                    <a16:creationId xmlns:a16="http://schemas.microsoft.com/office/drawing/2014/main" id="{12441905-A3DF-4788-2A62-A83D08159069}"/>
                  </a:ext>
                </a:extLst>
              </p:cNvPr>
              <p:cNvSpPr txBox="1"/>
              <p:nvPr/>
            </p:nvSpPr>
            <p:spPr>
              <a:xfrm>
                <a:off x="889062" y="693857"/>
                <a:ext cx="10096499" cy="1364476"/>
              </a:xfrm>
              <a:prstGeom prst="rect">
                <a:avLst/>
              </a:prstGeom>
              <a:noFill/>
            </p:spPr>
            <p:txBody>
              <a:bodyPr wrap="square" rtlCol="0">
                <a:spAutoFit/>
              </a:bodyPr>
              <a:lstStyle/>
              <a:p>
                <a:pPr algn="just"/>
                <a:r>
                  <a:rPr lang="vi-VN" sz="2400" dirty="0">
                    <a:solidFill>
                      <a:srgbClr val="002060"/>
                    </a:solidFill>
                    <a:latin typeface="Cambria" panose="02040503050406030204" pitchFamily="18" charset="0"/>
                    <a:ea typeface="Cambria" panose="02040503050406030204" pitchFamily="18" charset="0"/>
                  </a:rPr>
                  <a:t>Quãng đường từ nhà anh </a:t>
                </a:r>
                <a:r>
                  <a:rPr lang="en-US" sz="2400" dirty="0">
                    <a:solidFill>
                      <a:srgbClr val="002060"/>
                    </a:solidFill>
                    <a:latin typeface="Cambria" panose="02040503050406030204" pitchFamily="18" charset="0"/>
                    <a:ea typeface="Cambria" panose="02040503050406030204" pitchFamily="18" charset="0"/>
                  </a:rPr>
                  <a:t>T</a:t>
                </a:r>
                <a:r>
                  <a:rPr lang="vi-VN" sz="2400" dirty="0">
                    <a:solidFill>
                      <a:srgbClr val="002060"/>
                    </a:solidFill>
                    <a:latin typeface="Cambria" panose="02040503050406030204" pitchFamily="18" charset="0"/>
                    <a:ea typeface="Cambria" panose="02040503050406030204" pitchFamily="18" charset="0"/>
                  </a:rPr>
                  <a:t>hanh đến thị trấn dài 45</a:t>
                </a:r>
                <a:r>
                  <a:rPr lang="en-US" sz="2400" dirty="0">
                    <a:solidFill>
                      <a:srgbClr val="002060"/>
                    </a:solidFill>
                    <a:latin typeface="Cambria" panose="02040503050406030204" pitchFamily="18" charset="0"/>
                    <a:ea typeface="Cambria" panose="02040503050406030204" pitchFamily="18" charset="0"/>
                  </a:rPr>
                  <a:t> </a:t>
                </a:r>
                <a:r>
                  <a:rPr lang="vi-VN" sz="2400" dirty="0">
                    <a:solidFill>
                      <a:srgbClr val="002060"/>
                    </a:solidFill>
                    <a:latin typeface="Cambria" panose="02040503050406030204" pitchFamily="18" charset="0"/>
                    <a:ea typeface="Cambria" panose="02040503050406030204" pitchFamily="18" charset="0"/>
                  </a:rPr>
                  <a:t>km. Anh </a:t>
                </a:r>
                <a:r>
                  <a:rPr lang="en-US" sz="2400" dirty="0">
                    <a:solidFill>
                      <a:srgbClr val="002060"/>
                    </a:solidFill>
                    <a:latin typeface="Cambria" panose="02040503050406030204" pitchFamily="18" charset="0"/>
                    <a:ea typeface="Cambria" panose="02040503050406030204" pitchFamily="18" charset="0"/>
                  </a:rPr>
                  <a:t>T</a:t>
                </a:r>
                <a:r>
                  <a:rPr lang="vi-VN" sz="2400" dirty="0">
                    <a:solidFill>
                      <a:srgbClr val="002060"/>
                    </a:solidFill>
                    <a:latin typeface="Cambria" panose="02040503050406030204" pitchFamily="18" charset="0"/>
                    <a:ea typeface="Cambria" panose="02040503050406030204" pitchFamily="18" charset="0"/>
                  </a:rPr>
                  <a:t>hanh đi từ nhà ra thị trấn. Khi đi được </a:t>
                </a:r>
                <a14:m>
                  <m:oMath xmlns:m="http://schemas.openxmlformats.org/officeDocument/2006/math">
                    <m:f>
                      <m:fPr>
                        <m:ctrlPr>
                          <a:rPr lang="en-US" sz="2400" i="1">
                            <a:solidFill>
                              <a:srgbClr val="002060"/>
                            </a:solidFill>
                            <a:latin typeface="Cambria Math" panose="02040503050406030204" pitchFamily="18" charset="0"/>
                          </a:rPr>
                        </m:ctrlPr>
                      </m:fPr>
                      <m:num>
                        <m:r>
                          <a:rPr lang="vi-VN" sz="2400" i="1">
                            <a:solidFill>
                              <a:srgbClr val="002060"/>
                            </a:solidFill>
                            <a:latin typeface="Cambria Math" panose="02040503050406030204" pitchFamily="18" charset="0"/>
                          </a:rPr>
                          <m:t>2</m:t>
                        </m:r>
                      </m:num>
                      <m:den>
                        <m:r>
                          <a:rPr lang="vi-VN" sz="2400" i="1">
                            <a:solidFill>
                              <a:srgbClr val="002060"/>
                            </a:solidFill>
                            <a:latin typeface="Cambria Math" panose="02040503050406030204" pitchFamily="18" charset="0"/>
                          </a:rPr>
                          <m:t>3</m:t>
                        </m:r>
                      </m:den>
                    </m:f>
                  </m:oMath>
                </a14:m>
                <a:r>
                  <a:rPr lang="vi-VN" sz="2400" dirty="0">
                    <a:solidFill>
                      <a:srgbClr val="002060"/>
                    </a:solidFill>
                    <a:latin typeface="Cambria" panose="02040503050406030204" pitchFamily="18" charset="0"/>
                    <a:ea typeface="Cambria" panose="02040503050406030204" pitchFamily="18" charset="0"/>
                  </a:rPr>
                  <a:t> </a:t>
                </a:r>
                <a:r>
                  <a:rPr lang="en-US" sz="2400" dirty="0">
                    <a:solidFill>
                      <a:srgbClr val="002060"/>
                    </a:solidFill>
                    <a:latin typeface="Cambria" panose="02040503050406030204" pitchFamily="18" charset="0"/>
                    <a:ea typeface="Cambria" panose="02040503050406030204" pitchFamily="18" charset="0"/>
                  </a:rPr>
                  <a:t>q</a:t>
                </a:r>
                <a:r>
                  <a:rPr lang="vi-VN" sz="2400" dirty="0">
                    <a:solidFill>
                      <a:srgbClr val="002060"/>
                    </a:solidFill>
                    <a:latin typeface="Cambria" panose="02040503050406030204" pitchFamily="18" charset="0"/>
                    <a:ea typeface="Cambria" panose="02040503050406030204" pitchFamily="18" charset="0"/>
                  </a:rPr>
                  <a:t>uãng đường thì dừng lại nghỉ một lúc. Hỏi anh Thanh phải đi tiếp bao nhiêu ki -lô-mét nữa thì đến thị trấn?</a:t>
                </a:r>
                <a:endParaRPr lang="en-US" sz="2400" dirty="0">
                  <a:solidFill>
                    <a:srgbClr val="002060"/>
                  </a:solidFill>
                  <a:latin typeface="Cambria" panose="02040503050406030204" pitchFamily="18" charset="0"/>
                  <a:ea typeface="Cambria" panose="02040503050406030204" pitchFamily="18" charset="0"/>
                </a:endParaRPr>
              </a:p>
            </p:txBody>
          </p:sp>
        </mc:Choice>
        <mc:Fallback>
          <p:sp>
            <p:nvSpPr>
              <p:cNvPr id="82" name="TextBox 81">
                <a:extLst>
                  <a:ext uri="{FF2B5EF4-FFF2-40B4-BE49-F238E27FC236}">
                    <a16:creationId xmlns:a16="http://schemas.microsoft.com/office/drawing/2014/main" id="{12441905-A3DF-4788-2A62-A83D08159069}"/>
                  </a:ext>
                </a:extLst>
              </p:cNvPr>
              <p:cNvSpPr txBox="1">
                <a:spLocks noRot="1" noChangeAspect="1" noMove="1" noResize="1" noEditPoints="1" noAdjustHandles="1" noChangeArrowheads="1" noChangeShapeType="1" noTextEdit="1"/>
              </p:cNvSpPr>
              <p:nvPr/>
            </p:nvSpPr>
            <p:spPr>
              <a:xfrm>
                <a:off x="889062" y="693857"/>
                <a:ext cx="10096499" cy="1364476"/>
              </a:xfrm>
              <a:prstGeom prst="rect">
                <a:avLst/>
              </a:prstGeom>
              <a:blipFill>
                <a:blip r:embed="rId5"/>
                <a:stretch>
                  <a:fillRect l="-966" t="-3571" r="-906" b="-8482"/>
                </a:stretch>
              </a:blipFill>
            </p:spPr>
            <p:txBody>
              <a:bodyPr/>
              <a:lstStyle/>
              <a:p>
                <a:r>
                  <a:rPr lang="en-US">
                    <a:noFill/>
                  </a:rPr>
                  <a:t> </a:t>
                </a:r>
              </a:p>
            </p:txBody>
          </p:sp>
        </mc:Fallback>
      </mc:AlternateContent>
      <p:sp>
        <p:nvSpPr>
          <p:cNvPr id="84" name="Left Bracket 83">
            <a:extLst>
              <a:ext uri="{FF2B5EF4-FFF2-40B4-BE49-F238E27FC236}">
                <a16:creationId xmlns:a16="http://schemas.microsoft.com/office/drawing/2014/main" id="{780FA6F9-F306-35E2-C586-A8DF35E8B6E5}"/>
              </a:ext>
            </a:extLst>
          </p:cNvPr>
          <p:cNvSpPr/>
          <p:nvPr/>
        </p:nvSpPr>
        <p:spPr>
          <a:xfrm rot="5400000">
            <a:off x="5462586" y="-128587"/>
            <a:ext cx="314325" cy="5314950"/>
          </a:xfrm>
          <a:prstGeom prst="leftBracket">
            <a:avLst>
              <a:gd name="adj" fmla="val 78924"/>
            </a:avLst>
          </a:prstGeom>
          <a:noFill/>
          <a:ln w="38100" cap="flat" cmpd="sng" algn="ctr">
            <a:solidFill>
              <a:srgbClr val="002060"/>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a:ea typeface="+mn-ea"/>
              <a:cs typeface="+mn-cs"/>
            </a:endParaRPr>
          </a:p>
        </p:txBody>
      </p:sp>
      <p:grpSp>
        <p:nvGrpSpPr>
          <p:cNvPr id="85" name="Group 84">
            <a:extLst>
              <a:ext uri="{FF2B5EF4-FFF2-40B4-BE49-F238E27FC236}">
                <a16:creationId xmlns:a16="http://schemas.microsoft.com/office/drawing/2014/main" id="{6C173C0F-BB3F-D382-0B32-0EC7B7B32DEE}"/>
              </a:ext>
            </a:extLst>
          </p:cNvPr>
          <p:cNvGrpSpPr/>
          <p:nvPr/>
        </p:nvGrpSpPr>
        <p:grpSpPr>
          <a:xfrm>
            <a:off x="2962275" y="2590800"/>
            <a:ext cx="5343525" cy="361950"/>
            <a:chOff x="2867025" y="2047875"/>
            <a:chExt cx="5343525" cy="361950"/>
          </a:xfrm>
        </p:grpSpPr>
        <p:cxnSp>
          <p:nvCxnSpPr>
            <p:cNvPr id="86" name="Straight Connector 85">
              <a:extLst>
                <a:ext uri="{FF2B5EF4-FFF2-40B4-BE49-F238E27FC236}">
                  <a16:creationId xmlns:a16="http://schemas.microsoft.com/office/drawing/2014/main" id="{46FCEAEA-C7E6-7ABF-41E1-5174050AD703}"/>
                </a:ext>
              </a:extLst>
            </p:cNvPr>
            <p:cNvCxnSpPr/>
            <p:nvPr/>
          </p:nvCxnSpPr>
          <p:spPr>
            <a:xfrm>
              <a:off x="2867025" y="2247900"/>
              <a:ext cx="5334000" cy="0"/>
            </a:xfrm>
            <a:prstGeom prst="line">
              <a:avLst/>
            </a:prstGeom>
            <a:noFill/>
            <a:ln w="38100" cap="flat" cmpd="sng" algn="ctr">
              <a:solidFill>
                <a:srgbClr val="002060"/>
              </a:solidFill>
              <a:prstDash val="solid"/>
              <a:miter lim="800000"/>
            </a:ln>
            <a:effectLst/>
          </p:spPr>
        </p:cxnSp>
        <p:cxnSp>
          <p:nvCxnSpPr>
            <p:cNvPr id="87" name="Straight Connector 86">
              <a:extLst>
                <a:ext uri="{FF2B5EF4-FFF2-40B4-BE49-F238E27FC236}">
                  <a16:creationId xmlns:a16="http://schemas.microsoft.com/office/drawing/2014/main" id="{7C5CE04F-B2E9-5F62-9BE8-E801A843290C}"/>
                </a:ext>
              </a:extLst>
            </p:cNvPr>
            <p:cNvCxnSpPr>
              <a:cxnSpLocks/>
            </p:cNvCxnSpPr>
            <p:nvPr/>
          </p:nvCxnSpPr>
          <p:spPr>
            <a:xfrm flipV="1">
              <a:off x="2876550" y="2095500"/>
              <a:ext cx="0" cy="314325"/>
            </a:xfrm>
            <a:prstGeom prst="line">
              <a:avLst/>
            </a:prstGeom>
            <a:noFill/>
            <a:ln w="38100" cap="flat" cmpd="sng" algn="ctr">
              <a:solidFill>
                <a:srgbClr val="002060"/>
              </a:solidFill>
              <a:prstDash val="solid"/>
              <a:miter lim="800000"/>
            </a:ln>
            <a:effectLst/>
          </p:spPr>
        </p:cxnSp>
        <p:cxnSp>
          <p:nvCxnSpPr>
            <p:cNvPr id="88" name="Straight Connector 87">
              <a:extLst>
                <a:ext uri="{FF2B5EF4-FFF2-40B4-BE49-F238E27FC236}">
                  <a16:creationId xmlns:a16="http://schemas.microsoft.com/office/drawing/2014/main" id="{DCB722C4-075F-5793-BF3A-7861B4929452}"/>
                </a:ext>
              </a:extLst>
            </p:cNvPr>
            <p:cNvCxnSpPr>
              <a:cxnSpLocks/>
            </p:cNvCxnSpPr>
            <p:nvPr/>
          </p:nvCxnSpPr>
          <p:spPr>
            <a:xfrm flipV="1">
              <a:off x="8210550" y="2047875"/>
              <a:ext cx="0" cy="314325"/>
            </a:xfrm>
            <a:prstGeom prst="line">
              <a:avLst/>
            </a:prstGeom>
            <a:noFill/>
            <a:ln w="38100" cap="flat" cmpd="sng" algn="ctr">
              <a:solidFill>
                <a:srgbClr val="002060"/>
              </a:solidFill>
              <a:prstDash val="solid"/>
              <a:miter lim="800000"/>
            </a:ln>
            <a:effectLst/>
          </p:spPr>
        </p:cxnSp>
        <p:cxnSp>
          <p:nvCxnSpPr>
            <p:cNvPr id="89" name="Straight Connector 88">
              <a:extLst>
                <a:ext uri="{FF2B5EF4-FFF2-40B4-BE49-F238E27FC236}">
                  <a16:creationId xmlns:a16="http://schemas.microsoft.com/office/drawing/2014/main" id="{EFD6353C-82A3-2BD4-967D-BC782BB41921}"/>
                </a:ext>
              </a:extLst>
            </p:cNvPr>
            <p:cNvCxnSpPr>
              <a:cxnSpLocks/>
            </p:cNvCxnSpPr>
            <p:nvPr/>
          </p:nvCxnSpPr>
          <p:spPr>
            <a:xfrm flipV="1">
              <a:off x="4657725" y="2085975"/>
              <a:ext cx="0" cy="314325"/>
            </a:xfrm>
            <a:prstGeom prst="line">
              <a:avLst/>
            </a:prstGeom>
            <a:noFill/>
            <a:ln w="38100" cap="flat" cmpd="sng" algn="ctr">
              <a:solidFill>
                <a:srgbClr val="002060"/>
              </a:solidFill>
              <a:prstDash val="solid"/>
              <a:miter lim="800000"/>
            </a:ln>
            <a:effectLst/>
          </p:spPr>
        </p:cxnSp>
        <p:cxnSp>
          <p:nvCxnSpPr>
            <p:cNvPr id="90" name="Straight Connector 89">
              <a:extLst>
                <a:ext uri="{FF2B5EF4-FFF2-40B4-BE49-F238E27FC236}">
                  <a16:creationId xmlns:a16="http://schemas.microsoft.com/office/drawing/2014/main" id="{5CFD0D61-F77D-C670-03A3-477F942EDFF1}"/>
                </a:ext>
              </a:extLst>
            </p:cNvPr>
            <p:cNvCxnSpPr>
              <a:cxnSpLocks/>
            </p:cNvCxnSpPr>
            <p:nvPr/>
          </p:nvCxnSpPr>
          <p:spPr>
            <a:xfrm flipV="1">
              <a:off x="6448425" y="2066925"/>
              <a:ext cx="0" cy="314325"/>
            </a:xfrm>
            <a:prstGeom prst="line">
              <a:avLst/>
            </a:prstGeom>
            <a:noFill/>
            <a:ln w="38100" cap="flat" cmpd="sng" algn="ctr">
              <a:solidFill>
                <a:srgbClr val="002060"/>
              </a:solidFill>
              <a:prstDash val="solid"/>
              <a:miter lim="800000"/>
            </a:ln>
            <a:effectLst/>
          </p:spPr>
        </p:cxnSp>
      </p:grpSp>
      <p:sp>
        <p:nvSpPr>
          <p:cNvPr id="91" name="Left Bracket 90">
            <a:extLst>
              <a:ext uri="{FF2B5EF4-FFF2-40B4-BE49-F238E27FC236}">
                <a16:creationId xmlns:a16="http://schemas.microsoft.com/office/drawing/2014/main" id="{FF91DA7A-30EC-BCD3-0BC7-D539008D7FFA}"/>
              </a:ext>
            </a:extLst>
          </p:cNvPr>
          <p:cNvSpPr/>
          <p:nvPr/>
        </p:nvSpPr>
        <p:spPr>
          <a:xfrm rot="5400000" flipH="1">
            <a:off x="4586287" y="1328740"/>
            <a:ext cx="381001" cy="3590925"/>
          </a:xfrm>
          <a:prstGeom prst="leftBracket">
            <a:avLst>
              <a:gd name="adj" fmla="val 78924"/>
            </a:avLst>
          </a:prstGeom>
          <a:noFill/>
          <a:ln w="38100" cap="flat" cmpd="sng" algn="ctr">
            <a:solidFill>
              <a:srgbClr val="002060"/>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a:ea typeface="+mn-ea"/>
              <a:cs typeface="+mn-cs"/>
            </a:endParaRPr>
          </a:p>
        </p:txBody>
      </p:sp>
      <p:sp>
        <p:nvSpPr>
          <p:cNvPr id="92" name="TextBox 91">
            <a:extLst>
              <a:ext uri="{FF2B5EF4-FFF2-40B4-BE49-F238E27FC236}">
                <a16:creationId xmlns:a16="http://schemas.microsoft.com/office/drawing/2014/main" id="{0CC76FBC-B3C5-D09A-6152-09B4A9741ED4}"/>
              </a:ext>
            </a:extLst>
          </p:cNvPr>
          <p:cNvSpPr txBox="1"/>
          <p:nvPr/>
        </p:nvSpPr>
        <p:spPr>
          <a:xfrm>
            <a:off x="666061" y="2159254"/>
            <a:ext cx="2590800" cy="461665"/>
          </a:xfrm>
          <a:prstGeom prst="rect">
            <a:avLst/>
          </a:prstGeom>
          <a:noFill/>
        </p:spPr>
        <p:txBody>
          <a:bodyPr wrap="square" rtlCol="0">
            <a:spAutoFit/>
          </a:bodyPr>
          <a:lstStyle/>
          <a:p>
            <a:r>
              <a:rPr lang="en-US" sz="2400" dirty="0" err="1">
                <a:solidFill>
                  <a:srgbClr val="002060"/>
                </a:solidFill>
                <a:latin typeface="Cambria" panose="02040503050406030204" pitchFamily="18" charset="0"/>
                <a:ea typeface="Cambria" panose="02040503050406030204" pitchFamily="18" charset="0"/>
              </a:rPr>
              <a:t>Nhà</a:t>
            </a:r>
            <a:r>
              <a:rPr lang="en-US" sz="2400" dirty="0">
                <a:solidFill>
                  <a:srgbClr val="002060"/>
                </a:solidFill>
                <a:latin typeface="Cambria" panose="02040503050406030204" pitchFamily="18" charset="0"/>
                <a:ea typeface="Cambria" panose="02040503050406030204" pitchFamily="18" charset="0"/>
              </a:rPr>
              <a:t> </a:t>
            </a:r>
            <a:r>
              <a:rPr lang="en-US" sz="2400" dirty="0" err="1">
                <a:solidFill>
                  <a:srgbClr val="002060"/>
                </a:solidFill>
                <a:latin typeface="Cambria" panose="02040503050406030204" pitchFamily="18" charset="0"/>
                <a:ea typeface="Cambria" panose="02040503050406030204" pitchFamily="18" charset="0"/>
              </a:rPr>
              <a:t>anh</a:t>
            </a:r>
            <a:r>
              <a:rPr lang="en-US" sz="2400" dirty="0">
                <a:solidFill>
                  <a:srgbClr val="002060"/>
                </a:solidFill>
                <a:latin typeface="Cambria" panose="02040503050406030204" pitchFamily="18" charset="0"/>
                <a:ea typeface="Cambria" panose="02040503050406030204" pitchFamily="18" charset="0"/>
              </a:rPr>
              <a:t> Thanh</a:t>
            </a:r>
          </a:p>
        </p:txBody>
      </p:sp>
      <p:sp>
        <p:nvSpPr>
          <p:cNvPr id="93" name="TextBox 92">
            <a:extLst>
              <a:ext uri="{FF2B5EF4-FFF2-40B4-BE49-F238E27FC236}">
                <a16:creationId xmlns:a16="http://schemas.microsoft.com/office/drawing/2014/main" id="{E44BD36E-53D7-1ED4-E602-A58B8BEEA898}"/>
              </a:ext>
            </a:extLst>
          </p:cNvPr>
          <p:cNvSpPr txBox="1"/>
          <p:nvPr/>
        </p:nvSpPr>
        <p:spPr>
          <a:xfrm>
            <a:off x="7982636" y="1952251"/>
            <a:ext cx="2590800" cy="461665"/>
          </a:xfrm>
          <a:prstGeom prst="rect">
            <a:avLst/>
          </a:prstGeom>
          <a:noFill/>
        </p:spPr>
        <p:txBody>
          <a:bodyPr wrap="square" rtlCol="0">
            <a:spAutoFit/>
          </a:bodyPr>
          <a:lstStyle/>
          <a:p>
            <a:r>
              <a:rPr lang="en-US" sz="2400" dirty="0" err="1">
                <a:solidFill>
                  <a:srgbClr val="002060"/>
                </a:solidFill>
                <a:latin typeface="Cambria" panose="02040503050406030204" pitchFamily="18" charset="0"/>
                <a:ea typeface="Cambria" panose="02040503050406030204" pitchFamily="18" charset="0"/>
              </a:rPr>
              <a:t>Thị</a:t>
            </a:r>
            <a:r>
              <a:rPr lang="en-US" sz="2400" dirty="0">
                <a:solidFill>
                  <a:srgbClr val="002060"/>
                </a:solidFill>
                <a:latin typeface="Cambria" panose="02040503050406030204" pitchFamily="18" charset="0"/>
                <a:ea typeface="Cambria" panose="02040503050406030204" pitchFamily="18" charset="0"/>
              </a:rPr>
              <a:t> </a:t>
            </a:r>
            <a:r>
              <a:rPr lang="en-US" sz="2400" dirty="0" err="1">
                <a:solidFill>
                  <a:srgbClr val="002060"/>
                </a:solidFill>
                <a:latin typeface="Cambria" panose="02040503050406030204" pitchFamily="18" charset="0"/>
                <a:ea typeface="Cambria" panose="02040503050406030204" pitchFamily="18" charset="0"/>
              </a:rPr>
              <a:t>trấn</a:t>
            </a:r>
            <a:endParaRPr lang="en-US" sz="2400" dirty="0">
              <a:solidFill>
                <a:srgbClr val="002060"/>
              </a:solidFill>
              <a:latin typeface="Cambria" panose="02040503050406030204" pitchFamily="18" charset="0"/>
              <a:ea typeface="Cambria" panose="02040503050406030204" pitchFamily="18" charset="0"/>
            </a:endParaRPr>
          </a:p>
        </p:txBody>
      </p:sp>
      <p:sp>
        <p:nvSpPr>
          <p:cNvPr id="94" name="TextBox 93">
            <a:extLst>
              <a:ext uri="{FF2B5EF4-FFF2-40B4-BE49-F238E27FC236}">
                <a16:creationId xmlns:a16="http://schemas.microsoft.com/office/drawing/2014/main" id="{42E7EC9D-F3AE-2A60-D853-B3E28652046B}"/>
              </a:ext>
            </a:extLst>
          </p:cNvPr>
          <p:cNvSpPr txBox="1"/>
          <p:nvPr/>
        </p:nvSpPr>
        <p:spPr>
          <a:xfrm>
            <a:off x="3396947" y="3489578"/>
            <a:ext cx="3429000" cy="461665"/>
          </a:xfrm>
          <a:prstGeom prst="rect">
            <a:avLst/>
          </a:prstGeom>
          <a:noFill/>
        </p:spPr>
        <p:txBody>
          <a:bodyPr wrap="square" rtlCol="0">
            <a:spAutoFit/>
          </a:bodyPr>
          <a:lstStyle/>
          <a:p>
            <a:r>
              <a:rPr lang="en-US" sz="2400" dirty="0" err="1">
                <a:solidFill>
                  <a:srgbClr val="002060"/>
                </a:solidFill>
                <a:latin typeface="Cambria" panose="02040503050406030204" pitchFamily="18" charset="0"/>
                <a:ea typeface="Cambria" panose="02040503050406030204" pitchFamily="18" charset="0"/>
              </a:rPr>
              <a:t>Quãng</a:t>
            </a:r>
            <a:r>
              <a:rPr lang="en-US" sz="2400" dirty="0">
                <a:solidFill>
                  <a:srgbClr val="002060"/>
                </a:solidFill>
                <a:latin typeface="Cambria" panose="02040503050406030204" pitchFamily="18" charset="0"/>
                <a:ea typeface="Cambria" panose="02040503050406030204" pitchFamily="18" charset="0"/>
              </a:rPr>
              <a:t> </a:t>
            </a:r>
            <a:r>
              <a:rPr lang="en-US" sz="2400" dirty="0" err="1">
                <a:solidFill>
                  <a:srgbClr val="002060"/>
                </a:solidFill>
                <a:latin typeface="Cambria" panose="02040503050406030204" pitchFamily="18" charset="0"/>
                <a:ea typeface="Cambria" panose="02040503050406030204" pitchFamily="18" charset="0"/>
              </a:rPr>
              <a:t>đường</a:t>
            </a:r>
            <a:r>
              <a:rPr lang="en-US" sz="2400" dirty="0">
                <a:solidFill>
                  <a:srgbClr val="002060"/>
                </a:solidFill>
                <a:latin typeface="Cambria" panose="02040503050406030204" pitchFamily="18" charset="0"/>
                <a:ea typeface="Cambria" panose="02040503050406030204" pitchFamily="18" charset="0"/>
              </a:rPr>
              <a:t> </a:t>
            </a:r>
            <a:r>
              <a:rPr lang="en-US" sz="2400" dirty="0" err="1">
                <a:solidFill>
                  <a:srgbClr val="002060"/>
                </a:solidFill>
                <a:latin typeface="Cambria" panose="02040503050406030204" pitchFamily="18" charset="0"/>
                <a:ea typeface="Cambria" panose="02040503050406030204" pitchFamily="18" charset="0"/>
              </a:rPr>
              <a:t>đã</a:t>
            </a:r>
            <a:r>
              <a:rPr lang="en-US" sz="2400" dirty="0">
                <a:solidFill>
                  <a:srgbClr val="002060"/>
                </a:solidFill>
                <a:latin typeface="Cambria" panose="02040503050406030204" pitchFamily="18" charset="0"/>
                <a:ea typeface="Cambria" panose="02040503050406030204" pitchFamily="18" charset="0"/>
              </a:rPr>
              <a:t> </a:t>
            </a:r>
            <a:r>
              <a:rPr lang="en-US" sz="2400" dirty="0" err="1">
                <a:solidFill>
                  <a:srgbClr val="002060"/>
                </a:solidFill>
                <a:latin typeface="Cambria" panose="02040503050406030204" pitchFamily="18" charset="0"/>
                <a:ea typeface="Cambria" panose="02040503050406030204" pitchFamily="18" charset="0"/>
              </a:rPr>
              <a:t>đi</a:t>
            </a:r>
            <a:endParaRPr lang="en-US" sz="2400" dirty="0">
              <a:solidFill>
                <a:srgbClr val="002060"/>
              </a:solidFill>
              <a:latin typeface="Cambria" panose="02040503050406030204" pitchFamily="18" charset="0"/>
              <a:ea typeface="Cambria" panose="02040503050406030204" pitchFamily="18" charset="0"/>
            </a:endParaRPr>
          </a:p>
        </p:txBody>
      </p:sp>
      <p:sp>
        <p:nvSpPr>
          <p:cNvPr id="95" name="Left Bracket 94">
            <a:extLst>
              <a:ext uri="{FF2B5EF4-FFF2-40B4-BE49-F238E27FC236}">
                <a16:creationId xmlns:a16="http://schemas.microsoft.com/office/drawing/2014/main" id="{B487C3D7-FA9E-545D-F435-5239DA000E71}"/>
              </a:ext>
            </a:extLst>
          </p:cNvPr>
          <p:cNvSpPr/>
          <p:nvPr/>
        </p:nvSpPr>
        <p:spPr>
          <a:xfrm rot="5400000" flipH="1">
            <a:off x="7248524" y="2238374"/>
            <a:ext cx="352424" cy="1743075"/>
          </a:xfrm>
          <a:prstGeom prst="leftBracket">
            <a:avLst>
              <a:gd name="adj" fmla="val 78924"/>
            </a:avLst>
          </a:prstGeom>
          <a:noFill/>
          <a:ln w="38100" cap="flat" cmpd="sng" algn="ctr">
            <a:solidFill>
              <a:srgbClr val="002060"/>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a:ea typeface="+mn-ea"/>
              <a:cs typeface="+mn-cs"/>
            </a:endParaRPr>
          </a:p>
        </p:txBody>
      </p:sp>
      <p:sp>
        <p:nvSpPr>
          <p:cNvPr id="96" name="TextBox 95">
            <a:extLst>
              <a:ext uri="{FF2B5EF4-FFF2-40B4-BE49-F238E27FC236}">
                <a16:creationId xmlns:a16="http://schemas.microsoft.com/office/drawing/2014/main" id="{116AB6FC-E48A-A312-9936-5290EB1F5D25}"/>
              </a:ext>
            </a:extLst>
          </p:cNvPr>
          <p:cNvSpPr txBox="1"/>
          <p:nvPr/>
        </p:nvSpPr>
        <p:spPr>
          <a:xfrm>
            <a:off x="6543675" y="3395245"/>
            <a:ext cx="3429000" cy="461665"/>
          </a:xfrm>
          <a:prstGeom prst="rect">
            <a:avLst/>
          </a:prstGeom>
          <a:noFill/>
        </p:spPr>
        <p:txBody>
          <a:bodyPr wrap="square" rtlCol="0">
            <a:spAutoFit/>
          </a:bodyPr>
          <a:lstStyle/>
          <a:p>
            <a:r>
              <a:rPr lang="en-US" sz="2400" dirty="0" err="1">
                <a:solidFill>
                  <a:srgbClr val="002060"/>
                </a:solidFill>
                <a:latin typeface="Cambria" panose="02040503050406030204" pitchFamily="18" charset="0"/>
                <a:ea typeface="Cambria" panose="02040503050406030204" pitchFamily="18" charset="0"/>
              </a:rPr>
              <a:t>Quãng</a:t>
            </a:r>
            <a:r>
              <a:rPr lang="en-US" sz="2400" dirty="0">
                <a:solidFill>
                  <a:srgbClr val="002060"/>
                </a:solidFill>
                <a:latin typeface="Cambria" panose="02040503050406030204" pitchFamily="18" charset="0"/>
                <a:ea typeface="Cambria" panose="02040503050406030204" pitchFamily="18" charset="0"/>
              </a:rPr>
              <a:t> </a:t>
            </a:r>
            <a:r>
              <a:rPr lang="en-US" sz="2400" dirty="0" err="1">
                <a:solidFill>
                  <a:srgbClr val="002060"/>
                </a:solidFill>
                <a:latin typeface="Cambria" panose="02040503050406030204" pitchFamily="18" charset="0"/>
                <a:ea typeface="Cambria" panose="02040503050406030204" pitchFamily="18" charset="0"/>
              </a:rPr>
              <a:t>đường</a:t>
            </a:r>
            <a:r>
              <a:rPr lang="en-US" sz="2400" dirty="0">
                <a:solidFill>
                  <a:srgbClr val="002060"/>
                </a:solidFill>
                <a:latin typeface="Cambria" panose="02040503050406030204" pitchFamily="18" charset="0"/>
                <a:ea typeface="Cambria" panose="02040503050406030204" pitchFamily="18" charset="0"/>
              </a:rPr>
              <a:t> </a:t>
            </a:r>
            <a:r>
              <a:rPr lang="en-US" sz="2400" dirty="0" err="1">
                <a:solidFill>
                  <a:srgbClr val="002060"/>
                </a:solidFill>
                <a:latin typeface="Cambria" panose="02040503050406030204" pitchFamily="18" charset="0"/>
                <a:ea typeface="Cambria" panose="02040503050406030204" pitchFamily="18" charset="0"/>
              </a:rPr>
              <a:t>đi</a:t>
            </a:r>
            <a:r>
              <a:rPr lang="en-US" sz="2400" dirty="0">
                <a:solidFill>
                  <a:srgbClr val="002060"/>
                </a:solidFill>
                <a:latin typeface="Cambria" panose="02040503050406030204" pitchFamily="18" charset="0"/>
                <a:ea typeface="Cambria" panose="02040503050406030204" pitchFamily="18" charset="0"/>
              </a:rPr>
              <a:t> </a:t>
            </a:r>
            <a:r>
              <a:rPr lang="en-US" sz="2400" dirty="0" err="1">
                <a:solidFill>
                  <a:srgbClr val="002060"/>
                </a:solidFill>
                <a:latin typeface="Cambria" panose="02040503050406030204" pitchFamily="18" charset="0"/>
                <a:ea typeface="Cambria" panose="02040503050406030204" pitchFamily="18" charset="0"/>
              </a:rPr>
              <a:t>tiếp</a:t>
            </a:r>
            <a:endParaRPr lang="en-US" sz="2400" dirty="0">
              <a:solidFill>
                <a:srgbClr val="002060"/>
              </a:solidFill>
              <a:latin typeface="Cambria" panose="02040503050406030204" pitchFamily="18" charset="0"/>
              <a:ea typeface="Cambria" panose="02040503050406030204" pitchFamily="18" charset="0"/>
            </a:endParaRPr>
          </a:p>
        </p:txBody>
      </p:sp>
      <mc:AlternateContent xmlns:mc="http://schemas.openxmlformats.org/markup-compatibility/2006">
        <mc:Choice xmlns:a14="http://schemas.microsoft.com/office/drawing/2010/main" Requires="a14">
          <p:sp>
            <p:nvSpPr>
              <p:cNvPr id="97" name="TextBox 96">
                <a:extLst>
                  <a:ext uri="{FF2B5EF4-FFF2-40B4-BE49-F238E27FC236}">
                    <a16:creationId xmlns:a16="http://schemas.microsoft.com/office/drawing/2014/main" id="{EE06C0C9-79B1-14DE-BCA3-D8EF396D9BA4}"/>
                  </a:ext>
                </a:extLst>
              </p:cNvPr>
              <p:cNvSpPr txBox="1"/>
              <p:nvPr/>
            </p:nvSpPr>
            <p:spPr>
              <a:xfrm>
                <a:off x="1560280" y="4001199"/>
                <a:ext cx="8258175" cy="2668679"/>
              </a:xfrm>
              <a:prstGeom prst="rect">
                <a:avLst/>
              </a:prstGeom>
              <a:noFill/>
            </p:spPr>
            <p:txBody>
              <a:bodyPr wrap="square" rtlCol="0">
                <a:spAutoFit/>
              </a:bodyPr>
              <a:lstStyle/>
              <a:p>
                <a:pPr algn="ctr">
                  <a:lnSpc>
                    <a:spcPct val="110000"/>
                  </a:lnSpc>
                </a:pPr>
                <a:r>
                  <a:rPr lang="en-US" sz="2400" b="1" dirty="0">
                    <a:solidFill>
                      <a:srgbClr val="FF0000"/>
                    </a:solidFill>
                    <a:latin typeface="Cambria" panose="02040503050406030204" pitchFamily="18" charset="0"/>
                    <a:ea typeface="Cambria" panose="02040503050406030204" pitchFamily="18" charset="0"/>
                  </a:rPr>
                  <a:t>Bài </a:t>
                </a:r>
                <a:r>
                  <a:rPr lang="en-US" sz="2400" b="1" dirty="0" err="1">
                    <a:solidFill>
                      <a:srgbClr val="FF0000"/>
                    </a:solidFill>
                    <a:latin typeface="Cambria" panose="02040503050406030204" pitchFamily="18" charset="0"/>
                    <a:ea typeface="Cambria" panose="02040503050406030204" pitchFamily="18" charset="0"/>
                  </a:rPr>
                  <a:t>giải</a:t>
                </a:r>
                <a:r>
                  <a:rPr lang="en-US" sz="2400" b="1" dirty="0">
                    <a:solidFill>
                      <a:srgbClr val="FF0000"/>
                    </a:solidFill>
                    <a:latin typeface="Cambria" panose="02040503050406030204" pitchFamily="18" charset="0"/>
                    <a:ea typeface="Cambria" panose="02040503050406030204" pitchFamily="18" charset="0"/>
                  </a:rPr>
                  <a:t>:</a:t>
                </a:r>
              </a:p>
              <a:p>
                <a:pPr algn="ctr">
                  <a:lnSpc>
                    <a:spcPct val="110000"/>
                  </a:lnSpc>
                </a:pPr>
                <a:r>
                  <a:rPr lang="en-US" sz="2400" dirty="0">
                    <a:solidFill>
                      <a:srgbClr val="FF0000"/>
                    </a:solidFill>
                    <a:latin typeface="Cambria" panose="02040503050406030204" pitchFamily="18" charset="0"/>
                    <a:ea typeface="Cambria" panose="02040503050406030204" pitchFamily="18" charset="0"/>
                  </a:rPr>
                  <a:t>A</a:t>
                </a:r>
                <a:r>
                  <a:rPr lang="vi-VN" sz="2400" dirty="0">
                    <a:solidFill>
                      <a:srgbClr val="FF0000"/>
                    </a:solidFill>
                    <a:latin typeface="Cambria" panose="02040503050406030204" pitchFamily="18" charset="0"/>
                    <a:ea typeface="Cambria" panose="02040503050406030204" pitchFamily="18" charset="0"/>
                  </a:rPr>
                  <a:t>nh </a:t>
                </a:r>
                <a:r>
                  <a:rPr lang="en-US" sz="2400" dirty="0">
                    <a:solidFill>
                      <a:srgbClr val="FF0000"/>
                    </a:solidFill>
                    <a:latin typeface="Cambria" panose="02040503050406030204" pitchFamily="18" charset="0"/>
                    <a:ea typeface="Cambria" panose="02040503050406030204" pitchFamily="18" charset="0"/>
                  </a:rPr>
                  <a:t>T</a:t>
                </a:r>
                <a:r>
                  <a:rPr lang="vi-VN" sz="2400" dirty="0">
                    <a:solidFill>
                      <a:srgbClr val="FF0000"/>
                    </a:solidFill>
                    <a:latin typeface="Cambria" panose="02040503050406030204" pitchFamily="18" charset="0"/>
                    <a:ea typeface="Cambria" panose="02040503050406030204" pitchFamily="18" charset="0"/>
                  </a:rPr>
                  <a:t>hanh </a:t>
                </a:r>
                <a:r>
                  <a:rPr lang="en-US" sz="2400" dirty="0" err="1">
                    <a:solidFill>
                      <a:srgbClr val="FF0000"/>
                    </a:solidFill>
                    <a:latin typeface="Cambria" panose="02040503050406030204" pitchFamily="18" charset="0"/>
                    <a:ea typeface="Cambria" panose="02040503050406030204" pitchFamily="18" charset="0"/>
                  </a:rPr>
                  <a:t>đã</a:t>
                </a:r>
                <a:r>
                  <a:rPr lang="en-US" sz="2400" dirty="0">
                    <a:solidFill>
                      <a:srgbClr val="FF0000"/>
                    </a:solidFill>
                    <a:latin typeface="Cambria" panose="02040503050406030204" pitchFamily="18" charset="0"/>
                    <a:ea typeface="Cambria" panose="02040503050406030204" pitchFamily="18" charset="0"/>
                  </a:rPr>
                  <a:t> </a:t>
                </a:r>
                <a:r>
                  <a:rPr lang="en-US" sz="2400" dirty="0" err="1">
                    <a:solidFill>
                      <a:srgbClr val="FF0000"/>
                    </a:solidFill>
                    <a:latin typeface="Cambria" panose="02040503050406030204" pitchFamily="18" charset="0"/>
                    <a:ea typeface="Cambria" panose="02040503050406030204" pitchFamily="18" charset="0"/>
                  </a:rPr>
                  <a:t>đi</a:t>
                </a:r>
                <a:r>
                  <a:rPr lang="en-US" sz="2400" dirty="0">
                    <a:solidFill>
                      <a:srgbClr val="FF0000"/>
                    </a:solidFill>
                    <a:latin typeface="Cambria" panose="02040503050406030204" pitchFamily="18" charset="0"/>
                    <a:ea typeface="Cambria" panose="02040503050406030204" pitchFamily="18" charset="0"/>
                  </a:rPr>
                  <a:t> </a:t>
                </a:r>
                <a:r>
                  <a:rPr lang="en-US" sz="2400" dirty="0" err="1">
                    <a:solidFill>
                      <a:srgbClr val="FF0000"/>
                    </a:solidFill>
                    <a:latin typeface="Cambria" panose="02040503050406030204" pitchFamily="18" charset="0"/>
                    <a:ea typeface="Cambria" panose="02040503050406030204" pitchFamily="18" charset="0"/>
                  </a:rPr>
                  <a:t>số</a:t>
                </a:r>
                <a:r>
                  <a:rPr lang="vi-VN" sz="2400" dirty="0">
                    <a:solidFill>
                      <a:srgbClr val="FF0000"/>
                    </a:solidFill>
                    <a:latin typeface="Cambria" panose="02040503050406030204" pitchFamily="18" charset="0"/>
                    <a:ea typeface="Cambria" panose="02040503050406030204" pitchFamily="18" charset="0"/>
                  </a:rPr>
                  <a:t> k</a:t>
                </a:r>
                <a:r>
                  <a:rPr lang="en-US" sz="2400" dirty="0" err="1">
                    <a:solidFill>
                      <a:srgbClr val="FF0000"/>
                    </a:solidFill>
                    <a:latin typeface="Cambria" panose="02040503050406030204" pitchFamily="18" charset="0"/>
                    <a:ea typeface="Cambria" panose="02040503050406030204" pitchFamily="18" charset="0"/>
                  </a:rPr>
                  <a:t>i</a:t>
                </a:r>
                <a:r>
                  <a:rPr lang="en-US" sz="2400" dirty="0">
                    <a:solidFill>
                      <a:srgbClr val="FF0000"/>
                    </a:solidFill>
                    <a:latin typeface="Cambria" panose="02040503050406030204" pitchFamily="18" charset="0"/>
                    <a:ea typeface="Cambria" panose="02040503050406030204" pitchFamily="18" charset="0"/>
                  </a:rPr>
                  <a:t> -</a:t>
                </a:r>
                <a:r>
                  <a:rPr lang="en-US" sz="2400" dirty="0" err="1">
                    <a:solidFill>
                      <a:srgbClr val="FF0000"/>
                    </a:solidFill>
                    <a:latin typeface="Cambria" panose="02040503050406030204" pitchFamily="18" charset="0"/>
                    <a:ea typeface="Cambria" panose="02040503050406030204" pitchFamily="18" charset="0"/>
                  </a:rPr>
                  <a:t>lô-mét</a:t>
                </a:r>
                <a:r>
                  <a:rPr lang="en-US" sz="2400" dirty="0">
                    <a:solidFill>
                      <a:srgbClr val="FF0000"/>
                    </a:solidFill>
                    <a:latin typeface="Cambria" panose="02040503050406030204" pitchFamily="18" charset="0"/>
                    <a:ea typeface="Cambria" panose="02040503050406030204" pitchFamily="18" charset="0"/>
                  </a:rPr>
                  <a:t> </a:t>
                </a:r>
                <a:r>
                  <a:rPr lang="en-US" sz="2400" dirty="0" err="1">
                    <a:solidFill>
                      <a:srgbClr val="FF0000"/>
                    </a:solidFill>
                    <a:latin typeface="Cambria" panose="02040503050406030204" pitchFamily="18" charset="0"/>
                    <a:ea typeface="Cambria" panose="02040503050406030204" pitchFamily="18" charset="0"/>
                  </a:rPr>
                  <a:t>là</a:t>
                </a:r>
                <a:r>
                  <a:rPr lang="en-US" sz="2400" dirty="0">
                    <a:solidFill>
                      <a:srgbClr val="FF0000"/>
                    </a:solidFill>
                    <a:latin typeface="Cambria" panose="02040503050406030204" pitchFamily="18" charset="0"/>
                    <a:ea typeface="Cambria" panose="02040503050406030204" pitchFamily="18" charset="0"/>
                  </a:rPr>
                  <a:t>:</a:t>
                </a:r>
              </a:p>
              <a:p>
                <a:pPr algn="ctr">
                  <a:lnSpc>
                    <a:spcPct val="110000"/>
                  </a:lnSpc>
                </a:pPr>
                <a:r>
                  <a:rPr lang="en-US" sz="2400" dirty="0">
                    <a:solidFill>
                      <a:srgbClr val="FF0000"/>
                    </a:solidFill>
                    <a:latin typeface="Cambria" panose="02040503050406030204" pitchFamily="18" charset="0"/>
                    <a:ea typeface="Cambria" panose="02040503050406030204" pitchFamily="18" charset="0"/>
                  </a:rPr>
                  <a:t>45 </a:t>
                </a:r>
                <a14:m>
                  <m:oMath xmlns:m="http://schemas.openxmlformats.org/officeDocument/2006/math">
                    <m:r>
                      <a:rPr lang="en-US" sz="2400">
                        <a:solidFill>
                          <a:srgbClr val="FF0000"/>
                        </a:solidFill>
                        <a:latin typeface="Cambria Math" panose="02040503050406030204" pitchFamily="18" charset="0"/>
                        <a:ea typeface="Calibri" panose="020F0502020204030204" pitchFamily="34" charset="0"/>
                      </a:rPr>
                      <m:t>×</m:t>
                    </m:r>
                    <m:f>
                      <m:fPr>
                        <m:ctrlPr>
                          <a:rPr lang="en-US" sz="2400" i="1">
                            <a:solidFill>
                              <a:srgbClr val="FF0000"/>
                            </a:solidFill>
                            <a:latin typeface="Cambria Math" panose="02040503050406030204" pitchFamily="18" charset="0"/>
                            <a:ea typeface="Calibri" panose="020F0502020204030204" pitchFamily="34" charset="0"/>
                          </a:rPr>
                        </m:ctrlPr>
                      </m:fPr>
                      <m:num>
                        <m:r>
                          <a:rPr lang="en-US" sz="2400">
                            <a:solidFill>
                              <a:srgbClr val="FF0000"/>
                            </a:solidFill>
                            <a:latin typeface="Cambria Math" panose="02040503050406030204" pitchFamily="18" charset="0"/>
                            <a:ea typeface="Calibri" panose="020F0502020204030204" pitchFamily="34" charset="0"/>
                          </a:rPr>
                          <m:t>2</m:t>
                        </m:r>
                      </m:num>
                      <m:den>
                        <m:r>
                          <a:rPr lang="en-US" sz="2400">
                            <a:solidFill>
                              <a:srgbClr val="FF0000"/>
                            </a:solidFill>
                            <a:latin typeface="Cambria Math" panose="02040503050406030204" pitchFamily="18" charset="0"/>
                            <a:ea typeface="Calibri" panose="020F0502020204030204" pitchFamily="34" charset="0"/>
                          </a:rPr>
                          <m:t>3</m:t>
                        </m:r>
                      </m:den>
                    </m:f>
                    <m:r>
                      <a:rPr lang="en-US" sz="2400">
                        <a:solidFill>
                          <a:srgbClr val="FF0000"/>
                        </a:solidFill>
                        <a:latin typeface="Cambria Math" panose="02040503050406030204" pitchFamily="18" charset="0"/>
                        <a:ea typeface="MS Mincho" panose="02020609040205080304" pitchFamily="49" charset="-128"/>
                      </a:rPr>
                      <m:t>= </m:t>
                    </m:r>
                    <m:r>
                      <a:rPr lang="en-US" sz="2400">
                        <a:solidFill>
                          <a:srgbClr val="FF0000"/>
                        </a:solidFill>
                        <a:latin typeface="Cambria Math" panose="02040503050406030204" pitchFamily="18" charset="0"/>
                        <a:ea typeface="MS Mincho" panose="02020609040205080304" pitchFamily="49" charset="-128"/>
                      </a:rPr>
                      <m:t>30</m:t>
                    </m:r>
                    <m:r>
                      <a:rPr lang="en-US" sz="2400" smtClean="0">
                        <a:solidFill>
                          <a:srgbClr val="FF0000"/>
                        </a:solidFill>
                        <a:latin typeface="Cambria Math" panose="02040503050406030204" pitchFamily="18" charset="0"/>
                        <a:ea typeface="MS Mincho" panose="02020609040205080304" pitchFamily="49" charset="-128"/>
                      </a:rPr>
                      <m:t> </m:t>
                    </m:r>
                    <m:r>
                      <a:rPr lang="en-US" sz="2400">
                        <a:solidFill>
                          <a:srgbClr val="FF0000"/>
                        </a:solidFill>
                        <a:latin typeface="Cambria Math" panose="02040503050406030204" pitchFamily="18" charset="0"/>
                        <a:ea typeface="MS Mincho" panose="02020609040205080304" pitchFamily="49" charset="-128"/>
                      </a:rPr>
                      <m:t>(</m:t>
                    </m:r>
                    <m:r>
                      <m:rPr>
                        <m:sty m:val="p"/>
                      </m:rPr>
                      <a:rPr lang="en-US" sz="2400">
                        <a:solidFill>
                          <a:srgbClr val="FF0000"/>
                        </a:solidFill>
                        <a:latin typeface="Cambria Math" panose="02040503050406030204" pitchFamily="18" charset="0"/>
                        <a:ea typeface="MS Mincho" panose="02020609040205080304" pitchFamily="49" charset="-128"/>
                      </a:rPr>
                      <m:t>km</m:t>
                    </m:r>
                    <m:r>
                      <a:rPr lang="en-US" sz="2400">
                        <a:solidFill>
                          <a:srgbClr val="FF0000"/>
                        </a:solidFill>
                        <a:latin typeface="Cambria Math" panose="02040503050406030204" pitchFamily="18" charset="0"/>
                        <a:ea typeface="MS Mincho" panose="02020609040205080304" pitchFamily="49" charset="-128"/>
                      </a:rPr>
                      <m:t>)</m:t>
                    </m:r>
                  </m:oMath>
                </a14:m>
                <a:endParaRPr lang="en-US" sz="2400" dirty="0">
                  <a:solidFill>
                    <a:srgbClr val="FF0000"/>
                  </a:solidFill>
                  <a:latin typeface="Cambria" panose="02040503050406030204" pitchFamily="18" charset="0"/>
                  <a:ea typeface="Cambria" panose="02040503050406030204" pitchFamily="18" charset="0"/>
                </a:endParaRPr>
              </a:p>
              <a:p>
                <a:pPr algn="ctr">
                  <a:lnSpc>
                    <a:spcPct val="110000"/>
                  </a:lnSpc>
                </a:pPr>
                <a:r>
                  <a:rPr lang="en-US" sz="2400" dirty="0">
                    <a:solidFill>
                      <a:srgbClr val="FF0000"/>
                    </a:solidFill>
                    <a:latin typeface="Cambria" panose="02040503050406030204" pitchFamily="18" charset="0"/>
                    <a:ea typeface="Cambria" panose="02040503050406030204" pitchFamily="18" charset="0"/>
                  </a:rPr>
                  <a:t>A</a:t>
                </a:r>
                <a:r>
                  <a:rPr lang="vi-VN" sz="2400" dirty="0">
                    <a:solidFill>
                      <a:srgbClr val="FF0000"/>
                    </a:solidFill>
                    <a:latin typeface="Cambria" panose="02040503050406030204" pitchFamily="18" charset="0"/>
                    <a:ea typeface="Cambria" panose="02040503050406030204" pitchFamily="18" charset="0"/>
                  </a:rPr>
                  <a:t>nh </a:t>
                </a:r>
                <a:r>
                  <a:rPr lang="en-US" sz="2400" dirty="0">
                    <a:solidFill>
                      <a:srgbClr val="FF0000"/>
                    </a:solidFill>
                    <a:latin typeface="Cambria" panose="02040503050406030204" pitchFamily="18" charset="0"/>
                    <a:ea typeface="Cambria" panose="02040503050406030204" pitchFamily="18" charset="0"/>
                  </a:rPr>
                  <a:t>T</a:t>
                </a:r>
                <a:r>
                  <a:rPr lang="vi-VN" sz="2400" dirty="0">
                    <a:solidFill>
                      <a:srgbClr val="FF0000"/>
                    </a:solidFill>
                    <a:latin typeface="Cambria" panose="02040503050406030204" pitchFamily="18" charset="0"/>
                    <a:ea typeface="Cambria" panose="02040503050406030204" pitchFamily="18" charset="0"/>
                  </a:rPr>
                  <a:t>hanh phải đi tiếp </a:t>
                </a:r>
                <a:r>
                  <a:rPr lang="en-US" sz="2400" dirty="0" err="1">
                    <a:solidFill>
                      <a:srgbClr val="FF0000"/>
                    </a:solidFill>
                    <a:latin typeface="Cambria" panose="02040503050406030204" pitchFamily="18" charset="0"/>
                    <a:ea typeface="Cambria" panose="02040503050406030204" pitchFamily="18" charset="0"/>
                  </a:rPr>
                  <a:t>số</a:t>
                </a:r>
                <a:r>
                  <a:rPr lang="vi-VN" sz="2400" dirty="0">
                    <a:solidFill>
                      <a:srgbClr val="FF0000"/>
                    </a:solidFill>
                    <a:latin typeface="Cambria" panose="02040503050406030204" pitchFamily="18" charset="0"/>
                    <a:ea typeface="Cambria" panose="02040503050406030204" pitchFamily="18" charset="0"/>
                  </a:rPr>
                  <a:t> k</a:t>
                </a:r>
                <a:r>
                  <a:rPr lang="en-US" sz="2400" dirty="0" err="1">
                    <a:solidFill>
                      <a:srgbClr val="FF0000"/>
                    </a:solidFill>
                    <a:latin typeface="Cambria" panose="02040503050406030204" pitchFamily="18" charset="0"/>
                    <a:ea typeface="Cambria" panose="02040503050406030204" pitchFamily="18" charset="0"/>
                  </a:rPr>
                  <a:t>i</a:t>
                </a:r>
                <a:r>
                  <a:rPr lang="en-US" sz="2400" dirty="0">
                    <a:solidFill>
                      <a:srgbClr val="FF0000"/>
                    </a:solidFill>
                    <a:latin typeface="Cambria" panose="02040503050406030204" pitchFamily="18" charset="0"/>
                    <a:ea typeface="Cambria" panose="02040503050406030204" pitchFamily="18" charset="0"/>
                  </a:rPr>
                  <a:t> -</a:t>
                </a:r>
                <a:r>
                  <a:rPr lang="en-US" sz="2400" dirty="0" err="1">
                    <a:solidFill>
                      <a:srgbClr val="FF0000"/>
                    </a:solidFill>
                    <a:latin typeface="Cambria" panose="02040503050406030204" pitchFamily="18" charset="0"/>
                    <a:ea typeface="Cambria" panose="02040503050406030204" pitchFamily="18" charset="0"/>
                  </a:rPr>
                  <a:t>lô-mét</a:t>
                </a:r>
                <a:r>
                  <a:rPr lang="en-US" sz="2400" dirty="0">
                    <a:solidFill>
                      <a:srgbClr val="FF0000"/>
                    </a:solidFill>
                    <a:latin typeface="Cambria" panose="02040503050406030204" pitchFamily="18" charset="0"/>
                    <a:ea typeface="Cambria" panose="02040503050406030204" pitchFamily="18" charset="0"/>
                  </a:rPr>
                  <a:t> </a:t>
                </a:r>
                <a:r>
                  <a:rPr lang="vi-VN" sz="2400" dirty="0">
                    <a:solidFill>
                      <a:srgbClr val="FF0000"/>
                    </a:solidFill>
                    <a:latin typeface="Cambria" panose="02040503050406030204" pitchFamily="18" charset="0"/>
                    <a:ea typeface="Cambria" panose="02040503050406030204" pitchFamily="18" charset="0"/>
                  </a:rPr>
                  <a:t>nữa </a:t>
                </a:r>
                <a:r>
                  <a:rPr lang="en-US" sz="2400" dirty="0" err="1">
                    <a:solidFill>
                      <a:srgbClr val="FF0000"/>
                    </a:solidFill>
                    <a:latin typeface="Cambria" panose="02040503050406030204" pitchFamily="18" charset="0"/>
                    <a:ea typeface="Cambria" panose="02040503050406030204" pitchFamily="18" charset="0"/>
                  </a:rPr>
                  <a:t>để</a:t>
                </a:r>
                <a:r>
                  <a:rPr lang="vi-VN" sz="2400" dirty="0">
                    <a:solidFill>
                      <a:srgbClr val="FF0000"/>
                    </a:solidFill>
                    <a:latin typeface="Cambria" panose="02040503050406030204" pitchFamily="18" charset="0"/>
                    <a:ea typeface="Cambria" panose="02040503050406030204" pitchFamily="18" charset="0"/>
                  </a:rPr>
                  <a:t> đến thị trấn</a:t>
                </a:r>
                <a:r>
                  <a:rPr lang="en-US" sz="2400" dirty="0">
                    <a:solidFill>
                      <a:srgbClr val="FF0000"/>
                    </a:solidFill>
                    <a:latin typeface="Cambria" panose="02040503050406030204" pitchFamily="18" charset="0"/>
                    <a:ea typeface="Cambria" panose="02040503050406030204" pitchFamily="18" charset="0"/>
                  </a:rPr>
                  <a:t> </a:t>
                </a:r>
                <a:r>
                  <a:rPr lang="en-US" sz="2400" dirty="0" err="1">
                    <a:solidFill>
                      <a:srgbClr val="FF0000"/>
                    </a:solidFill>
                    <a:latin typeface="Cambria" panose="02040503050406030204" pitchFamily="18" charset="0"/>
                    <a:ea typeface="Cambria" panose="02040503050406030204" pitchFamily="18" charset="0"/>
                  </a:rPr>
                  <a:t>là</a:t>
                </a:r>
                <a:r>
                  <a:rPr lang="en-US" sz="2400" dirty="0">
                    <a:solidFill>
                      <a:srgbClr val="FF0000"/>
                    </a:solidFill>
                    <a:latin typeface="Cambria" panose="02040503050406030204" pitchFamily="18" charset="0"/>
                    <a:ea typeface="Cambria" panose="02040503050406030204" pitchFamily="18" charset="0"/>
                  </a:rPr>
                  <a:t>:</a:t>
                </a:r>
              </a:p>
              <a:p>
                <a:pPr algn="ctr">
                  <a:lnSpc>
                    <a:spcPct val="110000"/>
                  </a:lnSpc>
                </a:pPr>
                <a:r>
                  <a:rPr lang="en-US" sz="2400" dirty="0">
                    <a:solidFill>
                      <a:srgbClr val="FF0000"/>
                    </a:solidFill>
                    <a:latin typeface="Cambria" panose="02040503050406030204" pitchFamily="18" charset="0"/>
                    <a:ea typeface="Cambria" panose="02040503050406030204" pitchFamily="18" charset="0"/>
                  </a:rPr>
                  <a:t>45 – 30 = 15 (km)</a:t>
                </a:r>
              </a:p>
              <a:p>
                <a:pPr algn="r">
                  <a:lnSpc>
                    <a:spcPct val="110000"/>
                  </a:lnSpc>
                </a:pPr>
                <a:r>
                  <a:rPr lang="en-US" sz="2400" dirty="0" err="1">
                    <a:solidFill>
                      <a:srgbClr val="FF0000"/>
                    </a:solidFill>
                    <a:latin typeface="Cambria" panose="02040503050406030204" pitchFamily="18" charset="0"/>
                    <a:ea typeface="Cambria" panose="02040503050406030204" pitchFamily="18" charset="0"/>
                  </a:rPr>
                  <a:t>Đáp</a:t>
                </a:r>
                <a:r>
                  <a:rPr lang="en-US" sz="2400" dirty="0">
                    <a:solidFill>
                      <a:srgbClr val="FF0000"/>
                    </a:solidFill>
                    <a:latin typeface="Cambria" panose="02040503050406030204" pitchFamily="18" charset="0"/>
                    <a:ea typeface="Cambria" panose="02040503050406030204" pitchFamily="18" charset="0"/>
                  </a:rPr>
                  <a:t> </a:t>
                </a:r>
                <a:r>
                  <a:rPr lang="en-US" sz="2400" dirty="0" err="1">
                    <a:solidFill>
                      <a:srgbClr val="FF0000"/>
                    </a:solidFill>
                    <a:latin typeface="Cambria" panose="02040503050406030204" pitchFamily="18" charset="0"/>
                    <a:ea typeface="Cambria" panose="02040503050406030204" pitchFamily="18" charset="0"/>
                  </a:rPr>
                  <a:t>số</a:t>
                </a:r>
                <a:r>
                  <a:rPr lang="en-US" sz="2400" dirty="0">
                    <a:solidFill>
                      <a:srgbClr val="FF0000"/>
                    </a:solidFill>
                    <a:latin typeface="Cambria" panose="02040503050406030204" pitchFamily="18" charset="0"/>
                    <a:ea typeface="Cambria" panose="02040503050406030204" pitchFamily="18" charset="0"/>
                  </a:rPr>
                  <a:t>: 15 km</a:t>
                </a:r>
              </a:p>
            </p:txBody>
          </p:sp>
        </mc:Choice>
        <mc:Fallback>
          <p:sp>
            <p:nvSpPr>
              <p:cNvPr id="97" name="TextBox 96">
                <a:extLst>
                  <a:ext uri="{FF2B5EF4-FFF2-40B4-BE49-F238E27FC236}">
                    <a16:creationId xmlns:a16="http://schemas.microsoft.com/office/drawing/2014/main" id="{EE06C0C9-79B1-14DE-BCA3-D8EF396D9BA4}"/>
                  </a:ext>
                </a:extLst>
              </p:cNvPr>
              <p:cNvSpPr txBox="1">
                <a:spLocks noRot="1" noChangeAspect="1" noMove="1" noResize="1" noEditPoints="1" noAdjustHandles="1" noChangeArrowheads="1" noChangeShapeType="1" noTextEdit="1"/>
              </p:cNvSpPr>
              <p:nvPr/>
            </p:nvSpPr>
            <p:spPr>
              <a:xfrm>
                <a:off x="1560280" y="4001199"/>
                <a:ext cx="8258175" cy="2668679"/>
              </a:xfrm>
              <a:prstGeom prst="rect">
                <a:avLst/>
              </a:prstGeom>
              <a:blipFill>
                <a:blip r:embed="rId6"/>
                <a:stretch>
                  <a:fillRect t="-1598" r="-1033" b="-4110"/>
                </a:stretch>
              </a:blipFill>
            </p:spPr>
            <p:txBody>
              <a:bodyPr/>
              <a:lstStyle/>
              <a:p>
                <a:r>
                  <a:rPr lang="en-US">
                    <a:noFill/>
                  </a:rPr>
                  <a:t> </a:t>
                </a:r>
              </a:p>
            </p:txBody>
          </p:sp>
        </mc:Fallback>
      </mc:AlternateContent>
    </p:spTree>
    <p:extLst>
      <p:ext uri="{BB962C8B-B14F-4D97-AF65-F5344CB8AC3E}">
        <p14:creationId xmlns:p14="http://schemas.microsoft.com/office/powerpoint/2010/main" val="6037207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barn(inVertical)">
                                      <p:cBhvr>
                                        <p:cTn id="7" dur="500"/>
                                        <p:tgtEl>
                                          <p:spTgt spid="8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4"/>
                                        </p:tgtEl>
                                        <p:attrNameLst>
                                          <p:attrName>style.visibility</p:attrName>
                                        </p:attrNameLst>
                                      </p:cBhvr>
                                      <p:to>
                                        <p:strVal val="visible"/>
                                      </p:to>
                                    </p:set>
                                    <p:animEffect transition="in" filter="wipe(down)">
                                      <p:cBhvr>
                                        <p:cTn id="12" dur="500"/>
                                        <p:tgtEl>
                                          <p:spTgt spid="84"/>
                                        </p:tgtEl>
                                      </p:cBhvr>
                                    </p:animEffect>
                                  </p:childTnLst>
                                </p:cTn>
                              </p:par>
                              <p:par>
                                <p:cTn id="13" presetID="10" presetClass="entr" presetSubtype="0" fill="hold" nodeType="withEffect">
                                  <p:stCondLst>
                                    <p:cond delay="0"/>
                                  </p:stCondLst>
                                  <p:childTnLst>
                                    <p:set>
                                      <p:cBhvr>
                                        <p:cTn id="14" dur="1" fill="hold">
                                          <p:stCondLst>
                                            <p:cond delay="0"/>
                                          </p:stCondLst>
                                        </p:cTn>
                                        <p:tgtEl>
                                          <p:spTgt spid="85"/>
                                        </p:tgtEl>
                                        <p:attrNameLst>
                                          <p:attrName>style.visibility</p:attrName>
                                        </p:attrNameLst>
                                      </p:cBhvr>
                                      <p:to>
                                        <p:strVal val="visible"/>
                                      </p:to>
                                    </p:set>
                                    <p:animEffect transition="in" filter="fade">
                                      <p:cBhvr>
                                        <p:cTn id="15" dur="500"/>
                                        <p:tgtEl>
                                          <p:spTgt spid="8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91"/>
                                        </p:tgtEl>
                                        <p:attrNameLst>
                                          <p:attrName>style.visibility</p:attrName>
                                        </p:attrNameLst>
                                      </p:cBhvr>
                                      <p:to>
                                        <p:strVal val="visible"/>
                                      </p:to>
                                    </p:set>
                                    <p:animEffect transition="in" filter="wipe(down)">
                                      <p:cBhvr>
                                        <p:cTn id="20" dur="500"/>
                                        <p:tgtEl>
                                          <p:spTgt spid="9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2"/>
                                        </p:tgtEl>
                                        <p:attrNameLst>
                                          <p:attrName>style.visibility</p:attrName>
                                        </p:attrNameLst>
                                      </p:cBhvr>
                                      <p:to>
                                        <p:strVal val="visible"/>
                                      </p:to>
                                    </p:set>
                                    <p:animEffect transition="in" filter="fade">
                                      <p:cBhvr>
                                        <p:cTn id="25" dur="500"/>
                                        <p:tgtEl>
                                          <p:spTgt spid="9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93"/>
                                        </p:tgtEl>
                                        <p:attrNameLst>
                                          <p:attrName>style.visibility</p:attrName>
                                        </p:attrNameLst>
                                      </p:cBhvr>
                                      <p:to>
                                        <p:strVal val="visible"/>
                                      </p:to>
                                    </p:set>
                                    <p:animEffect transition="in" filter="fade">
                                      <p:cBhvr>
                                        <p:cTn id="28" dur="500"/>
                                        <p:tgtEl>
                                          <p:spTgt spid="93"/>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94"/>
                                        </p:tgtEl>
                                        <p:attrNameLst>
                                          <p:attrName>style.visibility</p:attrName>
                                        </p:attrNameLst>
                                      </p:cBhvr>
                                      <p:to>
                                        <p:strVal val="visible"/>
                                      </p:to>
                                    </p:set>
                                    <p:animEffect transition="in" filter="wipe(down)">
                                      <p:cBhvr>
                                        <p:cTn id="31" dur="500"/>
                                        <p:tgtEl>
                                          <p:spTgt spid="94"/>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95"/>
                                        </p:tgtEl>
                                        <p:attrNameLst>
                                          <p:attrName>style.visibility</p:attrName>
                                        </p:attrNameLst>
                                      </p:cBhvr>
                                      <p:to>
                                        <p:strVal val="visible"/>
                                      </p:to>
                                    </p:set>
                                    <p:animEffect transition="in" filter="wipe(down)">
                                      <p:cBhvr>
                                        <p:cTn id="36" dur="500"/>
                                        <p:tgtEl>
                                          <p:spTgt spid="95"/>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96"/>
                                        </p:tgtEl>
                                        <p:attrNameLst>
                                          <p:attrName>style.visibility</p:attrName>
                                        </p:attrNameLst>
                                      </p:cBhvr>
                                      <p:to>
                                        <p:strVal val="visible"/>
                                      </p:to>
                                    </p:set>
                                    <p:animEffect transition="in" filter="wipe(down)">
                                      <p:cBhvr>
                                        <p:cTn id="39" dur="500"/>
                                        <p:tgtEl>
                                          <p:spTgt spid="96"/>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nodeType="clickEffect">
                                  <p:stCondLst>
                                    <p:cond delay="0"/>
                                  </p:stCondLst>
                                  <p:childTnLst>
                                    <p:set>
                                      <p:cBhvr>
                                        <p:cTn id="43" dur="1" fill="hold">
                                          <p:stCondLst>
                                            <p:cond delay="0"/>
                                          </p:stCondLst>
                                        </p:cTn>
                                        <p:tgtEl>
                                          <p:spTgt spid="97">
                                            <p:txEl>
                                              <p:pRg st="0" end="0"/>
                                            </p:txEl>
                                          </p:spTgt>
                                        </p:tgtEl>
                                        <p:attrNameLst>
                                          <p:attrName>style.visibility</p:attrName>
                                        </p:attrNameLst>
                                      </p:cBhvr>
                                      <p:to>
                                        <p:strVal val="visible"/>
                                      </p:to>
                                    </p:set>
                                    <p:animEffect transition="in" filter="wipe(down)">
                                      <p:cBhvr>
                                        <p:cTn id="44" dur="500"/>
                                        <p:tgtEl>
                                          <p:spTgt spid="97">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nodeType="clickEffect">
                                  <p:stCondLst>
                                    <p:cond delay="0"/>
                                  </p:stCondLst>
                                  <p:childTnLst>
                                    <p:set>
                                      <p:cBhvr>
                                        <p:cTn id="48" dur="1" fill="hold">
                                          <p:stCondLst>
                                            <p:cond delay="0"/>
                                          </p:stCondLst>
                                        </p:cTn>
                                        <p:tgtEl>
                                          <p:spTgt spid="97">
                                            <p:txEl>
                                              <p:pRg st="1" end="1"/>
                                            </p:txEl>
                                          </p:spTgt>
                                        </p:tgtEl>
                                        <p:attrNameLst>
                                          <p:attrName>style.visibility</p:attrName>
                                        </p:attrNameLst>
                                      </p:cBhvr>
                                      <p:to>
                                        <p:strVal val="visible"/>
                                      </p:to>
                                    </p:set>
                                    <p:animEffect transition="in" filter="wipe(down)">
                                      <p:cBhvr>
                                        <p:cTn id="49" dur="500"/>
                                        <p:tgtEl>
                                          <p:spTgt spid="97">
                                            <p:txEl>
                                              <p:pRg st="1" end="1"/>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nodeType="clickEffect">
                                  <p:stCondLst>
                                    <p:cond delay="0"/>
                                  </p:stCondLst>
                                  <p:childTnLst>
                                    <p:set>
                                      <p:cBhvr>
                                        <p:cTn id="53" dur="1" fill="hold">
                                          <p:stCondLst>
                                            <p:cond delay="0"/>
                                          </p:stCondLst>
                                        </p:cTn>
                                        <p:tgtEl>
                                          <p:spTgt spid="97">
                                            <p:txEl>
                                              <p:pRg st="2" end="2"/>
                                            </p:txEl>
                                          </p:spTgt>
                                        </p:tgtEl>
                                        <p:attrNameLst>
                                          <p:attrName>style.visibility</p:attrName>
                                        </p:attrNameLst>
                                      </p:cBhvr>
                                      <p:to>
                                        <p:strVal val="visible"/>
                                      </p:to>
                                    </p:set>
                                    <p:animEffect transition="in" filter="wipe(down)">
                                      <p:cBhvr>
                                        <p:cTn id="54" dur="500"/>
                                        <p:tgtEl>
                                          <p:spTgt spid="97">
                                            <p:txEl>
                                              <p:pRg st="2" end="2"/>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nodeType="clickEffect">
                                  <p:stCondLst>
                                    <p:cond delay="0"/>
                                  </p:stCondLst>
                                  <p:childTnLst>
                                    <p:set>
                                      <p:cBhvr>
                                        <p:cTn id="58" dur="1" fill="hold">
                                          <p:stCondLst>
                                            <p:cond delay="0"/>
                                          </p:stCondLst>
                                        </p:cTn>
                                        <p:tgtEl>
                                          <p:spTgt spid="97">
                                            <p:txEl>
                                              <p:pRg st="3" end="3"/>
                                            </p:txEl>
                                          </p:spTgt>
                                        </p:tgtEl>
                                        <p:attrNameLst>
                                          <p:attrName>style.visibility</p:attrName>
                                        </p:attrNameLst>
                                      </p:cBhvr>
                                      <p:to>
                                        <p:strVal val="visible"/>
                                      </p:to>
                                    </p:set>
                                    <p:animEffect transition="in" filter="wipe(down)">
                                      <p:cBhvr>
                                        <p:cTn id="59" dur="500"/>
                                        <p:tgtEl>
                                          <p:spTgt spid="97">
                                            <p:txEl>
                                              <p:pRg st="3" end="3"/>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nodeType="clickEffect">
                                  <p:stCondLst>
                                    <p:cond delay="0"/>
                                  </p:stCondLst>
                                  <p:childTnLst>
                                    <p:set>
                                      <p:cBhvr>
                                        <p:cTn id="63" dur="1" fill="hold">
                                          <p:stCondLst>
                                            <p:cond delay="0"/>
                                          </p:stCondLst>
                                        </p:cTn>
                                        <p:tgtEl>
                                          <p:spTgt spid="97">
                                            <p:txEl>
                                              <p:pRg st="4" end="4"/>
                                            </p:txEl>
                                          </p:spTgt>
                                        </p:tgtEl>
                                        <p:attrNameLst>
                                          <p:attrName>style.visibility</p:attrName>
                                        </p:attrNameLst>
                                      </p:cBhvr>
                                      <p:to>
                                        <p:strVal val="visible"/>
                                      </p:to>
                                    </p:set>
                                    <p:animEffect transition="in" filter="wipe(down)">
                                      <p:cBhvr>
                                        <p:cTn id="64" dur="500"/>
                                        <p:tgtEl>
                                          <p:spTgt spid="97">
                                            <p:txEl>
                                              <p:pRg st="4" end="4"/>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nodeType="clickEffect">
                                  <p:stCondLst>
                                    <p:cond delay="0"/>
                                  </p:stCondLst>
                                  <p:childTnLst>
                                    <p:set>
                                      <p:cBhvr>
                                        <p:cTn id="68" dur="1" fill="hold">
                                          <p:stCondLst>
                                            <p:cond delay="0"/>
                                          </p:stCondLst>
                                        </p:cTn>
                                        <p:tgtEl>
                                          <p:spTgt spid="97">
                                            <p:txEl>
                                              <p:pRg st="5" end="5"/>
                                            </p:txEl>
                                          </p:spTgt>
                                        </p:tgtEl>
                                        <p:attrNameLst>
                                          <p:attrName>style.visibility</p:attrName>
                                        </p:attrNameLst>
                                      </p:cBhvr>
                                      <p:to>
                                        <p:strVal val="visible"/>
                                      </p:to>
                                    </p:set>
                                    <p:animEffect transition="in" filter="wipe(down)">
                                      <p:cBhvr>
                                        <p:cTn id="69" dur="500"/>
                                        <p:tgtEl>
                                          <p:spTgt spid="9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4" grpId="0" animBg="1"/>
      <p:bldP spid="91" grpId="0" animBg="1"/>
      <p:bldP spid="92" grpId="0"/>
      <p:bldP spid="93" grpId="0"/>
      <p:bldP spid="94" grpId="0"/>
      <p:bldP spid="95" grpId="0" animBg="1"/>
      <p:bldP spid="9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3000" r="-13000"/>
          </a:stretch>
        </a:blipFill>
        <a:effectLst/>
      </p:bgPr>
    </p:bg>
    <p:spTree>
      <p:nvGrpSpPr>
        <p:cNvPr id="1" name="Shape 1274"/>
        <p:cNvGrpSpPr/>
        <p:nvPr/>
      </p:nvGrpSpPr>
      <p:grpSpPr>
        <a:xfrm>
          <a:off x="0" y="0"/>
          <a:ext cx="0" cy="0"/>
          <a:chOff x="0" y="0"/>
          <a:chExt cx="0" cy="0"/>
        </a:xfrm>
      </p:grpSpPr>
      <p:sp>
        <p:nvSpPr>
          <p:cNvPr id="1529" name="Google Shape;43;p3">
            <a:extLst>
              <a:ext uri="{FF2B5EF4-FFF2-40B4-BE49-F238E27FC236}">
                <a16:creationId xmlns:a16="http://schemas.microsoft.com/office/drawing/2014/main" id="{734E8D5A-220C-31C9-9972-E7C67BA430A1}"/>
              </a:ext>
            </a:extLst>
          </p:cNvPr>
          <p:cNvSpPr/>
          <p:nvPr/>
        </p:nvSpPr>
        <p:spPr>
          <a:xfrm>
            <a:off x="18705" y="742951"/>
            <a:ext cx="12192000" cy="5440213"/>
          </a:xfrm>
          <a:custGeom>
            <a:avLst/>
            <a:gdLst/>
            <a:ahLst/>
            <a:cxnLst/>
            <a:rect l="l" t="t" r="r" b="b"/>
            <a:pathLst>
              <a:path w="285750" h="115015" extrusionOk="0">
                <a:moveTo>
                  <a:pt x="0" y="0"/>
                </a:moveTo>
                <a:lnTo>
                  <a:pt x="0" y="57507"/>
                </a:lnTo>
                <a:lnTo>
                  <a:pt x="0" y="115014"/>
                </a:lnTo>
                <a:lnTo>
                  <a:pt x="171307" y="115014"/>
                </a:lnTo>
                <a:cubicBezTo>
                  <a:pt x="172986" y="115014"/>
                  <a:pt x="174486" y="114038"/>
                  <a:pt x="175272" y="112550"/>
                </a:cubicBezTo>
                <a:lnTo>
                  <a:pt x="180118" y="102858"/>
                </a:lnTo>
                <a:lnTo>
                  <a:pt x="184952" y="112550"/>
                </a:lnTo>
                <a:cubicBezTo>
                  <a:pt x="185749" y="114038"/>
                  <a:pt x="187238" y="115014"/>
                  <a:pt x="188916" y="115014"/>
                </a:cubicBezTo>
                <a:lnTo>
                  <a:pt x="285750" y="115014"/>
                </a:lnTo>
                <a:lnTo>
                  <a:pt x="285750" y="57507"/>
                </a:lnTo>
                <a:lnTo>
                  <a:pt x="285750" y="0"/>
                </a:lnTo>
                <a:lnTo>
                  <a:pt x="114443" y="0"/>
                </a:lnTo>
                <a:cubicBezTo>
                  <a:pt x="112764" y="0"/>
                  <a:pt x="111264" y="976"/>
                  <a:pt x="110478" y="2465"/>
                </a:cubicBezTo>
                <a:lnTo>
                  <a:pt x="105632" y="12144"/>
                </a:lnTo>
                <a:lnTo>
                  <a:pt x="100798" y="2465"/>
                </a:lnTo>
                <a:cubicBezTo>
                  <a:pt x="100001" y="976"/>
                  <a:pt x="98512" y="0"/>
                  <a:pt x="96834" y="0"/>
                </a:cubicBezTo>
                <a:close/>
              </a:path>
            </a:pathLst>
          </a:custGeom>
          <a:solidFill>
            <a:schemeClr val="bg1">
              <a:lumMod val="95000"/>
            </a:schemeClr>
          </a:solidFill>
          <a:ln>
            <a:solidFill>
              <a:schemeClr val="accent6">
                <a:lumMod val="75000"/>
              </a:schemeClr>
            </a:solid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0" name="Google Shape;44;p3">
            <a:extLst>
              <a:ext uri="{FF2B5EF4-FFF2-40B4-BE49-F238E27FC236}">
                <a16:creationId xmlns:a16="http://schemas.microsoft.com/office/drawing/2014/main" id="{A4556BAC-1DC6-8BB4-6248-A4F6275D06DD}"/>
              </a:ext>
            </a:extLst>
          </p:cNvPr>
          <p:cNvSpPr/>
          <p:nvPr/>
        </p:nvSpPr>
        <p:spPr>
          <a:xfrm>
            <a:off x="18706" y="332499"/>
            <a:ext cx="205269" cy="821461"/>
          </a:xfrm>
          <a:custGeom>
            <a:avLst/>
            <a:gdLst/>
            <a:ahLst/>
            <a:cxnLst/>
            <a:rect l="l" t="t" r="r" b="b"/>
            <a:pathLst>
              <a:path w="4811" h="19253" extrusionOk="0">
                <a:moveTo>
                  <a:pt x="0" y="0"/>
                </a:moveTo>
                <a:lnTo>
                  <a:pt x="0" y="19252"/>
                </a:lnTo>
                <a:cubicBezTo>
                  <a:pt x="2655" y="19241"/>
                  <a:pt x="4810" y="17097"/>
                  <a:pt x="4810" y="14442"/>
                </a:cubicBezTo>
                <a:lnTo>
                  <a:pt x="4810" y="4822"/>
                </a:lnTo>
                <a:cubicBezTo>
                  <a:pt x="4810" y="2155"/>
                  <a:pt x="2655" y="0"/>
                  <a:pt x="0"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1" name="Google Shape;45;p3">
            <a:extLst>
              <a:ext uri="{FF2B5EF4-FFF2-40B4-BE49-F238E27FC236}">
                <a16:creationId xmlns:a16="http://schemas.microsoft.com/office/drawing/2014/main" id="{D82708D2-AADA-86DB-76A7-201FA2CE8917}"/>
              </a:ext>
            </a:extLst>
          </p:cNvPr>
          <p:cNvSpPr/>
          <p:nvPr/>
        </p:nvSpPr>
        <p:spPr>
          <a:xfrm>
            <a:off x="18706" y="5772617"/>
            <a:ext cx="205269" cy="820992"/>
          </a:xfrm>
          <a:custGeom>
            <a:avLst/>
            <a:gdLst/>
            <a:ahLst/>
            <a:cxnLst/>
            <a:rect l="l" t="t" r="r" b="b"/>
            <a:pathLst>
              <a:path w="4811" h="19242" extrusionOk="0">
                <a:moveTo>
                  <a:pt x="0" y="1"/>
                </a:moveTo>
                <a:lnTo>
                  <a:pt x="0" y="19241"/>
                </a:lnTo>
                <a:cubicBezTo>
                  <a:pt x="2655" y="19241"/>
                  <a:pt x="4810" y="17098"/>
                  <a:pt x="4810" y="14431"/>
                </a:cubicBezTo>
                <a:lnTo>
                  <a:pt x="4810" y="4811"/>
                </a:lnTo>
                <a:cubicBezTo>
                  <a:pt x="4810" y="2156"/>
                  <a:pt x="2655" y="1"/>
                  <a:pt x="0"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2" name="Google Shape;46;p3">
            <a:extLst>
              <a:ext uri="{FF2B5EF4-FFF2-40B4-BE49-F238E27FC236}">
                <a16:creationId xmlns:a16="http://schemas.microsoft.com/office/drawing/2014/main" id="{9484013A-F3B9-895F-9321-8E347ABEAC55}"/>
              </a:ext>
            </a:extLst>
          </p:cNvPr>
          <p:cNvSpPr/>
          <p:nvPr/>
        </p:nvSpPr>
        <p:spPr>
          <a:xfrm>
            <a:off x="18705" y="742951"/>
            <a:ext cx="410496" cy="5440213"/>
          </a:xfrm>
          <a:custGeom>
            <a:avLst/>
            <a:gdLst/>
            <a:ahLst/>
            <a:cxnLst/>
            <a:rect l="l" t="t" r="r" b="b"/>
            <a:pathLst>
              <a:path w="9621" h="127505" extrusionOk="0">
                <a:moveTo>
                  <a:pt x="0" y="0"/>
                </a:moveTo>
                <a:lnTo>
                  <a:pt x="0" y="127504"/>
                </a:lnTo>
                <a:cubicBezTo>
                  <a:pt x="5286" y="127504"/>
                  <a:pt x="9620" y="123182"/>
                  <a:pt x="9620" y="117884"/>
                </a:cubicBezTo>
                <a:lnTo>
                  <a:pt x="9620" y="72485"/>
                </a:lnTo>
                <a:lnTo>
                  <a:pt x="9620" y="63758"/>
                </a:lnTo>
                <a:lnTo>
                  <a:pt x="9620" y="55031"/>
                </a:lnTo>
                <a:lnTo>
                  <a:pt x="9620" y="9621"/>
                </a:lnTo>
                <a:cubicBezTo>
                  <a:pt x="9620" y="4334"/>
                  <a:pt x="5286" y="12"/>
                  <a:pt x="0" y="0"/>
                </a:cubicBezTo>
                <a:close/>
              </a:path>
            </a:pathLst>
          </a:custGeom>
          <a:solidFill>
            <a:srgbClr val="90624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3" name="Google Shape;47;p3">
            <a:extLst>
              <a:ext uri="{FF2B5EF4-FFF2-40B4-BE49-F238E27FC236}">
                <a16:creationId xmlns:a16="http://schemas.microsoft.com/office/drawing/2014/main" id="{11F5E7BF-F62C-03F6-3657-473960EDFD29}"/>
              </a:ext>
            </a:extLst>
          </p:cNvPr>
          <p:cNvSpPr/>
          <p:nvPr/>
        </p:nvSpPr>
        <p:spPr>
          <a:xfrm>
            <a:off x="12005436" y="332499"/>
            <a:ext cx="205269" cy="821461"/>
          </a:xfrm>
          <a:custGeom>
            <a:avLst/>
            <a:gdLst/>
            <a:ahLst/>
            <a:cxnLst/>
            <a:rect l="l" t="t" r="r" b="b"/>
            <a:pathLst>
              <a:path w="4811" h="19253" extrusionOk="0">
                <a:moveTo>
                  <a:pt x="4811" y="0"/>
                </a:moveTo>
                <a:cubicBezTo>
                  <a:pt x="2156" y="0"/>
                  <a:pt x="1" y="2155"/>
                  <a:pt x="1" y="4822"/>
                </a:cubicBezTo>
                <a:lnTo>
                  <a:pt x="1" y="14442"/>
                </a:lnTo>
                <a:cubicBezTo>
                  <a:pt x="1" y="17097"/>
                  <a:pt x="2156" y="19241"/>
                  <a:pt x="4811" y="19252"/>
                </a:cubicBezTo>
                <a:lnTo>
                  <a:pt x="4811" y="0"/>
                </a:ln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4" name="Google Shape;48;p3">
            <a:extLst>
              <a:ext uri="{FF2B5EF4-FFF2-40B4-BE49-F238E27FC236}">
                <a16:creationId xmlns:a16="http://schemas.microsoft.com/office/drawing/2014/main" id="{594E751B-2E20-E3A4-0E66-E3594CD8FB66}"/>
              </a:ext>
            </a:extLst>
          </p:cNvPr>
          <p:cNvSpPr/>
          <p:nvPr/>
        </p:nvSpPr>
        <p:spPr>
          <a:xfrm>
            <a:off x="12005436" y="5772617"/>
            <a:ext cx="205269" cy="820992"/>
          </a:xfrm>
          <a:custGeom>
            <a:avLst/>
            <a:gdLst/>
            <a:ahLst/>
            <a:cxnLst/>
            <a:rect l="l" t="t" r="r" b="b"/>
            <a:pathLst>
              <a:path w="4811" h="19242" extrusionOk="0">
                <a:moveTo>
                  <a:pt x="4811" y="1"/>
                </a:moveTo>
                <a:cubicBezTo>
                  <a:pt x="2156" y="1"/>
                  <a:pt x="1" y="2156"/>
                  <a:pt x="1" y="4811"/>
                </a:cubicBezTo>
                <a:lnTo>
                  <a:pt x="1" y="14431"/>
                </a:lnTo>
                <a:cubicBezTo>
                  <a:pt x="1" y="17098"/>
                  <a:pt x="2156" y="19241"/>
                  <a:pt x="4811" y="19241"/>
                </a:cubicBezTo>
                <a:lnTo>
                  <a:pt x="4811" y="1"/>
                </a:ln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5" name="Google Shape;49;p3">
            <a:extLst>
              <a:ext uri="{FF2B5EF4-FFF2-40B4-BE49-F238E27FC236}">
                <a16:creationId xmlns:a16="http://schemas.microsoft.com/office/drawing/2014/main" id="{0F9FC84F-347F-691F-FE35-85A74BBA5BE1}"/>
              </a:ext>
            </a:extLst>
          </p:cNvPr>
          <p:cNvSpPr/>
          <p:nvPr/>
        </p:nvSpPr>
        <p:spPr>
          <a:xfrm>
            <a:off x="11800209" y="742951"/>
            <a:ext cx="410496" cy="5440213"/>
          </a:xfrm>
          <a:custGeom>
            <a:avLst/>
            <a:gdLst/>
            <a:ahLst/>
            <a:cxnLst/>
            <a:rect l="l" t="t" r="r" b="b"/>
            <a:pathLst>
              <a:path w="9621" h="127505" extrusionOk="0">
                <a:moveTo>
                  <a:pt x="9621" y="0"/>
                </a:moveTo>
                <a:cubicBezTo>
                  <a:pt x="4335" y="12"/>
                  <a:pt x="1" y="4334"/>
                  <a:pt x="1" y="9621"/>
                </a:cubicBezTo>
                <a:lnTo>
                  <a:pt x="1" y="55031"/>
                </a:lnTo>
                <a:lnTo>
                  <a:pt x="1" y="63758"/>
                </a:lnTo>
                <a:lnTo>
                  <a:pt x="1" y="72485"/>
                </a:lnTo>
                <a:lnTo>
                  <a:pt x="1" y="117884"/>
                </a:lnTo>
                <a:cubicBezTo>
                  <a:pt x="1" y="123182"/>
                  <a:pt x="4335" y="127504"/>
                  <a:pt x="9621" y="127504"/>
                </a:cubicBezTo>
                <a:lnTo>
                  <a:pt x="9621" y="0"/>
                </a:lnTo>
                <a:close/>
              </a:path>
            </a:pathLst>
          </a:custGeom>
          <a:solidFill>
            <a:srgbClr val="90624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62" name="Google Shape;53;p3">
            <a:extLst>
              <a:ext uri="{FF2B5EF4-FFF2-40B4-BE49-F238E27FC236}">
                <a16:creationId xmlns:a16="http://schemas.microsoft.com/office/drawing/2014/main" id="{B4B7EB8D-D399-BE30-6770-E7F3D0D7FBFB}"/>
              </a:ext>
            </a:extLst>
          </p:cNvPr>
          <p:cNvGrpSpPr/>
          <p:nvPr/>
        </p:nvGrpSpPr>
        <p:grpSpPr>
          <a:xfrm rot="15549138" flipH="1">
            <a:off x="1944507" y="1485492"/>
            <a:ext cx="2444061" cy="4864275"/>
            <a:chOff x="6193536" y="54698"/>
            <a:chExt cx="2289440" cy="5052152"/>
          </a:xfrm>
          <a:solidFill>
            <a:schemeClr val="tx1">
              <a:lumMod val="50000"/>
            </a:schemeClr>
          </a:solidFill>
        </p:grpSpPr>
        <p:sp>
          <p:nvSpPr>
            <p:cNvPr id="63" name="Google Shape;54;p3">
              <a:extLst>
                <a:ext uri="{FF2B5EF4-FFF2-40B4-BE49-F238E27FC236}">
                  <a16:creationId xmlns:a16="http://schemas.microsoft.com/office/drawing/2014/main" id="{D4A017F0-790A-0560-3ACD-C2C2F1D1DB57}"/>
                </a:ext>
              </a:extLst>
            </p:cNvPr>
            <p:cNvSpPr/>
            <p:nvPr/>
          </p:nvSpPr>
          <p:spPr>
            <a:xfrm>
              <a:off x="6788640" y="4899554"/>
              <a:ext cx="137184" cy="207296"/>
            </a:xfrm>
            <a:custGeom>
              <a:avLst/>
              <a:gdLst/>
              <a:ahLst/>
              <a:cxnLst/>
              <a:rect l="l" t="t" r="r" b="b"/>
              <a:pathLst>
                <a:path w="4287" h="6478" extrusionOk="0">
                  <a:moveTo>
                    <a:pt x="3400" y="0"/>
                  </a:moveTo>
                  <a:cubicBezTo>
                    <a:pt x="3088" y="0"/>
                    <a:pt x="2790" y="184"/>
                    <a:pt x="2656" y="489"/>
                  </a:cubicBezTo>
                  <a:cubicBezTo>
                    <a:pt x="1989" y="2061"/>
                    <a:pt x="1167" y="3680"/>
                    <a:pt x="227" y="5275"/>
                  </a:cubicBezTo>
                  <a:cubicBezTo>
                    <a:pt x="1" y="5656"/>
                    <a:pt x="120" y="6133"/>
                    <a:pt x="501" y="6359"/>
                  </a:cubicBezTo>
                  <a:cubicBezTo>
                    <a:pt x="632" y="6442"/>
                    <a:pt x="763" y="6478"/>
                    <a:pt x="905" y="6478"/>
                  </a:cubicBezTo>
                  <a:cubicBezTo>
                    <a:pt x="1179" y="6478"/>
                    <a:pt x="1441" y="6335"/>
                    <a:pt x="1584" y="6085"/>
                  </a:cubicBezTo>
                  <a:cubicBezTo>
                    <a:pt x="2572" y="4418"/>
                    <a:pt x="3418" y="2751"/>
                    <a:pt x="4120" y="1108"/>
                  </a:cubicBezTo>
                  <a:cubicBezTo>
                    <a:pt x="4287" y="703"/>
                    <a:pt x="4108" y="239"/>
                    <a:pt x="3703" y="61"/>
                  </a:cubicBezTo>
                  <a:cubicBezTo>
                    <a:pt x="3604" y="20"/>
                    <a:pt x="3501" y="0"/>
                    <a:pt x="3400"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6" name="Google Shape;55;p3">
              <a:extLst>
                <a:ext uri="{FF2B5EF4-FFF2-40B4-BE49-F238E27FC236}">
                  <a16:creationId xmlns:a16="http://schemas.microsoft.com/office/drawing/2014/main" id="{77351167-AEB5-4D9F-F0F5-B9C5941B568D}"/>
                </a:ext>
              </a:extLst>
            </p:cNvPr>
            <p:cNvSpPr/>
            <p:nvPr/>
          </p:nvSpPr>
          <p:spPr>
            <a:xfrm>
              <a:off x="6924288" y="4559715"/>
              <a:ext cx="75456" cy="224448"/>
            </a:xfrm>
            <a:custGeom>
              <a:avLst/>
              <a:gdLst/>
              <a:ahLst/>
              <a:cxnLst/>
              <a:rect l="l" t="t" r="r" b="b"/>
              <a:pathLst>
                <a:path w="2358" h="7014" extrusionOk="0">
                  <a:moveTo>
                    <a:pt x="1572" y="1"/>
                  </a:moveTo>
                  <a:cubicBezTo>
                    <a:pt x="1131" y="13"/>
                    <a:pt x="774" y="346"/>
                    <a:pt x="774" y="786"/>
                  </a:cubicBezTo>
                  <a:cubicBezTo>
                    <a:pt x="750" y="2489"/>
                    <a:pt x="524" y="4251"/>
                    <a:pt x="107" y="6037"/>
                  </a:cubicBezTo>
                  <a:cubicBezTo>
                    <a:pt x="0" y="6466"/>
                    <a:pt x="262" y="6894"/>
                    <a:pt x="691" y="6990"/>
                  </a:cubicBezTo>
                  <a:cubicBezTo>
                    <a:pt x="750" y="7013"/>
                    <a:pt x="822" y="7013"/>
                    <a:pt x="881" y="7013"/>
                  </a:cubicBezTo>
                  <a:cubicBezTo>
                    <a:pt x="1238" y="7013"/>
                    <a:pt x="1560" y="6763"/>
                    <a:pt x="1655" y="6406"/>
                  </a:cubicBezTo>
                  <a:cubicBezTo>
                    <a:pt x="2096" y="4501"/>
                    <a:pt x="2334" y="2620"/>
                    <a:pt x="2358" y="810"/>
                  </a:cubicBezTo>
                  <a:cubicBezTo>
                    <a:pt x="2358" y="370"/>
                    <a:pt x="2012" y="13"/>
                    <a:pt x="1572"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7" name="Google Shape;56;p3">
              <a:extLst>
                <a:ext uri="{FF2B5EF4-FFF2-40B4-BE49-F238E27FC236}">
                  <a16:creationId xmlns:a16="http://schemas.microsoft.com/office/drawing/2014/main" id="{575BBD4F-81CE-75A1-DD91-3A0E63708640}"/>
                </a:ext>
              </a:extLst>
            </p:cNvPr>
            <p:cNvSpPr/>
            <p:nvPr/>
          </p:nvSpPr>
          <p:spPr>
            <a:xfrm>
              <a:off x="6916288" y="4212099"/>
              <a:ext cx="65568" cy="224960"/>
            </a:xfrm>
            <a:custGeom>
              <a:avLst/>
              <a:gdLst/>
              <a:ahLst/>
              <a:cxnLst/>
              <a:rect l="l" t="t" r="r" b="b"/>
              <a:pathLst>
                <a:path w="2049" h="7030" extrusionOk="0">
                  <a:moveTo>
                    <a:pt x="890" y="1"/>
                  </a:moveTo>
                  <a:cubicBezTo>
                    <a:pt x="487" y="1"/>
                    <a:pt x="152" y="307"/>
                    <a:pt x="107" y="708"/>
                  </a:cubicBezTo>
                  <a:cubicBezTo>
                    <a:pt x="36" y="1339"/>
                    <a:pt x="0" y="1982"/>
                    <a:pt x="0" y="2625"/>
                  </a:cubicBezTo>
                  <a:cubicBezTo>
                    <a:pt x="0" y="3875"/>
                    <a:pt x="143" y="5149"/>
                    <a:pt x="405" y="6399"/>
                  </a:cubicBezTo>
                  <a:cubicBezTo>
                    <a:pt x="488" y="6768"/>
                    <a:pt x="810" y="7030"/>
                    <a:pt x="1179" y="7030"/>
                  </a:cubicBezTo>
                  <a:cubicBezTo>
                    <a:pt x="1238" y="7030"/>
                    <a:pt x="1286" y="7018"/>
                    <a:pt x="1346" y="7006"/>
                  </a:cubicBezTo>
                  <a:cubicBezTo>
                    <a:pt x="1774" y="6923"/>
                    <a:pt x="2048" y="6506"/>
                    <a:pt x="1953" y="6065"/>
                  </a:cubicBezTo>
                  <a:cubicBezTo>
                    <a:pt x="1715" y="4922"/>
                    <a:pt x="1596" y="3768"/>
                    <a:pt x="1596" y="2625"/>
                  </a:cubicBezTo>
                  <a:cubicBezTo>
                    <a:pt x="1596" y="2041"/>
                    <a:pt x="1619" y="1458"/>
                    <a:pt x="1691" y="874"/>
                  </a:cubicBezTo>
                  <a:cubicBezTo>
                    <a:pt x="1727" y="446"/>
                    <a:pt x="1417" y="53"/>
                    <a:pt x="976" y="5"/>
                  </a:cubicBezTo>
                  <a:cubicBezTo>
                    <a:pt x="947" y="2"/>
                    <a:pt x="919" y="1"/>
                    <a:pt x="890"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8" name="Google Shape;57;p3">
              <a:extLst>
                <a:ext uri="{FF2B5EF4-FFF2-40B4-BE49-F238E27FC236}">
                  <a16:creationId xmlns:a16="http://schemas.microsoft.com/office/drawing/2014/main" id="{5AD0B99A-B222-D7B0-8715-FFFD276BB108}"/>
                </a:ext>
              </a:extLst>
            </p:cNvPr>
            <p:cNvSpPr/>
            <p:nvPr/>
          </p:nvSpPr>
          <p:spPr>
            <a:xfrm>
              <a:off x="6960096" y="3890308"/>
              <a:ext cx="141376" cy="204256"/>
            </a:xfrm>
            <a:custGeom>
              <a:avLst/>
              <a:gdLst/>
              <a:ahLst/>
              <a:cxnLst/>
              <a:rect l="l" t="t" r="r" b="b"/>
              <a:pathLst>
                <a:path w="4418" h="6383" extrusionOk="0">
                  <a:moveTo>
                    <a:pt x="3516" y="0"/>
                  </a:moveTo>
                  <a:cubicBezTo>
                    <a:pt x="3260" y="0"/>
                    <a:pt x="3007" y="121"/>
                    <a:pt x="2858" y="346"/>
                  </a:cubicBezTo>
                  <a:cubicBezTo>
                    <a:pt x="1739" y="2001"/>
                    <a:pt x="834" y="3668"/>
                    <a:pt x="167" y="5287"/>
                  </a:cubicBezTo>
                  <a:cubicBezTo>
                    <a:pt x="0" y="5692"/>
                    <a:pt x="191" y="6156"/>
                    <a:pt x="596" y="6323"/>
                  </a:cubicBezTo>
                  <a:cubicBezTo>
                    <a:pt x="691" y="6358"/>
                    <a:pt x="798" y="6382"/>
                    <a:pt x="893" y="6382"/>
                  </a:cubicBezTo>
                  <a:cubicBezTo>
                    <a:pt x="1203" y="6382"/>
                    <a:pt x="1501" y="6192"/>
                    <a:pt x="1632" y="5894"/>
                  </a:cubicBezTo>
                  <a:cubicBezTo>
                    <a:pt x="2263" y="4370"/>
                    <a:pt x="3108" y="2810"/>
                    <a:pt x="4168" y="1239"/>
                  </a:cubicBezTo>
                  <a:cubicBezTo>
                    <a:pt x="4418" y="870"/>
                    <a:pt x="4322" y="381"/>
                    <a:pt x="3953" y="131"/>
                  </a:cubicBezTo>
                  <a:cubicBezTo>
                    <a:pt x="3820" y="43"/>
                    <a:pt x="3668" y="0"/>
                    <a:pt x="3516"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9" name="Google Shape;58;p3">
              <a:extLst>
                <a:ext uri="{FF2B5EF4-FFF2-40B4-BE49-F238E27FC236}">
                  <a16:creationId xmlns:a16="http://schemas.microsoft.com/office/drawing/2014/main" id="{3D754E31-464D-C1DD-2009-0411B280AE0F}"/>
                </a:ext>
              </a:extLst>
            </p:cNvPr>
            <p:cNvSpPr/>
            <p:nvPr/>
          </p:nvSpPr>
          <p:spPr>
            <a:xfrm>
              <a:off x="7152128" y="3626308"/>
              <a:ext cx="178720" cy="176768"/>
            </a:xfrm>
            <a:custGeom>
              <a:avLst/>
              <a:gdLst/>
              <a:ahLst/>
              <a:cxnLst/>
              <a:rect l="l" t="t" r="r" b="b"/>
              <a:pathLst>
                <a:path w="5585" h="5524" extrusionOk="0">
                  <a:moveTo>
                    <a:pt x="4702" y="1"/>
                  </a:moveTo>
                  <a:cubicBezTo>
                    <a:pt x="4504" y="1"/>
                    <a:pt x="4306" y="75"/>
                    <a:pt x="4155" y="226"/>
                  </a:cubicBezTo>
                  <a:cubicBezTo>
                    <a:pt x="2703" y="1619"/>
                    <a:pt x="1441" y="2916"/>
                    <a:pt x="298" y="4202"/>
                  </a:cubicBezTo>
                  <a:cubicBezTo>
                    <a:pt x="0" y="4536"/>
                    <a:pt x="36" y="5036"/>
                    <a:pt x="357" y="5333"/>
                  </a:cubicBezTo>
                  <a:cubicBezTo>
                    <a:pt x="512" y="5464"/>
                    <a:pt x="703" y="5524"/>
                    <a:pt x="881" y="5524"/>
                  </a:cubicBezTo>
                  <a:cubicBezTo>
                    <a:pt x="1107" y="5524"/>
                    <a:pt x="1322" y="5441"/>
                    <a:pt x="1477" y="5262"/>
                  </a:cubicBezTo>
                  <a:cubicBezTo>
                    <a:pt x="2596" y="4000"/>
                    <a:pt x="3822" y="2726"/>
                    <a:pt x="5251" y="1369"/>
                  </a:cubicBezTo>
                  <a:cubicBezTo>
                    <a:pt x="5572" y="1071"/>
                    <a:pt x="5584" y="571"/>
                    <a:pt x="5275" y="249"/>
                  </a:cubicBezTo>
                  <a:cubicBezTo>
                    <a:pt x="5122" y="84"/>
                    <a:pt x="4912" y="1"/>
                    <a:pt x="4702"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0" name="Google Shape;59;p3">
              <a:extLst>
                <a:ext uri="{FF2B5EF4-FFF2-40B4-BE49-F238E27FC236}">
                  <a16:creationId xmlns:a16="http://schemas.microsoft.com/office/drawing/2014/main" id="{31CC8086-88DF-7ED3-BA9D-DFFA9DEE6362}"/>
                </a:ext>
              </a:extLst>
            </p:cNvPr>
            <p:cNvSpPr/>
            <p:nvPr/>
          </p:nvSpPr>
          <p:spPr>
            <a:xfrm>
              <a:off x="7404352" y="3396389"/>
              <a:ext cx="191648" cy="163232"/>
            </a:xfrm>
            <a:custGeom>
              <a:avLst/>
              <a:gdLst/>
              <a:ahLst/>
              <a:cxnLst/>
              <a:rect l="l" t="t" r="r" b="b"/>
              <a:pathLst>
                <a:path w="5989" h="5101" extrusionOk="0">
                  <a:moveTo>
                    <a:pt x="5101" y="1"/>
                  </a:moveTo>
                  <a:cubicBezTo>
                    <a:pt x="4924" y="1"/>
                    <a:pt x="4745" y="60"/>
                    <a:pt x="4596" y="184"/>
                  </a:cubicBezTo>
                  <a:cubicBezTo>
                    <a:pt x="2989" y="1481"/>
                    <a:pt x="1607" y="2636"/>
                    <a:pt x="369" y="3708"/>
                  </a:cubicBezTo>
                  <a:cubicBezTo>
                    <a:pt x="36" y="3994"/>
                    <a:pt x="0" y="4494"/>
                    <a:pt x="286" y="4827"/>
                  </a:cubicBezTo>
                  <a:cubicBezTo>
                    <a:pt x="441" y="5006"/>
                    <a:pt x="667" y="5101"/>
                    <a:pt x="893" y="5101"/>
                  </a:cubicBezTo>
                  <a:cubicBezTo>
                    <a:pt x="1072" y="5101"/>
                    <a:pt x="1262" y="5041"/>
                    <a:pt x="1405" y="4910"/>
                  </a:cubicBezTo>
                  <a:cubicBezTo>
                    <a:pt x="2631" y="3851"/>
                    <a:pt x="4012" y="2708"/>
                    <a:pt x="5608" y="1410"/>
                  </a:cubicBezTo>
                  <a:cubicBezTo>
                    <a:pt x="5941" y="1136"/>
                    <a:pt x="5989" y="636"/>
                    <a:pt x="5715" y="291"/>
                  </a:cubicBezTo>
                  <a:cubicBezTo>
                    <a:pt x="5560" y="102"/>
                    <a:pt x="5332" y="1"/>
                    <a:pt x="5101"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1" name="Google Shape;60;p3">
              <a:extLst>
                <a:ext uri="{FF2B5EF4-FFF2-40B4-BE49-F238E27FC236}">
                  <a16:creationId xmlns:a16="http://schemas.microsoft.com/office/drawing/2014/main" id="{7616E9CB-F50D-B8A4-F9B4-CAF818DA7FA7}"/>
                </a:ext>
              </a:extLst>
            </p:cNvPr>
            <p:cNvSpPr/>
            <p:nvPr/>
          </p:nvSpPr>
          <p:spPr>
            <a:xfrm>
              <a:off x="7676000" y="3176741"/>
              <a:ext cx="193952" cy="160768"/>
            </a:xfrm>
            <a:custGeom>
              <a:avLst/>
              <a:gdLst/>
              <a:ahLst/>
              <a:cxnLst/>
              <a:rect l="l" t="t" r="r" b="b"/>
              <a:pathLst>
                <a:path w="6061" h="5024" extrusionOk="0">
                  <a:moveTo>
                    <a:pt x="5174" y="1"/>
                  </a:moveTo>
                  <a:cubicBezTo>
                    <a:pt x="4999" y="1"/>
                    <a:pt x="4824" y="59"/>
                    <a:pt x="4679" y="178"/>
                  </a:cubicBezTo>
                  <a:cubicBezTo>
                    <a:pt x="3370" y="1237"/>
                    <a:pt x="2048" y="2285"/>
                    <a:pt x="727" y="3345"/>
                  </a:cubicBezTo>
                  <a:lnTo>
                    <a:pt x="393" y="3607"/>
                  </a:lnTo>
                  <a:cubicBezTo>
                    <a:pt x="48" y="3881"/>
                    <a:pt x="0" y="4381"/>
                    <a:pt x="274" y="4726"/>
                  </a:cubicBezTo>
                  <a:cubicBezTo>
                    <a:pt x="429" y="4916"/>
                    <a:pt x="655" y="5024"/>
                    <a:pt x="893" y="5024"/>
                  </a:cubicBezTo>
                  <a:cubicBezTo>
                    <a:pt x="1060" y="5024"/>
                    <a:pt x="1238" y="4964"/>
                    <a:pt x="1381" y="4845"/>
                  </a:cubicBezTo>
                  <a:lnTo>
                    <a:pt x="1715" y="4583"/>
                  </a:lnTo>
                  <a:cubicBezTo>
                    <a:pt x="3048" y="3523"/>
                    <a:pt x="4370" y="2476"/>
                    <a:pt x="5668" y="1416"/>
                  </a:cubicBezTo>
                  <a:cubicBezTo>
                    <a:pt x="6013" y="1142"/>
                    <a:pt x="6061" y="642"/>
                    <a:pt x="5787" y="297"/>
                  </a:cubicBezTo>
                  <a:cubicBezTo>
                    <a:pt x="5631" y="101"/>
                    <a:pt x="5403" y="1"/>
                    <a:pt x="5174"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2" name="Google Shape;61;p3">
              <a:extLst>
                <a:ext uri="{FF2B5EF4-FFF2-40B4-BE49-F238E27FC236}">
                  <a16:creationId xmlns:a16="http://schemas.microsoft.com/office/drawing/2014/main" id="{FCBA5C4A-FF47-870A-5427-7EB9E9B518A5}"/>
                </a:ext>
              </a:extLst>
            </p:cNvPr>
            <p:cNvSpPr/>
            <p:nvPr/>
          </p:nvSpPr>
          <p:spPr>
            <a:xfrm>
              <a:off x="7948416" y="2947909"/>
              <a:ext cx="187104" cy="167872"/>
            </a:xfrm>
            <a:custGeom>
              <a:avLst/>
              <a:gdLst/>
              <a:ahLst/>
              <a:cxnLst/>
              <a:rect l="l" t="t" r="r" b="b"/>
              <a:pathLst>
                <a:path w="5847" h="5246" extrusionOk="0">
                  <a:moveTo>
                    <a:pt x="4975" y="0"/>
                  </a:moveTo>
                  <a:cubicBezTo>
                    <a:pt x="4780" y="0"/>
                    <a:pt x="4584" y="72"/>
                    <a:pt x="4429" y="221"/>
                  </a:cubicBezTo>
                  <a:cubicBezTo>
                    <a:pt x="3215" y="1352"/>
                    <a:pt x="1893" y="2542"/>
                    <a:pt x="369" y="3840"/>
                  </a:cubicBezTo>
                  <a:cubicBezTo>
                    <a:pt x="36" y="4126"/>
                    <a:pt x="0" y="4626"/>
                    <a:pt x="286" y="4959"/>
                  </a:cubicBezTo>
                  <a:cubicBezTo>
                    <a:pt x="441" y="5150"/>
                    <a:pt x="655" y="5245"/>
                    <a:pt x="881" y="5245"/>
                  </a:cubicBezTo>
                  <a:cubicBezTo>
                    <a:pt x="1072" y="5245"/>
                    <a:pt x="1250" y="5174"/>
                    <a:pt x="1405" y="5055"/>
                  </a:cubicBezTo>
                  <a:cubicBezTo>
                    <a:pt x="2941" y="3733"/>
                    <a:pt x="4286" y="2530"/>
                    <a:pt x="5513" y="1376"/>
                  </a:cubicBezTo>
                  <a:cubicBezTo>
                    <a:pt x="5834" y="1066"/>
                    <a:pt x="5846" y="566"/>
                    <a:pt x="5549" y="244"/>
                  </a:cubicBezTo>
                  <a:cubicBezTo>
                    <a:pt x="5394" y="84"/>
                    <a:pt x="5185" y="0"/>
                    <a:pt x="497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3" name="Google Shape;62;p3">
              <a:extLst>
                <a:ext uri="{FF2B5EF4-FFF2-40B4-BE49-F238E27FC236}">
                  <a16:creationId xmlns:a16="http://schemas.microsoft.com/office/drawing/2014/main" id="{765F14CE-80EE-FFA4-8629-4A7A70F2AA7B}"/>
                </a:ext>
              </a:extLst>
            </p:cNvPr>
            <p:cNvSpPr/>
            <p:nvPr/>
          </p:nvSpPr>
          <p:spPr>
            <a:xfrm>
              <a:off x="8202144" y="2684838"/>
              <a:ext cx="165408" cy="188608"/>
            </a:xfrm>
            <a:custGeom>
              <a:avLst/>
              <a:gdLst/>
              <a:ahLst/>
              <a:cxnLst/>
              <a:rect l="l" t="t" r="r" b="b"/>
              <a:pathLst>
                <a:path w="5169" h="5894" extrusionOk="0">
                  <a:moveTo>
                    <a:pt x="4264" y="1"/>
                  </a:moveTo>
                  <a:cubicBezTo>
                    <a:pt x="4007" y="1"/>
                    <a:pt x="3754" y="125"/>
                    <a:pt x="3596" y="357"/>
                  </a:cubicBezTo>
                  <a:cubicBezTo>
                    <a:pt x="2692" y="1715"/>
                    <a:pt x="1572" y="3131"/>
                    <a:pt x="287" y="4572"/>
                  </a:cubicBezTo>
                  <a:cubicBezTo>
                    <a:pt x="1" y="4894"/>
                    <a:pt x="25" y="5394"/>
                    <a:pt x="346" y="5691"/>
                  </a:cubicBezTo>
                  <a:cubicBezTo>
                    <a:pt x="501" y="5822"/>
                    <a:pt x="691" y="5894"/>
                    <a:pt x="882" y="5894"/>
                  </a:cubicBezTo>
                  <a:cubicBezTo>
                    <a:pt x="1096" y="5894"/>
                    <a:pt x="1310" y="5798"/>
                    <a:pt x="1477" y="5632"/>
                  </a:cubicBezTo>
                  <a:cubicBezTo>
                    <a:pt x="2823" y="4108"/>
                    <a:pt x="3954" y="2679"/>
                    <a:pt x="4918" y="1238"/>
                  </a:cubicBezTo>
                  <a:cubicBezTo>
                    <a:pt x="5168" y="869"/>
                    <a:pt x="5061" y="381"/>
                    <a:pt x="4704" y="131"/>
                  </a:cubicBezTo>
                  <a:cubicBezTo>
                    <a:pt x="4567" y="43"/>
                    <a:pt x="4415" y="1"/>
                    <a:pt x="4264"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4" name="Google Shape;63;p3">
              <a:extLst>
                <a:ext uri="{FF2B5EF4-FFF2-40B4-BE49-F238E27FC236}">
                  <a16:creationId xmlns:a16="http://schemas.microsoft.com/office/drawing/2014/main" id="{EFF6FA5E-2CA3-A7D4-41F8-0780EC003C85}"/>
                </a:ext>
              </a:extLst>
            </p:cNvPr>
            <p:cNvSpPr/>
            <p:nvPr/>
          </p:nvSpPr>
          <p:spPr>
            <a:xfrm>
              <a:off x="8391520" y="2360550"/>
              <a:ext cx="91456" cy="220672"/>
            </a:xfrm>
            <a:custGeom>
              <a:avLst/>
              <a:gdLst/>
              <a:ahLst/>
              <a:cxnLst/>
              <a:rect l="l" t="t" r="r" b="b"/>
              <a:pathLst>
                <a:path w="2858" h="6896" extrusionOk="0">
                  <a:moveTo>
                    <a:pt x="2028" y="1"/>
                  </a:moveTo>
                  <a:cubicBezTo>
                    <a:pt x="1596" y="1"/>
                    <a:pt x="1262" y="337"/>
                    <a:pt x="1250" y="752"/>
                  </a:cubicBezTo>
                  <a:cubicBezTo>
                    <a:pt x="1167" y="2419"/>
                    <a:pt x="810" y="4121"/>
                    <a:pt x="155" y="5824"/>
                  </a:cubicBezTo>
                  <a:cubicBezTo>
                    <a:pt x="0" y="6229"/>
                    <a:pt x="203" y="6693"/>
                    <a:pt x="607" y="6848"/>
                  </a:cubicBezTo>
                  <a:cubicBezTo>
                    <a:pt x="703" y="6884"/>
                    <a:pt x="798" y="6896"/>
                    <a:pt x="893" y="6896"/>
                  </a:cubicBezTo>
                  <a:cubicBezTo>
                    <a:pt x="1215" y="6896"/>
                    <a:pt x="1512" y="6705"/>
                    <a:pt x="1631" y="6384"/>
                  </a:cubicBezTo>
                  <a:cubicBezTo>
                    <a:pt x="2346" y="4538"/>
                    <a:pt x="2751" y="2669"/>
                    <a:pt x="2834" y="823"/>
                  </a:cubicBezTo>
                  <a:cubicBezTo>
                    <a:pt x="2858" y="395"/>
                    <a:pt x="2512" y="14"/>
                    <a:pt x="2072" y="2"/>
                  </a:cubicBezTo>
                  <a:cubicBezTo>
                    <a:pt x="2057" y="1"/>
                    <a:pt x="2042" y="1"/>
                    <a:pt x="2028"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5" name="Google Shape;64;p3">
              <a:extLst>
                <a:ext uri="{FF2B5EF4-FFF2-40B4-BE49-F238E27FC236}">
                  <a16:creationId xmlns:a16="http://schemas.microsoft.com/office/drawing/2014/main" id="{AB519AEE-6C75-D63E-FC67-51EDBE70095C}"/>
                </a:ext>
              </a:extLst>
            </p:cNvPr>
            <p:cNvSpPr/>
            <p:nvPr/>
          </p:nvSpPr>
          <p:spPr>
            <a:xfrm>
              <a:off x="8384640" y="2013863"/>
              <a:ext cx="87680" cy="222944"/>
            </a:xfrm>
            <a:custGeom>
              <a:avLst/>
              <a:gdLst/>
              <a:ahLst/>
              <a:cxnLst/>
              <a:rect l="l" t="t" r="r" b="b"/>
              <a:pathLst>
                <a:path w="2740" h="6967" extrusionOk="0">
                  <a:moveTo>
                    <a:pt x="875" y="0"/>
                  </a:moveTo>
                  <a:cubicBezTo>
                    <a:pt x="810" y="0"/>
                    <a:pt x="745" y="8"/>
                    <a:pt x="680" y="25"/>
                  </a:cubicBezTo>
                  <a:cubicBezTo>
                    <a:pt x="251" y="144"/>
                    <a:pt x="1" y="573"/>
                    <a:pt x="108" y="1001"/>
                  </a:cubicBezTo>
                  <a:cubicBezTo>
                    <a:pt x="537" y="2656"/>
                    <a:pt x="882" y="4430"/>
                    <a:pt x="1108" y="6264"/>
                  </a:cubicBezTo>
                  <a:cubicBezTo>
                    <a:pt x="1168" y="6669"/>
                    <a:pt x="1501" y="6966"/>
                    <a:pt x="1894" y="6966"/>
                  </a:cubicBezTo>
                  <a:cubicBezTo>
                    <a:pt x="1930" y="6966"/>
                    <a:pt x="1965" y="6966"/>
                    <a:pt x="2001" y="6955"/>
                  </a:cubicBezTo>
                  <a:cubicBezTo>
                    <a:pt x="2430" y="6907"/>
                    <a:pt x="2739" y="6502"/>
                    <a:pt x="2692" y="6073"/>
                  </a:cubicBezTo>
                  <a:cubicBezTo>
                    <a:pt x="2442" y="4157"/>
                    <a:pt x="2096" y="2323"/>
                    <a:pt x="1644" y="597"/>
                  </a:cubicBezTo>
                  <a:cubicBezTo>
                    <a:pt x="1553" y="235"/>
                    <a:pt x="1226" y="0"/>
                    <a:pt x="87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6" name="Google Shape;65;p3">
              <a:extLst>
                <a:ext uri="{FF2B5EF4-FFF2-40B4-BE49-F238E27FC236}">
                  <a16:creationId xmlns:a16="http://schemas.microsoft.com/office/drawing/2014/main" id="{A93B7CFF-4E96-2F10-A0EF-4CEAF4D2A606}"/>
                </a:ext>
              </a:extLst>
            </p:cNvPr>
            <p:cNvSpPr/>
            <p:nvPr/>
          </p:nvSpPr>
          <p:spPr>
            <a:xfrm>
              <a:off x="8243680" y="1694855"/>
              <a:ext cx="140992" cy="204384"/>
            </a:xfrm>
            <a:custGeom>
              <a:avLst/>
              <a:gdLst/>
              <a:ahLst/>
              <a:cxnLst/>
              <a:rect l="l" t="t" r="r" b="b"/>
              <a:pathLst>
                <a:path w="4406" h="6387" extrusionOk="0">
                  <a:moveTo>
                    <a:pt x="897" y="0"/>
                  </a:moveTo>
                  <a:cubicBezTo>
                    <a:pt x="747" y="0"/>
                    <a:pt x="596" y="44"/>
                    <a:pt x="465" y="136"/>
                  </a:cubicBezTo>
                  <a:cubicBezTo>
                    <a:pt x="96" y="374"/>
                    <a:pt x="1" y="862"/>
                    <a:pt x="239" y="1231"/>
                  </a:cubicBezTo>
                  <a:cubicBezTo>
                    <a:pt x="1215" y="2696"/>
                    <a:pt x="2060" y="4279"/>
                    <a:pt x="2775" y="5910"/>
                  </a:cubicBezTo>
                  <a:cubicBezTo>
                    <a:pt x="2906" y="6220"/>
                    <a:pt x="3203" y="6387"/>
                    <a:pt x="3501" y="6387"/>
                  </a:cubicBezTo>
                  <a:cubicBezTo>
                    <a:pt x="3608" y="6387"/>
                    <a:pt x="3715" y="6375"/>
                    <a:pt x="3822" y="6327"/>
                  </a:cubicBezTo>
                  <a:cubicBezTo>
                    <a:pt x="4227" y="6148"/>
                    <a:pt x="4406" y="5684"/>
                    <a:pt x="4239" y="5279"/>
                  </a:cubicBezTo>
                  <a:cubicBezTo>
                    <a:pt x="3489" y="3553"/>
                    <a:pt x="2584" y="1898"/>
                    <a:pt x="1560" y="362"/>
                  </a:cubicBezTo>
                  <a:cubicBezTo>
                    <a:pt x="1410" y="129"/>
                    <a:pt x="1155" y="0"/>
                    <a:pt x="897"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7" name="Google Shape;66;p3">
              <a:extLst>
                <a:ext uri="{FF2B5EF4-FFF2-40B4-BE49-F238E27FC236}">
                  <a16:creationId xmlns:a16="http://schemas.microsoft.com/office/drawing/2014/main" id="{B93717E1-C1DE-A89C-9EAA-8F1045DB6315}"/>
                </a:ext>
              </a:extLst>
            </p:cNvPr>
            <p:cNvSpPr/>
            <p:nvPr/>
          </p:nvSpPr>
          <p:spPr>
            <a:xfrm>
              <a:off x="8005952" y="1439944"/>
              <a:ext cx="185952" cy="168960"/>
            </a:xfrm>
            <a:custGeom>
              <a:avLst/>
              <a:gdLst/>
              <a:ahLst/>
              <a:cxnLst/>
              <a:rect l="l" t="t" r="r" b="b"/>
              <a:pathLst>
                <a:path w="5811" h="5280" extrusionOk="0">
                  <a:moveTo>
                    <a:pt x="888" y="0"/>
                  </a:moveTo>
                  <a:cubicBezTo>
                    <a:pt x="653" y="0"/>
                    <a:pt x="420" y="104"/>
                    <a:pt x="262" y="303"/>
                  </a:cubicBezTo>
                  <a:cubicBezTo>
                    <a:pt x="0" y="648"/>
                    <a:pt x="60" y="1148"/>
                    <a:pt x="393" y="1422"/>
                  </a:cubicBezTo>
                  <a:cubicBezTo>
                    <a:pt x="1846" y="2565"/>
                    <a:pt x="3167" y="3780"/>
                    <a:pt x="4346" y="5030"/>
                  </a:cubicBezTo>
                  <a:cubicBezTo>
                    <a:pt x="4513" y="5197"/>
                    <a:pt x="4715" y="5280"/>
                    <a:pt x="4929" y="5280"/>
                  </a:cubicBezTo>
                  <a:cubicBezTo>
                    <a:pt x="5120" y="5280"/>
                    <a:pt x="5322" y="5209"/>
                    <a:pt x="5477" y="5066"/>
                  </a:cubicBezTo>
                  <a:cubicBezTo>
                    <a:pt x="5786" y="4756"/>
                    <a:pt x="5810" y="4256"/>
                    <a:pt x="5513" y="3935"/>
                  </a:cubicBezTo>
                  <a:cubicBezTo>
                    <a:pt x="4274" y="2625"/>
                    <a:pt x="2893" y="1363"/>
                    <a:pt x="1381" y="172"/>
                  </a:cubicBezTo>
                  <a:cubicBezTo>
                    <a:pt x="1235" y="56"/>
                    <a:pt x="1061" y="0"/>
                    <a:pt x="88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8" name="Google Shape;67;p3">
              <a:extLst>
                <a:ext uri="{FF2B5EF4-FFF2-40B4-BE49-F238E27FC236}">
                  <a16:creationId xmlns:a16="http://schemas.microsoft.com/office/drawing/2014/main" id="{D94EA6A0-96BF-24E8-4B66-FA40C43E63D3}"/>
                </a:ext>
              </a:extLst>
            </p:cNvPr>
            <p:cNvSpPr/>
            <p:nvPr/>
          </p:nvSpPr>
          <p:spPr>
            <a:xfrm>
              <a:off x="7708768" y="1255016"/>
              <a:ext cx="211104" cy="135968"/>
            </a:xfrm>
            <a:custGeom>
              <a:avLst/>
              <a:gdLst/>
              <a:ahLst/>
              <a:cxnLst/>
              <a:rect l="l" t="t" r="r" b="b"/>
              <a:pathLst>
                <a:path w="6597" h="4249" extrusionOk="0">
                  <a:moveTo>
                    <a:pt x="910" y="0"/>
                  </a:moveTo>
                  <a:cubicBezTo>
                    <a:pt x="617" y="0"/>
                    <a:pt x="335" y="159"/>
                    <a:pt x="191" y="439"/>
                  </a:cubicBezTo>
                  <a:cubicBezTo>
                    <a:pt x="0" y="832"/>
                    <a:pt x="155" y="1308"/>
                    <a:pt x="548" y="1498"/>
                  </a:cubicBezTo>
                  <a:cubicBezTo>
                    <a:pt x="2227" y="2344"/>
                    <a:pt x="3822" y="3237"/>
                    <a:pt x="5275" y="4130"/>
                  </a:cubicBezTo>
                  <a:cubicBezTo>
                    <a:pt x="5406" y="4201"/>
                    <a:pt x="5548" y="4249"/>
                    <a:pt x="5691" y="4249"/>
                  </a:cubicBezTo>
                  <a:cubicBezTo>
                    <a:pt x="5953" y="4249"/>
                    <a:pt x="6215" y="4106"/>
                    <a:pt x="6358" y="3868"/>
                  </a:cubicBezTo>
                  <a:cubicBezTo>
                    <a:pt x="6596" y="3499"/>
                    <a:pt x="6477" y="3010"/>
                    <a:pt x="6108" y="2772"/>
                  </a:cubicBezTo>
                  <a:cubicBezTo>
                    <a:pt x="4620" y="1855"/>
                    <a:pt x="2989" y="951"/>
                    <a:pt x="1262" y="81"/>
                  </a:cubicBezTo>
                  <a:cubicBezTo>
                    <a:pt x="1149" y="26"/>
                    <a:pt x="1028" y="0"/>
                    <a:pt x="910"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9" name="Google Shape;68;p3">
              <a:extLst>
                <a:ext uri="{FF2B5EF4-FFF2-40B4-BE49-F238E27FC236}">
                  <a16:creationId xmlns:a16="http://schemas.microsoft.com/office/drawing/2014/main" id="{526D84A1-23C7-ACFB-72E9-A9C468BDD34E}"/>
                </a:ext>
              </a:extLst>
            </p:cNvPr>
            <p:cNvSpPr/>
            <p:nvPr/>
          </p:nvSpPr>
          <p:spPr>
            <a:xfrm>
              <a:off x="7386816" y="1117096"/>
              <a:ext cx="220640" cy="115392"/>
            </a:xfrm>
            <a:custGeom>
              <a:avLst/>
              <a:gdLst/>
              <a:ahLst/>
              <a:cxnLst/>
              <a:rect l="l" t="t" r="r" b="b"/>
              <a:pathLst>
                <a:path w="6895" h="3606" extrusionOk="0">
                  <a:moveTo>
                    <a:pt x="908" y="0"/>
                  </a:moveTo>
                  <a:cubicBezTo>
                    <a:pt x="581" y="0"/>
                    <a:pt x="277" y="195"/>
                    <a:pt x="155" y="522"/>
                  </a:cubicBezTo>
                  <a:cubicBezTo>
                    <a:pt x="0" y="927"/>
                    <a:pt x="215" y="1391"/>
                    <a:pt x="620" y="1534"/>
                  </a:cubicBezTo>
                  <a:cubicBezTo>
                    <a:pt x="2405" y="2201"/>
                    <a:pt x="4108" y="2867"/>
                    <a:pt x="5680" y="3546"/>
                  </a:cubicBezTo>
                  <a:cubicBezTo>
                    <a:pt x="5787" y="3582"/>
                    <a:pt x="5882" y="3606"/>
                    <a:pt x="5989" y="3606"/>
                  </a:cubicBezTo>
                  <a:cubicBezTo>
                    <a:pt x="6299" y="3606"/>
                    <a:pt x="6596" y="3427"/>
                    <a:pt x="6727" y="3117"/>
                  </a:cubicBezTo>
                  <a:cubicBezTo>
                    <a:pt x="6894" y="2713"/>
                    <a:pt x="6704" y="2248"/>
                    <a:pt x="6299" y="2082"/>
                  </a:cubicBezTo>
                  <a:cubicBezTo>
                    <a:pt x="4703" y="1403"/>
                    <a:pt x="2989" y="724"/>
                    <a:pt x="1179" y="46"/>
                  </a:cubicBezTo>
                  <a:cubicBezTo>
                    <a:pt x="1089" y="15"/>
                    <a:pt x="998" y="0"/>
                    <a:pt x="90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0" name="Google Shape;69;p3">
              <a:extLst>
                <a:ext uri="{FF2B5EF4-FFF2-40B4-BE49-F238E27FC236}">
                  <a16:creationId xmlns:a16="http://schemas.microsoft.com/office/drawing/2014/main" id="{44867815-0DCB-3F91-2198-00E0AB5C8C34}"/>
                </a:ext>
              </a:extLst>
            </p:cNvPr>
            <p:cNvSpPr/>
            <p:nvPr/>
          </p:nvSpPr>
          <p:spPr>
            <a:xfrm>
              <a:off x="7054976" y="1005896"/>
              <a:ext cx="223648" cy="103904"/>
            </a:xfrm>
            <a:custGeom>
              <a:avLst/>
              <a:gdLst/>
              <a:ahLst/>
              <a:cxnLst/>
              <a:rect l="l" t="t" r="r" b="b"/>
              <a:pathLst>
                <a:path w="6989" h="3247" extrusionOk="0">
                  <a:moveTo>
                    <a:pt x="890" y="1"/>
                  </a:moveTo>
                  <a:cubicBezTo>
                    <a:pt x="543" y="1"/>
                    <a:pt x="227" y="216"/>
                    <a:pt x="119" y="568"/>
                  </a:cubicBezTo>
                  <a:cubicBezTo>
                    <a:pt x="0" y="985"/>
                    <a:pt x="226" y="1425"/>
                    <a:pt x="655" y="1556"/>
                  </a:cubicBezTo>
                  <a:cubicBezTo>
                    <a:pt x="2477" y="2116"/>
                    <a:pt x="4227" y="2675"/>
                    <a:pt x="5846" y="3211"/>
                  </a:cubicBezTo>
                  <a:cubicBezTo>
                    <a:pt x="5929" y="3235"/>
                    <a:pt x="6013" y="3247"/>
                    <a:pt x="6096" y="3247"/>
                  </a:cubicBezTo>
                  <a:cubicBezTo>
                    <a:pt x="6429" y="3247"/>
                    <a:pt x="6739" y="3044"/>
                    <a:pt x="6858" y="2711"/>
                  </a:cubicBezTo>
                  <a:cubicBezTo>
                    <a:pt x="6989" y="2294"/>
                    <a:pt x="6763" y="1842"/>
                    <a:pt x="6346" y="1699"/>
                  </a:cubicBezTo>
                  <a:cubicBezTo>
                    <a:pt x="4715" y="1163"/>
                    <a:pt x="2953" y="604"/>
                    <a:pt x="1119" y="32"/>
                  </a:cubicBezTo>
                  <a:cubicBezTo>
                    <a:pt x="1042" y="11"/>
                    <a:pt x="965" y="1"/>
                    <a:pt x="890"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1" name="Google Shape;70;p3">
              <a:extLst>
                <a:ext uri="{FF2B5EF4-FFF2-40B4-BE49-F238E27FC236}">
                  <a16:creationId xmlns:a16="http://schemas.microsoft.com/office/drawing/2014/main" id="{94B1C5D6-0A31-3993-54EC-98E359BA3B03}"/>
                </a:ext>
              </a:extLst>
            </p:cNvPr>
            <p:cNvSpPr/>
            <p:nvPr/>
          </p:nvSpPr>
          <p:spPr>
            <a:xfrm>
              <a:off x="6723872" y="889704"/>
              <a:ext cx="219872" cy="116480"/>
            </a:xfrm>
            <a:custGeom>
              <a:avLst/>
              <a:gdLst/>
              <a:ahLst/>
              <a:cxnLst/>
              <a:rect l="l" t="t" r="r" b="b"/>
              <a:pathLst>
                <a:path w="6871" h="3640" extrusionOk="0">
                  <a:moveTo>
                    <a:pt x="920" y="0"/>
                  </a:moveTo>
                  <a:cubicBezTo>
                    <a:pt x="624" y="0"/>
                    <a:pt x="340" y="166"/>
                    <a:pt x="203" y="448"/>
                  </a:cubicBezTo>
                  <a:cubicBezTo>
                    <a:pt x="1" y="841"/>
                    <a:pt x="167" y="1318"/>
                    <a:pt x="560" y="1508"/>
                  </a:cubicBezTo>
                  <a:cubicBezTo>
                    <a:pt x="2191" y="2306"/>
                    <a:pt x="3930" y="3008"/>
                    <a:pt x="5739" y="3604"/>
                  </a:cubicBezTo>
                  <a:cubicBezTo>
                    <a:pt x="5823" y="3627"/>
                    <a:pt x="5906" y="3639"/>
                    <a:pt x="5989" y="3639"/>
                  </a:cubicBezTo>
                  <a:cubicBezTo>
                    <a:pt x="6323" y="3639"/>
                    <a:pt x="6632" y="3425"/>
                    <a:pt x="6739" y="3092"/>
                  </a:cubicBezTo>
                  <a:cubicBezTo>
                    <a:pt x="6870" y="2675"/>
                    <a:pt x="6644" y="2234"/>
                    <a:pt x="6227" y="2092"/>
                  </a:cubicBezTo>
                  <a:cubicBezTo>
                    <a:pt x="4501" y="1520"/>
                    <a:pt x="2822" y="853"/>
                    <a:pt x="1263" y="79"/>
                  </a:cubicBezTo>
                  <a:cubicBezTo>
                    <a:pt x="1152" y="26"/>
                    <a:pt x="1035" y="0"/>
                    <a:pt x="920"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2" name="Google Shape;71;p3">
              <a:extLst>
                <a:ext uri="{FF2B5EF4-FFF2-40B4-BE49-F238E27FC236}">
                  <a16:creationId xmlns:a16="http://schemas.microsoft.com/office/drawing/2014/main" id="{757B9CD5-0F00-707D-AE72-3E78565A2FE6}"/>
                </a:ext>
              </a:extLst>
            </p:cNvPr>
            <p:cNvSpPr/>
            <p:nvPr/>
          </p:nvSpPr>
          <p:spPr>
            <a:xfrm>
              <a:off x="6440416" y="688393"/>
              <a:ext cx="190528" cy="163488"/>
            </a:xfrm>
            <a:custGeom>
              <a:avLst/>
              <a:gdLst/>
              <a:ahLst/>
              <a:cxnLst/>
              <a:rect l="l" t="t" r="r" b="b"/>
              <a:pathLst>
                <a:path w="5954" h="5109" extrusionOk="0">
                  <a:moveTo>
                    <a:pt x="858" y="0"/>
                  </a:moveTo>
                  <a:cubicBezTo>
                    <a:pt x="659" y="0"/>
                    <a:pt x="462" y="75"/>
                    <a:pt x="310" y="227"/>
                  </a:cubicBezTo>
                  <a:cubicBezTo>
                    <a:pt x="0" y="536"/>
                    <a:pt x="0" y="1036"/>
                    <a:pt x="298" y="1358"/>
                  </a:cubicBezTo>
                  <a:cubicBezTo>
                    <a:pt x="1596" y="2656"/>
                    <a:pt x="3036" y="3870"/>
                    <a:pt x="4596" y="4965"/>
                  </a:cubicBezTo>
                  <a:cubicBezTo>
                    <a:pt x="4739" y="5061"/>
                    <a:pt x="4894" y="5108"/>
                    <a:pt x="5049" y="5108"/>
                  </a:cubicBezTo>
                  <a:cubicBezTo>
                    <a:pt x="5299" y="5108"/>
                    <a:pt x="5549" y="4989"/>
                    <a:pt x="5703" y="4775"/>
                  </a:cubicBezTo>
                  <a:cubicBezTo>
                    <a:pt x="5953" y="4418"/>
                    <a:pt x="5870" y="3918"/>
                    <a:pt x="5513" y="3668"/>
                  </a:cubicBezTo>
                  <a:cubicBezTo>
                    <a:pt x="4025" y="2632"/>
                    <a:pt x="2655" y="1477"/>
                    <a:pt x="1429" y="239"/>
                  </a:cubicBezTo>
                  <a:cubicBezTo>
                    <a:pt x="1271" y="81"/>
                    <a:pt x="1064" y="0"/>
                    <a:pt x="85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3" name="Google Shape;72;p3">
              <a:extLst>
                <a:ext uri="{FF2B5EF4-FFF2-40B4-BE49-F238E27FC236}">
                  <a16:creationId xmlns:a16="http://schemas.microsoft.com/office/drawing/2014/main" id="{6C56F946-97A8-378F-D55B-CE2BF11DC962}"/>
                </a:ext>
              </a:extLst>
            </p:cNvPr>
            <p:cNvSpPr/>
            <p:nvPr/>
          </p:nvSpPr>
          <p:spPr>
            <a:xfrm>
              <a:off x="6247232" y="397929"/>
              <a:ext cx="139104" cy="205920"/>
            </a:xfrm>
            <a:custGeom>
              <a:avLst/>
              <a:gdLst/>
              <a:ahLst/>
              <a:cxnLst/>
              <a:rect l="l" t="t" r="r" b="b"/>
              <a:pathLst>
                <a:path w="4347" h="6435" extrusionOk="0">
                  <a:moveTo>
                    <a:pt x="895" y="1"/>
                  </a:moveTo>
                  <a:cubicBezTo>
                    <a:pt x="800" y="1"/>
                    <a:pt x="703" y="17"/>
                    <a:pt x="608" y="53"/>
                  </a:cubicBezTo>
                  <a:cubicBezTo>
                    <a:pt x="203" y="219"/>
                    <a:pt x="1" y="684"/>
                    <a:pt x="167" y="1088"/>
                  </a:cubicBezTo>
                  <a:cubicBezTo>
                    <a:pt x="858" y="2815"/>
                    <a:pt x="1739" y="4494"/>
                    <a:pt x="2787" y="6077"/>
                  </a:cubicBezTo>
                  <a:cubicBezTo>
                    <a:pt x="2942" y="6303"/>
                    <a:pt x="3192" y="6434"/>
                    <a:pt x="3442" y="6434"/>
                  </a:cubicBezTo>
                  <a:cubicBezTo>
                    <a:pt x="3596" y="6434"/>
                    <a:pt x="3751" y="6387"/>
                    <a:pt x="3882" y="6303"/>
                  </a:cubicBezTo>
                  <a:cubicBezTo>
                    <a:pt x="4251" y="6053"/>
                    <a:pt x="4347" y="5565"/>
                    <a:pt x="4108" y="5196"/>
                  </a:cubicBezTo>
                  <a:cubicBezTo>
                    <a:pt x="3120" y="3708"/>
                    <a:pt x="2287" y="2136"/>
                    <a:pt x="1644" y="505"/>
                  </a:cubicBezTo>
                  <a:cubicBezTo>
                    <a:pt x="1515" y="192"/>
                    <a:pt x="1216" y="1"/>
                    <a:pt x="895"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4" name="Google Shape;73;p3">
              <a:extLst>
                <a:ext uri="{FF2B5EF4-FFF2-40B4-BE49-F238E27FC236}">
                  <a16:creationId xmlns:a16="http://schemas.microsoft.com/office/drawing/2014/main" id="{1ED35D74-BA57-0FD9-A561-76D6B6C83D13}"/>
                </a:ext>
              </a:extLst>
            </p:cNvPr>
            <p:cNvSpPr/>
            <p:nvPr/>
          </p:nvSpPr>
          <p:spPr>
            <a:xfrm>
              <a:off x="6193536" y="54698"/>
              <a:ext cx="63264" cy="225664"/>
            </a:xfrm>
            <a:custGeom>
              <a:avLst/>
              <a:gdLst/>
              <a:ahLst/>
              <a:cxnLst/>
              <a:rect l="l" t="t" r="r" b="b"/>
              <a:pathLst>
                <a:path w="1977" h="7052" extrusionOk="0">
                  <a:moveTo>
                    <a:pt x="830" y="1"/>
                  </a:moveTo>
                  <a:cubicBezTo>
                    <a:pt x="417" y="1"/>
                    <a:pt x="70" y="334"/>
                    <a:pt x="48" y="742"/>
                  </a:cubicBezTo>
                  <a:cubicBezTo>
                    <a:pt x="24" y="1254"/>
                    <a:pt x="0" y="1766"/>
                    <a:pt x="0" y="2266"/>
                  </a:cubicBezTo>
                  <a:cubicBezTo>
                    <a:pt x="0" y="3635"/>
                    <a:pt x="119" y="5028"/>
                    <a:pt x="333" y="6385"/>
                  </a:cubicBezTo>
                  <a:cubicBezTo>
                    <a:pt x="405" y="6766"/>
                    <a:pt x="738" y="7052"/>
                    <a:pt x="1119" y="7052"/>
                  </a:cubicBezTo>
                  <a:cubicBezTo>
                    <a:pt x="1167" y="7052"/>
                    <a:pt x="1203" y="7040"/>
                    <a:pt x="1250" y="7040"/>
                  </a:cubicBezTo>
                  <a:cubicBezTo>
                    <a:pt x="1679" y="6969"/>
                    <a:pt x="1976" y="6552"/>
                    <a:pt x="1905" y="6123"/>
                  </a:cubicBezTo>
                  <a:cubicBezTo>
                    <a:pt x="1703" y="4849"/>
                    <a:pt x="1595" y="3552"/>
                    <a:pt x="1595" y="2266"/>
                  </a:cubicBezTo>
                  <a:cubicBezTo>
                    <a:pt x="1595" y="1801"/>
                    <a:pt x="1607" y="1313"/>
                    <a:pt x="1631" y="837"/>
                  </a:cubicBezTo>
                  <a:cubicBezTo>
                    <a:pt x="1667" y="408"/>
                    <a:pt x="1334" y="27"/>
                    <a:pt x="893" y="3"/>
                  </a:cubicBezTo>
                  <a:cubicBezTo>
                    <a:pt x="872" y="2"/>
                    <a:pt x="851" y="1"/>
                    <a:pt x="830"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35" name="Google Shape;74;p3">
            <a:extLst>
              <a:ext uri="{FF2B5EF4-FFF2-40B4-BE49-F238E27FC236}">
                <a16:creationId xmlns:a16="http://schemas.microsoft.com/office/drawing/2014/main" id="{69D22BE3-B97B-2F09-2D4E-6FF28D5C464E}"/>
              </a:ext>
            </a:extLst>
          </p:cNvPr>
          <p:cNvGrpSpPr/>
          <p:nvPr/>
        </p:nvGrpSpPr>
        <p:grpSpPr>
          <a:xfrm rot="6664516" flipV="1">
            <a:off x="1456729" y="5472158"/>
            <a:ext cx="2989935" cy="2841269"/>
            <a:chOff x="160768" y="36650"/>
            <a:chExt cx="2487584" cy="3165595"/>
          </a:xfrm>
        </p:grpSpPr>
        <p:sp>
          <p:nvSpPr>
            <p:cNvPr id="1236" name="Google Shape;75;p3">
              <a:extLst>
                <a:ext uri="{FF2B5EF4-FFF2-40B4-BE49-F238E27FC236}">
                  <a16:creationId xmlns:a16="http://schemas.microsoft.com/office/drawing/2014/main" id="{FC067ABB-309E-ECE3-7AE7-42FFD42EC999}"/>
                </a:ext>
              </a:extLst>
            </p:cNvPr>
            <p:cNvSpPr/>
            <p:nvPr/>
          </p:nvSpPr>
          <p:spPr>
            <a:xfrm>
              <a:off x="808480" y="3147589"/>
              <a:ext cx="226720" cy="54656"/>
            </a:xfrm>
            <a:custGeom>
              <a:avLst/>
              <a:gdLst/>
              <a:ahLst/>
              <a:cxnLst/>
              <a:rect l="l" t="t" r="r" b="b"/>
              <a:pathLst>
                <a:path w="7085" h="1708" extrusionOk="0">
                  <a:moveTo>
                    <a:pt x="821" y="1"/>
                  </a:moveTo>
                  <a:cubicBezTo>
                    <a:pt x="426" y="1"/>
                    <a:pt x="81" y="307"/>
                    <a:pt x="48" y="708"/>
                  </a:cubicBezTo>
                  <a:cubicBezTo>
                    <a:pt x="0" y="1148"/>
                    <a:pt x="322" y="1529"/>
                    <a:pt x="750" y="1577"/>
                  </a:cubicBezTo>
                  <a:cubicBezTo>
                    <a:pt x="1691" y="1660"/>
                    <a:pt x="2643" y="1708"/>
                    <a:pt x="3572" y="1708"/>
                  </a:cubicBezTo>
                  <a:cubicBezTo>
                    <a:pt x="4489" y="1708"/>
                    <a:pt x="5417" y="1660"/>
                    <a:pt x="6334" y="1577"/>
                  </a:cubicBezTo>
                  <a:cubicBezTo>
                    <a:pt x="6763" y="1529"/>
                    <a:pt x="7084" y="1148"/>
                    <a:pt x="7037" y="708"/>
                  </a:cubicBezTo>
                  <a:cubicBezTo>
                    <a:pt x="7003" y="307"/>
                    <a:pt x="6658" y="1"/>
                    <a:pt x="6264" y="1"/>
                  </a:cubicBezTo>
                  <a:cubicBezTo>
                    <a:pt x="6236" y="1"/>
                    <a:pt x="6208" y="2"/>
                    <a:pt x="6179" y="5"/>
                  </a:cubicBezTo>
                  <a:cubicBezTo>
                    <a:pt x="5316" y="89"/>
                    <a:pt x="4441" y="130"/>
                    <a:pt x="3560" y="130"/>
                  </a:cubicBezTo>
                  <a:cubicBezTo>
                    <a:pt x="2679" y="130"/>
                    <a:pt x="1792" y="89"/>
                    <a:pt x="905" y="5"/>
                  </a:cubicBezTo>
                  <a:cubicBezTo>
                    <a:pt x="877" y="2"/>
                    <a:pt x="848" y="1"/>
                    <a:pt x="821"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7" name="Google Shape;76;p3">
              <a:extLst>
                <a:ext uri="{FF2B5EF4-FFF2-40B4-BE49-F238E27FC236}">
                  <a16:creationId xmlns:a16="http://schemas.microsoft.com/office/drawing/2014/main" id="{D87383F9-89EB-BF0B-B932-5886DBE1395E}"/>
                </a:ext>
              </a:extLst>
            </p:cNvPr>
            <p:cNvSpPr/>
            <p:nvPr/>
          </p:nvSpPr>
          <p:spPr>
            <a:xfrm>
              <a:off x="470912" y="3060837"/>
              <a:ext cx="220992" cy="105984"/>
            </a:xfrm>
            <a:custGeom>
              <a:avLst/>
              <a:gdLst/>
              <a:ahLst/>
              <a:cxnLst/>
              <a:rect l="l" t="t" r="r" b="b"/>
              <a:pathLst>
                <a:path w="6906" h="3312" extrusionOk="0">
                  <a:moveTo>
                    <a:pt x="887" y="1"/>
                  </a:moveTo>
                  <a:cubicBezTo>
                    <a:pt x="576" y="1"/>
                    <a:pt x="281" y="184"/>
                    <a:pt x="155" y="490"/>
                  </a:cubicBezTo>
                  <a:cubicBezTo>
                    <a:pt x="0" y="895"/>
                    <a:pt x="191" y="1359"/>
                    <a:pt x="595" y="1514"/>
                  </a:cubicBezTo>
                  <a:cubicBezTo>
                    <a:pt x="2381" y="2240"/>
                    <a:pt x="4144" y="2835"/>
                    <a:pt x="5834" y="3288"/>
                  </a:cubicBezTo>
                  <a:cubicBezTo>
                    <a:pt x="5906" y="3300"/>
                    <a:pt x="5965" y="3312"/>
                    <a:pt x="6037" y="3312"/>
                  </a:cubicBezTo>
                  <a:cubicBezTo>
                    <a:pt x="6382" y="3312"/>
                    <a:pt x="6703" y="3073"/>
                    <a:pt x="6799" y="2728"/>
                  </a:cubicBezTo>
                  <a:cubicBezTo>
                    <a:pt x="6906" y="2299"/>
                    <a:pt x="6656" y="1871"/>
                    <a:pt x="6239" y="1764"/>
                  </a:cubicBezTo>
                  <a:cubicBezTo>
                    <a:pt x="4620" y="1323"/>
                    <a:pt x="2917" y="752"/>
                    <a:pt x="1191" y="61"/>
                  </a:cubicBezTo>
                  <a:cubicBezTo>
                    <a:pt x="1091" y="20"/>
                    <a:pt x="989" y="1"/>
                    <a:pt x="887"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8" name="Google Shape;77;p3">
              <a:extLst>
                <a:ext uri="{FF2B5EF4-FFF2-40B4-BE49-F238E27FC236}">
                  <a16:creationId xmlns:a16="http://schemas.microsoft.com/office/drawing/2014/main" id="{01B83976-287D-DC13-3CFF-700577E0C255}"/>
                </a:ext>
              </a:extLst>
            </p:cNvPr>
            <p:cNvSpPr/>
            <p:nvPr/>
          </p:nvSpPr>
          <p:spPr>
            <a:xfrm>
              <a:off x="1150592" y="3049509"/>
              <a:ext cx="218752" cy="114656"/>
            </a:xfrm>
            <a:custGeom>
              <a:avLst/>
              <a:gdLst/>
              <a:ahLst/>
              <a:cxnLst/>
              <a:rect l="l" t="t" r="r" b="b"/>
              <a:pathLst>
                <a:path w="6836" h="3583" extrusionOk="0">
                  <a:moveTo>
                    <a:pt x="5935" y="1"/>
                  </a:moveTo>
                  <a:cubicBezTo>
                    <a:pt x="5818" y="1"/>
                    <a:pt x="5698" y="27"/>
                    <a:pt x="5585" y="82"/>
                  </a:cubicBezTo>
                  <a:cubicBezTo>
                    <a:pt x="3942" y="891"/>
                    <a:pt x="2287" y="1546"/>
                    <a:pt x="656" y="2046"/>
                  </a:cubicBezTo>
                  <a:cubicBezTo>
                    <a:pt x="239" y="2165"/>
                    <a:pt x="1" y="2606"/>
                    <a:pt x="132" y="3023"/>
                  </a:cubicBezTo>
                  <a:cubicBezTo>
                    <a:pt x="239" y="3368"/>
                    <a:pt x="549" y="3582"/>
                    <a:pt x="882" y="3582"/>
                  </a:cubicBezTo>
                  <a:cubicBezTo>
                    <a:pt x="965" y="3582"/>
                    <a:pt x="1037" y="3570"/>
                    <a:pt x="1108" y="3546"/>
                  </a:cubicBezTo>
                  <a:cubicBezTo>
                    <a:pt x="2823" y="3034"/>
                    <a:pt x="4561" y="2344"/>
                    <a:pt x="6275" y="1499"/>
                  </a:cubicBezTo>
                  <a:cubicBezTo>
                    <a:pt x="6668" y="1308"/>
                    <a:pt x="6835" y="832"/>
                    <a:pt x="6633" y="439"/>
                  </a:cubicBezTo>
                  <a:cubicBezTo>
                    <a:pt x="6497" y="159"/>
                    <a:pt x="6223" y="1"/>
                    <a:pt x="5935"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9" name="Google Shape;78;p3">
              <a:extLst>
                <a:ext uri="{FF2B5EF4-FFF2-40B4-BE49-F238E27FC236}">
                  <a16:creationId xmlns:a16="http://schemas.microsoft.com/office/drawing/2014/main" id="{A68223FD-C47B-D65D-DB8B-C2580240F9FC}"/>
                </a:ext>
              </a:extLst>
            </p:cNvPr>
            <p:cNvSpPr/>
            <p:nvPr/>
          </p:nvSpPr>
          <p:spPr>
            <a:xfrm>
              <a:off x="160768" y="2903557"/>
              <a:ext cx="209568" cy="134880"/>
            </a:xfrm>
            <a:custGeom>
              <a:avLst/>
              <a:gdLst/>
              <a:ahLst/>
              <a:cxnLst/>
              <a:rect l="l" t="t" r="r" b="b"/>
              <a:pathLst>
                <a:path w="6549" h="4215" extrusionOk="0">
                  <a:moveTo>
                    <a:pt x="901" y="0"/>
                  </a:moveTo>
                  <a:cubicBezTo>
                    <a:pt x="631" y="0"/>
                    <a:pt x="365" y="135"/>
                    <a:pt x="215" y="380"/>
                  </a:cubicBezTo>
                  <a:cubicBezTo>
                    <a:pt x="0" y="761"/>
                    <a:pt x="120" y="1238"/>
                    <a:pt x="489" y="1464"/>
                  </a:cubicBezTo>
                  <a:cubicBezTo>
                    <a:pt x="2144" y="2452"/>
                    <a:pt x="3763" y="3345"/>
                    <a:pt x="5287" y="4131"/>
                  </a:cubicBezTo>
                  <a:cubicBezTo>
                    <a:pt x="5406" y="4190"/>
                    <a:pt x="5525" y="4214"/>
                    <a:pt x="5644" y="4214"/>
                  </a:cubicBezTo>
                  <a:cubicBezTo>
                    <a:pt x="5930" y="4214"/>
                    <a:pt x="6204" y="4059"/>
                    <a:pt x="6346" y="3785"/>
                  </a:cubicBezTo>
                  <a:cubicBezTo>
                    <a:pt x="6549" y="3404"/>
                    <a:pt x="6394" y="2928"/>
                    <a:pt x="6001" y="2726"/>
                  </a:cubicBezTo>
                  <a:cubicBezTo>
                    <a:pt x="4513" y="1964"/>
                    <a:pt x="2929" y="1083"/>
                    <a:pt x="1298" y="106"/>
                  </a:cubicBezTo>
                  <a:cubicBezTo>
                    <a:pt x="1174" y="35"/>
                    <a:pt x="1037" y="0"/>
                    <a:pt x="901"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0" name="Google Shape;79;p3">
              <a:extLst>
                <a:ext uri="{FF2B5EF4-FFF2-40B4-BE49-F238E27FC236}">
                  <a16:creationId xmlns:a16="http://schemas.microsoft.com/office/drawing/2014/main" id="{10B88379-7A62-F815-E162-E7DD1F435873}"/>
                </a:ext>
              </a:extLst>
            </p:cNvPr>
            <p:cNvSpPr/>
            <p:nvPr/>
          </p:nvSpPr>
          <p:spPr>
            <a:xfrm>
              <a:off x="1461888" y="2846245"/>
              <a:ext cx="184416" cy="166656"/>
            </a:xfrm>
            <a:custGeom>
              <a:avLst/>
              <a:gdLst/>
              <a:ahLst/>
              <a:cxnLst/>
              <a:rect l="l" t="t" r="r" b="b"/>
              <a:pathLst>
                <a:path w="5763" h="5208" extrusionOk="0">
                  <a:moveTo>
                    <a:pt x="4878" y="1"/>
                  </a:moveTo>
                  <a:cubicBezTo>
                    <a:pt x="4640" y="1"/>
                    <a:pt x="4406" y="109"/>
                    <a:pt x="4251" y="314"/>
                  </a:cubicBezTo>
                  <a:cubicBezTo>
                    <a:pt x="3382" y="1469"/>
                    <a:pt x="2370" y="2445"/>
                    <a:pt x="1239" y="3231"/>
                  </a:cubicBezTo>
                  <a:cubicBezTo>
                    <a:pt x="977" y="3410"/>
                    <a:pt x="715" y="3588"/>
                    <a:pt x="465" y="3755"/>
                  </a:cubicBezTo>
                  <a:cubicBezTo>
                    <a:pt x="96" y="4005"/>
                    <a:pt x="0" y="4493"/>
                    <a:pt x="250" y="4850"/>
                  </a:cubicBezTo>
                  <a:cubicBezTo>
                    <a:pt x="393" y="5076"/>
                    <a:pt x="643" y="5207"/>
                    <a:pt x="905" y="5207"/>
                  </a:cubicBezTo>
                  <a:cubicBezTo>
                    <a:pt x="1048" y="5207"/>
                    <a:pt x="1203" y="5160"/>
                    <a:pt x="1334" y="5065"/>
                  </a:cubicBezTo>
                  <a:cubicBezTo>
                    <a:pt x="1608" y="4898"/>
                    <a:pt x="1870" y="4707"/>
                    <a:pt x="2132" y="4529"/>
                  </a:cubicBezTo>
                  <a:cubicBezTo>
                    <a:pt x="3405" y="3648"/>
                    <a:pt x="4537" y="2552"/>
                    <a:pt x="5501" y="1266"/>
                  </a:cubicBezTo>
                  <a:cubicBezTo>
                    <a:pt x="5763" y="909"/>
                    <a:pt x="5703" y="421"/>
                    <a:pt x="5346" y="159"/>
                  </a:cubicBezTo>
                  <a:cubicBezTo>
                    <a:pt x="5205" y="52"/>
                    <a:pt x="5041" y="1"/>
                    <a:pt x="4878"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1" name="Google Shape;80;p3">
              <a:extLst>
                <a:ext uri="{FF2B5EF4-FFF2-40B4-BE49-F238E27FC236}">
                  <a16:creationId xmlns:a16="http://schemas.microsoft.com/office/drawing/2014/main" id="{0925F33B-88E0-5136-B284-1CFC31662A3D}"/>
                </a:ext>
              </a:extLst>
            </p:cNvPr>
            <p:cNvSpPr/>
            <p:nvPr/>
          </p:nvSpPr>
          <p:spPr>
            <a:xfrm>
              <a:off x="1671040" y="2526246"/>
              <a:ext cx="102144" cy="218048"/>
            </a:xfrm>
            <a:custGeom>
              <a:avLst/>
              <a:gdLst/>
              <a:ahLst/>
              <a:cxnLst/>
              <a:rect l="l" t="t" r="r" b="b"/>
              <a:pathLst>
                <a:path w="3192" h="6814" extrusionOk="0">
                  <a:moveTo>
                    <a:pt x="2331" y="1"/>
                  </a:moveTo>
                  <a:cubicBezTo>
                    <a:pt x="1967" y="1"/>
                    <a:pt x="1634" y="266"/>
                    <a:pt x="1561" y="634"/>
                  </a:cubicBezTo>
                  <a:cubicBezTo>
                    <a:pt x="1191" y="2563"/>
                    <a:pt x="727" y="4230"/>
                    <a:pt x="156" y="5742"/>
                  </a:cubicBezTo>
                  <a:cubicBezTo>
                    <a:pt x="1" y="6159"/>
                    <a:pt x="203" y="6611"/>
                    <a:pt x="620" y="6766"/>
                  </a:cubicBezTo>
                  <a:cubicBezTo>
                    <a:pt x="703" y="6802"/>
                    <a:pt x="799" y="6814"/>
                    <a:pt x="894" y="6814"/>
                  </a:cubicBezTo>
                  <a:cubicBezTo>
                    <a:pt x="1215" y="6814"/>
                    <a:pt x="1513" y="6623"/>
                    <a:pt x="1632" y="6302"/>
                  </a:cubicBezTo>
                  <a:cubicBezTo>
                    <a:pt x="2239" y="4706"/>
                    <a:pt x="2715" y="2944"/>
                    <a:pt x="3108" y="944"/>
                  </a:cubicBezTo>
                  <a:cubicBezTo>
                    <a:pt x="3192" y="515"/>
                    <a:pt x="2906" y="98"/>
                    <a:pt x="2477" y="15"/>
                  </a:cubicBezTo>
                  <a:cubicBezTo>
                    <a:pt x="2428" y="5"/>
                    <a:pt x="2380" y="1"/>
                    <a:pt x="2331"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2" name="Google Shape;81;p3">
              <a:extLst>
                <a:ext uri="{FF2B5EF4-FFF2-40B4-BE49-F238E27FC236}">
                  <a16:creationId xmlns:a16="http://schemas.microsoft.com/office/drawing/2014/main" id="{703A0ACA-6D9D-40F0-D262-45589FF0E356}"/>
                </a:ext>
              </a:extLst>
            </p:cNvPr>
            <p:cNvSpPr/>
            <p:nvPr/>
          </p:nvSpPr>
          <p:spPr>
            <a:xfrm>
              <a:off x="1743456" y="2180006"/>
              <a:ext cx="63648" cy="224448"/>
            </a:xfrm>
            <a:custGeom>
              <a:avLst/>
              <a:gdLst/>
              <a:ahLst/>
              <a:cxnLst/>
              <a:rect l="l" t="t" r="r" b="b"/>
              <a:pathLst>
                <a:path w="1989" h="7014" extrusionOk="0">
                  <a:moveTo>
                    <a:pt x="1192" y="0"/>
                  </a:moveTo>
                  <a:cubicBezTo>
                    <a:pt x="773" y="0"/>
                    <a:pt x="416" y="329"/>
                    <a:pt x="393" y="762"/>
                  </a:cubicBezTo>
                  <a:cubicBezTo>
                    <a:pt x="310" y="2775"/>
                    <a:pt x="191" y="4537"/>
                    <a:pt x="36" y="6144"/>
                  </a:cubicBezTo>
                  <a:cubicBezTo>
                    <a:pt x="0" y="6585"/>
                    <a:pt x="310" y="6966"/>
                    <a:pt x="750" y="7013"/>
                  </a:cubicBezTo>
                  <a:lnTo>
                    <a:pt x="822" y="7013"/>
                  </a:lnTo>
                  <a:cubicBezTo>
                    <a:pt x="1226" y="7013"/>
                    <a:pt x="1572" y="6704"/>
                    <a:pt x="1607" y="6299"/>
                  </a:cubicBezTo>
                  <a:cubicBezTo>
                    <a:pt x="1762" y="4656"/>
                    <a:pt x="1881" y="2870"/>
                    <a:pt x="1965" y="822"/>
                  </a:cubicBezTo>
                  <a:cubicBezTo>
                    <a:pt x="1988" y="393"/>
                    <a:pt x="1655" y="24"/>
                    <a:pt x="1214" y="0"/>
                  </a:cubicBezTo>
                  <a:cubicBezTo>
                    <a:pt x="1207" y="0"/>
                    <a:pt x="1200" y="0"/>
                    <a:pt x="1192"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3" name="Google Shape;82;p3">
              <a:extLst>
                <a:ext uri="{FF2B5EF4-FFF2-40B4-BE49-F238E27FC236}">
                  <a16:creationId xmlns:a16="http://schemas.microsoft.com/office/drawing/2014/main" id="{E633760E-D166-3001-FA9F-7D306B9E95E0}"/>
                </a:ext>
              </a:extLst>
            </p:cNvPr>
            <p:cNvSpPr/>
            <p:nvPr/>
          </p:nvSpPr>
          <p:spPr>
            <a:xfrm>
              <a:off x="1760576" y="1831719"/>
              <a:ext cx="53760" cy="224864"/>
            </a:xfrm>
            <a:custGeom>
              <a:avLst/>
              <a:gdLst/>
              <a:ahLst/>
              <a:cxnLst/>
              <a:rect l="l" t="t" r="r" b="b"/>
              <a:pathLst>
                <a:path w="1680" h="7027" extrusionOk="0">
                  <a:moveTo>
                    <a:pt x="852" y="1"/>
                  </a:moveTo>
                  <a:cubicBezTo>
                    <a:pt x="432" y="1"/>
                    <a:pt x="108" y="349"/>
                    <a:pt x="96" y="776"/>
                  </a:cubicBezTo>
                  <a:cubicBezTo>
                    <a:pt x="84" y="1609"/>
                    <a:pt x="72" y="2431"/>
                    <a:pt x="60" y="3264"/>
                  </a:cubicBezTo>
                  <a:cubicBezTo>
                    <a:pt x="48" y="4253"/>
                    <a:pt x="25" y="5241"/>
                    <a:pt x="13" y="6217"/>
                  </a:cubicBezTo>
                  <a:cubicBezTo>
                    <a:pt x="1" y="6658"/>
                    <a:pt x="346" y="7015"/>
                    <a:pt x="787" y="7027"/>
                  </a:cubicBezTo>
                  <a:lnTo>
                    <a:pt x="799" y="7027"/>
                  </a:lnTo>
                  <a:cubicBezTo>
                    <a:pt x="1227" y="7027"/>
                    <a:pt x="1584" y="6681"/>
                    <a:pt x="1584" y="6253"/>
                  </a:cubicBezTo>
                  <a:cubicBezTo>
                    <a:pt x="1608" y="5265"/>
                    <a:pt x="1620" y="4276"/>
                    <a:pt x="1632" y="3288"/>
                  </a:cubicBezTo>
                  <a:cubicBezTo>
                    <a:pt x="1644" y="2455"/>
                    <a:pt x="1656" y="1633"/>
                    <a:pt x="1668" y="800"/>
                  </a:cubicBezTo>
                  <a:cubicBezTo>
                    <a:pt x="1680" y="371"/>
                    <a:pt x="1334" y="14"/>
                    <a:pt x="894" y="2"/>
                  </a:cubicBezTo>
                  <a:cubicBezTo>
                    <a:pt x="880" y="1"/>
                    <a:pt x="866" y="1"/>
                    <a:pt x="852"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4" name="Google Shape;83;p3">
              <a:extLst>
                <a:ext uri="{FF2B5EF4-FFF2-40B4-BE49-F238E27FC236}">
                  <a16:creationId xmlns:a16="http://schemas.microsoft.com/office/drawing/2014/main" id="{692965CD-8B47-036E-86DD-4A3CB19F8E0C}"/>
                </a:ext>
              </a:extLst>
            </p:cNvPr>
            <p:cNvSpPr/>
            <p:nvPr/>
          </p:nvSpPr>
          <p:spPr>
            <a:xfrm>
              <a:off x="1767456" y="1483784"/>
              <a:ext cx="62496" cy="224192"/>
            </a:xfrm>
            <a:custGeom>
              <a:avLst/>
              <a:gdLst/>
              <a:ahLst/>
              <a:cxnLst/>
              <a:rect l="l" t="t" r="r" b="b"/>
              <a:pathLst>
                <a:path w="1953" h="7006" extrusionOk="0">
                  <a:moveTo>
                    <a:pt x="1118" y="0"/>
                  </a:moveTo>
                  <a:cubicBezTo>
                    <a:pt x="724" y="0"/>
                    <a:pt x="379" y="308"/>
                    <a:pt x="345" y="719"/>
                  </a:cubicBezTo>
                  <a:cubicBezTo>
                    <a:pt x="203" y="2362"/>
                    <a:pt x="95" y="4160"/>
                    <a:pt x="24" y="6184"/>
                  </a:cubicBezTo>
                  <a:cubicBezTo>
                    <a:pt x="0" y="6625"/>
                    <a:pt x="345" y="6994"/>
                    <a:pt x="774" y="7006"/>
                  </a:cubicBezTo>
                  <a:lnTo>
                    <a:pt x="810" y="7006"/>
                  </a:lnTo>
                  <a:cubicBezTo>
                    <a:pt x="1226" y="7006"/>
                    <a:pt x="1584" y="6672"/>
                    <a:pt x="1596" y="6244"/>
                  </a:cubicBezTo>
                  <a:cubicBezTo>
                    <a:pt x="1679" y="4243"/>
                    <a:pt x="1774" y="2469"/>
                    <a:pt x="1917" y="850"/>
                  </a:cubicBezTo>
                  <a:cubicBezTo>
                    <a:pt x="1953" y="421"/>
                    <a:pt x="1631" y="40"/>
                    <a:pt x="1203" y="5"/>
                  </a:cubicBezTo>
                  <a:cubicBezTo>
                    <a:pt x="1174" y="2"/>
                    <a:pt x="1146" y="0"/>
                    <a:pt x="1118"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5" name="Google Shape;84;p3">
              <a:extLst>
                <a:ext uri="{FF2B5EF4-FFF2-40B4-BE49-F238E27FC236}">
                  <a16:creationId xmlns:a16="http://schemas.microsoft.com/office/drawing/2014/main" id="{942A0D0C-AAB5-098E-1C6C-3793D7EA8710}"/>
                </a:ext>
              </a:extLst>
            </p:cNvPr>
            <p:cNvSpPr/>
            <p:nvPr/>
          </p:nvSpPr>
          <p:spPr>
            <a:xfrm>
              <a:off x="1798304" y="1141928"/>
              <a:ext cx="96032" cy="219328"/>
            </a:xfrm>
            <a:custGeom>
              <a:avLst/>
              <a:gdLst/>
              <a:ahLst/>
              <a:cxnLst/>
              <a:rect l="l" t="t" r="r" b="b"/>
              <a:pathLst>
                <a:path w="3001" h="6854" extrusionOk="0">
                  <a:moveTo>
                    <a:pt x="2103" y="1"/>
                  </a:moveTo>
                  <a:cubicBezTo>
                    <a:pt x="1775" y="1"/>
                    <a:pt x="1474" y="212"/>
                    <a:pt x="1370" y="544"/>
                  </a:cubicBezTo>
                  <a:cubicBezTo>
                    <a:pt x="834" y="2175"/>
                    <a:pt x="417" y="3937"/>
                    <a:pt x="72" y="5937"/>
                  </a:cubicBezTo>
                  <a:cubicBezTo>
                    <a:pt x="1" y="6366"/>
                    <a:pt x="286" y="6771"/>
                    <a:pt x="715" y="6842"/>
                  </a:cubicBezTo>
                  <a:cubicBezTo>
                    <a:pt x="763" y="6854"/>
                    <a:pt x="798" y="6854"/>
                    <a:pt x="846" y="6854"/>
                  </a:cubicBezTo>
                  <a:cubicBezTo>
                    <a:pt x="1227" y="6854"/>
                    <a:pt x="1560" y="6592"/>
                    <a:pt x="1620" y="6199"/>
                  </a:cubicBezTo>
                  <a:cubicBezTo>
                    <a:pt x="1953" y="4282"/>
                    <a:pt x="2358" y="2591"/>
                    <a:pt x="2870" y="1032"/>
                  </a:cubicBezTo>
                  <a:cubicBezTo>
                    <a:pt x="3001" y="615"/>
                    <a:pt x="2775" y="175"/>
                    <a:pt x="2358" y="44"/>
                  </a:cubicBezTo>
                  <a:cubicBezTo>
                    <a:pt x="2273" y="14"/>
                    <a:pt x="2187" y="1"/>
                    <a:pt x="2103"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6" name="Google Shape;85;p3">
              <a:extLst>
                <a:ext uri="{FF2B5EF4-FFF2-40B4-BE49-F238E27FC236}">
                  <a16:creationId xmlns:a16="http://schemas.microsoft.com/office/drawing/2014/main" id="{1BF4E505-3690-D816-95EC-0E2DBD4694E5}"/>
                </a:ext>
              </a:extLst>
            </p:cNvPr>
            <p:cNvSpPr/>
            <p:nvPr/>
          </p:nvSpPr>
          <p:spPr>
            <a:xfrm>
              <a:off x="1908032" y="852329"/>
              <a:ext cx="168800" cy="181664"/>
            </a:xfrm>
            <a:custGeom>
              <a:avLst/>
              <a:gdLst/>
              <a:ahLst/>
              <a:cxnLst/>
              <a:rect l="l" t="t" r="r" b="b"/>
              <a:pathLst>
                <a:path w="5275" h="5677" extrusionOk="0">
                  <a:moveTo>
                    <a:pt x="4388" y="0"/>
                  </a:moveTo>
                  <a:cubicBezTo>
                    <a:pt x="4210" y="0"/>
                    <a:pt x="4029" y="61"/>
                    <a:pt x="3882" y="188"/>
                  </a:cubicBezTo>
                  <a:cubicBezTo>
                    <a:pt x="2477" y="1355"/>
                    <a:pt x="1239" y="2795"/>
                    <a:pt x="227" y="4486"/>
                  </a:cubicBezTo>
                  <a:cubicBezTo>
                    <a:pt x="1" y="4855"/>
                    <a:pt x="120" y="5343"/>
                    <a:pt x="489" y="5569"/>
                  </a:cubicBezTo>
                  <a:cubicBezTo>
                    <a:pt x="620" y="5641"/>
                    <a:pt x="751" y="5676"/>
                    <a:pt x="893" y="5676"/>
                  </a:cubicBezTo>
                  <a:cubicBezTo>
                    <a:pt x="1167" y="5676"/>
                    <a:pt x="1417" y="5545"/>
                    <a:pt x="1572" y="5307"/>
                  </a:cubicBezTo>
                  <a:cubicBezTo>
                    <a:pt x="2501" y="3771"/>
                    <a:pt x="3620" y="2450"/>
                    <a:pt x="4894" y="1390"/>
                  </a:cubicBezTo>
                  <a:cubicBezTo>
                    <a:pt x="5227" y="1116"/>
                    <a:pt x="5275" y="616"/>
                    <a:pt x="4989" y="283"/>
                  </a:cubicBezTo>
                  <a:cubicBezTo>
                    <a:pt x="4837" y="97"/>
                    <a:pt x="4614" y="0"/>
                    <a:pt x="4388"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7" name="Google Shape;86;p3">
              <a:extLst>
                <a:ext uri="{FF2B5EF4-FFF2-40B4-BE49-F238E27FC236}">
                  <a16:creationId xmlns:a16="http://schemas.microsoft.com/office/drawing/2014/main" id="{8465C288-18DD-AFBF-660B-9B7A4BB66219}"/>
                </a:ext>
              </a:extLst>
            </p:cNvPr>
            <p:cNvSpPr/>
            <p:nvPr/>
          </p:nvSpPr>
          <p:spPr>
            <a:xfrm>
              <a:off x="2167872" y="660009"/>
              <a:ext cx="195104" cy="154912"/>
            </a:xfrm>
            <a:custGeom>
              <a:avLst/>
              <a:gdLst/>
              <a:ahLst/>
              <a:cxnLst/>
              <a:rect l="l" t="t" r="r" b="b"/>
              <a:pathLst>
                <a:path w="6097" h="4841" extrusionOk="0">
                  <a:moveTo>
                    <a:pt x="5227" y="1"/>
                  </a:moveTo>
                  <a:cubicBezTo>
                    <a:pt x="5025" y="1"/>
                    <a:pt x="4823" y="78"/>
                    <a:pt x="4668" y="233"/>
                  </a:cubicBezTo>
                  <a:cubicBezTo>
                    <a:pt x="3394" y="1495"/>
                    <a:pt x="2001" y="2554"/>
                    <a:pt x="524" y="3352"/>
                  </a:cubicBezTo>
                  <a:cubicBezTo>
                    <a:pt x="143" y="3566"/>
                    <a:pt x="1" y="4043"/>
                    <a:pt x="215" y="4424"/>
                  </a:cubicBezTo>
                  <a:cubicBezTo>
                    <a:pt x="358" y="4686"/>
                    <a:pt x="620" y="4840"/>
                    <a:pt x="905" y="4840"/>
                  </a:cubicBezTo>
                  <a:cubicBezTo>
                    <a:pt x="1025" y="4840"/>
                    <a:pt x="1155" y="4805"/>
                    <a:pt x="1275" y="4733"/>
                  </a:cubicBezTo>
                  <a:cubicBezTo>
                    <a:pt x="2882" y="3864"/>
                    <a:pt x="4394" y="2721"/>
                    <a:pt x="5775" y="1352"/>
                  </a:cubicBezTo>
                  <a:cubicBezTo>
                    <a:pt x="6085" y="1042"/>
                    <a:pt x="6097" y="542"/>
                    <a:pt x="5787" y="233"/>
                  </a:cubicBezTo>
                  <a:cubicBezTo>
                    <a:pt x="5632" y="78"/>
                    <a:pt x="5430" y="1"/>
                    <a:pt x="5227"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8" name="Google Shape;87;p3">
              <a:extLst>
                <a:ext uri="{FF2B5EF4-FFF2-40B4-BE49-F238E27FC236}">
                  <a16:creationId xmlns:a16="http://schemas.microsoft.com/office/drawing/2014/main" id="{C04B3193-F578-063E-5F76-798C5F553E8F}"/>
                </a:ext>
              </a:extLst>
            </p:cNvPr>
            <p:cNvSpPr/>
            <p:nvPr/>
          </p:nvSpPr>
          <p:spPr>
            <a:xfrm>
              <a:off x="2414752" y="370761"/>
              <a:ext cx="139104" cy="204128"/>
            </a:xfrm>
            <a:custGeom>
              <a:avLst/>
              <a:gdLst/>
              <a:ahLst/>
              <a:cxnLst/>
              <a:rect l="l" t="t" r="r" b="b"/>
              <a:pathLst>
                <a:path w="4347" h="6379" extrusionOk="0">
                  <a:moveTo>
                    <a:pt x="3446" y="1"/>
                  </a:moveTo>
                  <a:cubicBezTo>
                    <a:pt x="3139" y="1"/>
                    <a:pt x="2851" y="181"/>
                    <a:pt x="2727" y="473"/>
                  </a:cubicBezTo>
                  <a:cubicBezTo>
                    <a:pt x="1989" y="2176"/>
                    <a:pt x="1144" y="3747"/>
                    <a:pt x="239" y="5164"/>
                  </a:cubicBezTo>
                  <a:cubicBezTo>
                    <a:pt x="1" y="5533"/>
                    <a:pt x="108" y="6021"/>
                    <a:pt x="477" y="6247"/>
                  </a:cubicBezTo>
                  <a:cubicBezTo>
                    <a:pt x="608" y="6343"/>
                    <a:pt x="751" y="6378"/>
                    <a:pt x="906" y="6378"/>
                  </a:cubicBezTo>
                  <a:cubicBezTo>
                    <a:pt x="1156" y="6378"/>
                    <a:pt x="1418" y="6247"/>
                    <a:pt x="1561" y="6021"/>
                  </a:cubicBezTo>
                  <a:cubicBezTo>
                    <a:pt x="2525" y="4533"/>
                    <a:pt x="3394" y="2878"/>
                    <a:pt x="4168" y="1104"/>
                  </a:cubicBezTo>
                  <a:cubicBezTo>
                    <a:pt x="4347" y="699"/>
                    <a:pt x="4156" y="235"/>
                    <a:pt x="3763" y="68"/>
                  </a:cubicBezTo>
                  <a:cubicBezTo>
                    <a:pt x="3659" y="22"/>
                    <a:pt x="3551" y="1"/>
                    <a:pt x="3446"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9" name="Google Shape;88;p3">
              <a:extLst>
                <a:ext uri="{FF2B5EF4-FFF2-40B4-BE49-F238E27FC236}">
                  <a16:creationId xmlns:a16="http://schemas.microsoft.com/office/drawing/2014/main" id="{6C8D4C80-C1C7-08AD-9C12-A04B1FCD21D6}"/>
                </a:ext>
              </a:extLst>
            </p:cNvPr>
            <p:cNvSpPr/>
            <p:nvPr/>
          </p:nvSpPr>
          <p:spPr>
            <a:xfrm>
              <a:off x="2555744" y="36650"/>
              <a:ext cx="92608" cy="220480"/>
            </a:xfrm>
            <a:custGeom>
              <a:avLst/>
              <a:gdLst/>
              <a:ahLst/>
              <a:cxnLst/>
              <a:rect l="l" t="t" r="r" b="b"/>
              <a:pathLst>
                <a:path w="2894" h="6890" extrusionOk="0">
                  <a:moveTo>
                    <a:pt x="2049" y="1"/>
                  </a:moveTo>
                  <a:cubicBezTo>
                    <a:pt x="1664" y="1"/>
                    <a:pt x="1329" y="293"/>
                    <a:pt x="1274" y="687"/>
                  </a:cubicBezTo>
                  <a:cubicBezTo>
                    <a:pt x="1274" y="710"/>
                    <a:pt x="988" y="2877"/>
                    <a:pt x="119" y="5890"/>
                  </a:cubicBezTo>
                  <a:cubicBezTo>
                    <a:pt x="0" y="6306"/>
                    <a:pt x="238" y="6747"/>
                    <a:pt x="655" y="6866"/>
                  </a:cubicBezTo>
                  <a:cubicBezTo>
                    <a:pt x="726" y="6890"/>
                    <a:pt x="798" y="6890"/>
                    <a:pt x="881" y="6890"/>
                  </a:cubicBezTo>
                  <a:cubicBezTo>
                    <a:pt x="1215" y="6890"/>
                    <a:pt x="1536" y="6675"/>
                    <a:pt x="1631" y="6330"/>
                  </a:cubicBezTo>
                  <a:cubicBezTo>
                    <a:pt x="2536" y="3199"/>
                    <a:pt x="2834" y="972"/>
                    <a:pt x="2846" y="889"/>
                  </a:cubicBezTo>
                  <a:cubicBezTo>
                    <a:pt x="2893" y="448"/>
                    <a:pt x="2596" y="55"/>
                    <a:pt x="2155" y="8"/>
                  </a:cubicBezTo>
                  <a:cubicBezTo>
                    <a:pt x="2120" y="3"/>
                    <a:pt x="2084" y="1"/>
                    <a:pt x="2049"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50" name="Google Shape;306;p16">
            <a:extLst>
              <a:ext uri="{FF2B5EF4-FFF2-40B4-BE49-F238E27FC236}">
                <a16:creationId xmlns:a16="http://schemas.microsoft.com/office/drawing/2014/main" id="{084873ED-0C12-F35C-B7AE-95AE72C6DE04}"/>
              </a:ext>
            </a:extLst>
          </p:cNvPr>
          <p:cNvGrpSpPr/>
          <p:nvPr/>
        </p:nvGrpSpPr>
        <p:grpSpPr>
          <a:xfrm rot="17201873">
            <a:off x="7542914" y="-536843"/>
            <a:ext cx="3097372" cy="6857992"/>
            <a:chOff x="6439971" y="-1"/>
            <a:chExt cx="2323029" cy="5143494"/>
          </a:xfrm>
          <a:solidFill>
            <a:schemeClr val="tx1">
              <a:lumMod val="50000"/>
            </a:schemeClr>
          </a:solidFill>
        </p:grpSpPr>
        <p:sp>
          <p:nvSpPr>
            <p:cNvPr id="1251" name="Google Shape;307;p16">
              <a:extLst>
                <a:ext uri="{FF2B5EF4-FFF2-40B4-BE49-F238E27FC236}">
                  <a16:creationId xmlns:a16="http://schemas.microsoft.com/office/drawing/2014/main" id="{C41D337B-8942-294D-3B54-6703BB185047}"/>
                </a:ext>
              </a:extLst>
            </p:cNvPr>
            <p:cNvSpPr/>
            <p:nvPr/>
          </p:nvSpPr>
          <p:spPr>
            <a:xfrm flipH="1">
              <a:off x="7337882" y="1339022"/>
              <a:ext cx="258688" cy="83517"/>
            </a:xfrm>
            <a:custGeom>
              <a:avLst/>
              <a:gdLst/>
              <a:ahLst/>
              <a:cxnLst/>
              <a:rect l="l" t="t" r="r" b="b"/>
              <a:pathLst>
                <a:path w="7502" h="2422" extrusionOk="0">
                  <a:moveTo>
                    <a:pt x="6614" y="0"/>
                  </a:moveTo>
                  <a:cubicBezTo>
                    <a:pt x="6584" y="0"/>
                    <a:pt x="6555" y="2"/>
                    <a:pt x="6525" y="5"/>
                  </a:cubicBezTo>
                  <a:cubicBezTo>
                    <a:pt x="4441" y="243"/>
                    <a:pt x="2560" y="493"/>
                    <a:pt x="774" y="755"/>
                  </a:cubicBezTo>
                  <a:cubicBezTo>
                    <a:pt x="310" y="826"/>
                    <a:pt x="0" y="1255"/>
                    <a:pt x="72" y="1707"/>
                  </a:cubicBezTo>
                  <a:cubicBezTo>
                    <a:pt x="131" y="2124"/>
                    <a:pt x="489" y="2422"/>
                    <a:pt x="893" y="2422"/>
                  </a:cubicBezTo>
                  <a:cubicBezTo>
                    <a:pt x="929" y="2422"/>
                    <a:pt x="977" y="2422"/>
                    <a:pt x="1024" y="2410"/>
                  </a:cubicBezTo>
                  <a:cubicBezTo>
                    <a:pt x="2787" y="2148"/>
                    <a:pt x="4656" y="1898"/>
                    <a:pt x="6716" y="1672"/>
                  </a:cubicBezTo>
                  <a:cubicBezTo>
                    <a:pt x="7168" y="1612"/>
                    <a:pt x="7501" y="1195"/>
                    <a:pt x="7454" y="743"/>
                  </a:cubicBezTo>
                  <a:cubicBezTo>
                    <a:pt x="7398" y="309"/>
                    <a:pt x="7031" y="0"/>
                    <a:pt x="6614"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2" name="Google Shape;308;p16">
              <a:extLst>
                <a:ext uri="{FF2B5EF4-FFF2-40B4-BE49-F238E27FC236}">
                  <a16:creationId xmlns:a16="http://schemas.microsoft.com/office/drawing/2014/main" id="{4CA9D9C5-D248-ABBA-0C50-FCE11891A660}"/>
                </a:ext>
              </a:extLst>
            </p:cNvPr>
            <p:cNvSpPr/>
            <p:nvPr/>
          </p:nvSpPr>
          <p:spPr>
            <a:xfrm flipH="1">
              <a:off x="8439033" y="1732649"/>
              <a:ext cx="185585" cy="214998"/>
            </a:xfrm>
            <a:custGeom>
              <a:avLst/>
              <a:gdLst/>
              <a:ahLst/>
              <a:cxnLst/>
              <a:rect l="l" t="t" r="r" b="b"/>
              <a:pathLst>
                <a:path w="5382" h="6235" extrusionOk="0">
                  <a:moveTo>
                    <a:pt x="4465" y="0"/>
                  </a:moveTo>
                  <a:cubicBezTo>
                    <a:pt x="4245" y="0"/>
                    <a:pt x="4023" y="87"/>
                    <a:pt x="3858" y="258"/>
                  </a:cubicBezTo>
                  <a:cubicBezTo>
                    <a:pt x="2501" y="1663"/>
                    <a:pt x="1274" y="3246"/>
                    <a:pt x="238" y="4961"/>
                  </a:cubicBezTo>
                  <a:cubicBezTo>
                    <a:pt x="0" y="5354"/>
                    <a:pt x="119" y="5878"/>
                    <a:pt x="512" y="6116"/>
                  </a:cubicBezTo>
                  <a:cubicBezTo>
                    <a:pt x="655" y="6199"/>
                    <a:pt x="798" y="6235"/>
                    <a:pt x="953" y="6235"/>
                  </a:cubicBezTo>
                  <a:cubicBezTo>
                    <a:pt x="1238" y="6235"/>
                    <a:pt x="1512" y="6092"/>
                    <a:pt x="1667" y="5830"/>
                  </a:cubicBezTo>
                  <a:cubicBezTo>
                    <a:pt x="2643" y="4211"/>
                    <a:pt x="3786" y="2734"/>
                    <a:pt x="5060" y="1425"/>
                  </a:cubicBezTo>
                  <a:cubicBezTo>
                    <a:pt x="5382" y="1091"/>
                    <a:pt x="5370" y="556"/>
                    <a:pt x="5037" y="234"/>
                  </a:cubicBezTo>
                  <a:cubicBezTo>
                    <a:pt x="4880" y="78"/>
                    <a:pt x="4673" y="0"/>
                    <a:pt x="446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3" name="Google Shape;309;p16">
              <a:extLst>
                <a:ext uri="{FF2B5EF4-FFF2-40B4-BE49-F238E27FC236}">
                  <a16:creationId xmlns:a16="http://schemas.microsoft.com/office/drawing/2014/main" id="{04E2BD8A-82B7-EF93-76D5-66CB406FDD1B}"/>
                </a:ext>
              </a:extLst>
            </p:cNvPr>
            <p:cNvSpPr/>
            <p:nvPr/>
          </p:nvSpPr>
          <p:spPr>
            <a:xfrm flipH="1">
              <a:off x="8613104" y="2457006"/>
              <a:ext cx="139620" cy="241584"/>
            </a:xfrm>
            <a:custGeom>
              <a:avLst/>
              <a:gdLst/>
              <a:ahLst/>
              <a:cxnLst/>
              <a:rect l="l" t="t" r="r" b="b"/>
              <a:pathLst>
                <a:path w="4049" h="7006" extrusionOk="0">
                  <a:moveTo>
                    <a:pt x="936" y="0"/>
                  </a:moveTo>
                  <a:cubicBezTo>
                    <a:pt x="867" y="0"/>
                    <a:pt x="796" y="9"/>
                    <a:pt x="727" y="28"/>
                  </a:cubicBezTo>
                  <a:cubicBezTo>
                    <a:pt x="274" y="135"/>
                    <a:pt x="0" y="600"/>
                    <a:pt x="120" y="1040"/>
                  </a:cubicBezTo>
                  <a:cubicBezTo>
                    <a:pt x="572" y="2802"/>
                    <a:pt x="1298" y="4612"/>
                    <a:pt x="2358" y="6565"/>
                  </a:cubicBezTo>
                  <a:cubicBezTo>
                    <a:pt x="2501" y="6851"/>
                    <a:pt x="2798" y="7005"/>
                    <a:pt x="3096" y="7005"/>
                  </a:cubicBezTo>
                  <a:cubicBezTo>
                    <a:pt x="3227" y="7005"/>
                    <a:pt x="3358" y="6970"/>
                    <a:pt x="3489" y="6910"/>
                  </a:cubicBezTo>
                  <a:cubicBezTo>
                    <a:pt x="3894" y="6684"/>
                    <a:pt x="4049" y="6184"/>
                    <a:pt x="3822" y="5779"/>
                  </a:cubicBezTo>
                  <a:cubicBezTo>
                    <a:pt x="2834" y="3934"/>
                    <a:pt x="2155" y="2255"/>
                    <a:pt x="1739" y="636"/>
                  </a:cubicBezTo>
                  <a:cubicBezTo>
                    <a:pt x="1649" y="255"/>
                    <a:pt x="1305" y="0"/>
                    <a:pt x="936"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4" name="Google Shape;310;p16">
              <a:extLst>
                <a:ext uri="{FF2B5EF4-FFF2-40B4-BE49-F238E27FC236}">
                  <a16:creationId xmlns:a16="http://schemas.microsoft.com/office/drawing/2014/main" id="{32CD3CE1-797C-85C4-4239-F2D024327D6A}"/>
                </a:ext>
              </a:extLst>
            </p:cNvPr>
            <p:cNvSpPr/>
            <p:nvPr/>
          </p:nvSpPr>
          <p:spPr>
            <a:xfrm flipH="1">
              <a:off x="8385240" y="2809081"/>
              <a:ext cx="187240" cy="215067"/>
            </a:xfrm>
            <a:custGeom>
              <a:avLst/>
              <a:gdLst/>
              <a:ahLst/>
              <a:cxnLst/>
              <a:rect l="l" t="t" r="r" b="b"/>
              <a:pathLst>
                <a:path w="5430" h="6237" extrusionOk="0">
                  <a:moveTo>
                    <a:pt x="955" y="0"/>
                  </a:moveTo>
                  <a:cubicBezTo>
                    <a:pt x="786" y="0"/>
                    <a:pt x="614" y="50"/>
                    <a:pt x="465" y="153"/>
                  </a:cubicBezTo>
                  <a:cubicBezTo>
                    <a:pt x="96" y="427"/>
                    <a:pt x="0" y="951"/>
                    <a:pt x="274" y="1320"/>
                  </a:cubicBezTo>
                  <a:cubicBezTo>
                    <a:pt x="1274" y="2725"/>
                    <a:pt x="2441" y="4237"/>
                    <a:pt x="3846" y="5939"/>
                  </a:cubicBezTo>
                  <a:cubicBezTo>
                    <a:pt x="4001" y="6142"/>
                    <a:pt x="4251" y="6237"/>
                    <a:pt x="4489" y="6237"/>
                  </a:cubicBezTo>
                  <a:cubicBezTo>
                    <a:pt x="4679" y="6237"/>
                    <a:pt x="4858" y="6177"/>
                    <a:pt x="5013" y="6058"/>
                  </a:cubicBezTo>
                  <a:cubicBezTo>
                    <a:pt x="5382" y="5761"/>
                    <a:pt x="5430" y="5237"/>
                    <a:pt x="5132" y="4880"/>
                  </a:cubicBezTo>
                  <a:cubicBezTo>
                    <a:pt x="3763" y="3201"/>
                    <a:pt x="2620" y="1725"/>
                    <a:pt x="1631" y="343"/>
                  </a:cubicBezTo>
                  <a:cubicBezTo>
                    <a:pt x="1472" y="119"/>
                    <a:pt x="1217" y="0"/>
                    <a:pt x="95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5" name="Google Shape;311;p16">
              <a:extLst>
                <a:ext uri="{FF2B5EF4-FFF2-40B4-BE49-F238E27FC236}">
                  <a16:creationId xmlns:a16="http://schemas.microsoft.com/office/drawing/2014/main" id="{03B9AE7B-D429-4FB9-3CCC-09E5B9474971}"/>
                </a:ext>
              </a:extLst>
            </p:cNvPr>
            <p:cNvSpPr/>
            <p:nvPr/>
          </p:nvSpPr>
          <p:spPr>
            <a:xfrm flipH="1">
              <a:off x="8126581" y="3118844"/>
              <a:ext cx="194654" cy="208723"/>
            </a:xfrm>
            <a:custGeom>
              <a:avLst/>
              <a:gdLst/>
              <a:ahLst/>
              <a:cxnLst/>
              <a:rect l="l" t="t" r="r" b="b"/>
              <a:pathLst>
                <a:path w="5645" h="6053" extrusionOk="0">
                  <a:moveTo>
                    <a:pt x="931" y="0"/>
                  </a:moveTo>
                  <a:cubicBezTo>
                    <a:pt x="737" y="0"/>
                    <a:pt x="543" y="67"/>
                    <a:pt x="382" y="207"/>
                  </a:cubicBezTo>
                  <a:cubicBezTo>
                    <a:pt x="37" y="504"/>
                    <a:pt x="1" y="1028"/>
                    <a:pt x="299" y="1385"/>
                  </a:cubicBezTo>
                  <a:cubicBezTo>
                    <a:pt x="691" y="1838"/>
                    <a:pt x="1084" y="2278"/>
                    <a:pt x="1465" y="2731"/>
                  </a:cubicBezTo>
                  <a:cubicBezTo>
                    <a:pt x="2323" y="3731"/>
                    <a:pt x="3216" y="4755"/>
                    <a:pt x="4073" y="5755"/>
                  </a:cubicBezTo>
                  <a:cubicBezTo>
                    <a:pt x="4240" y="5946"/>
                    <a:pt x="4466" y="6053"/>
                    <a:pt x="4704" y="6053"/>
                  </a:cubicBezTo>
                  <a:cubicBezTo>
                    <a:pt x="4894" y="6053"/>
                    <a:pt x="5097" y="5981"/>
                    <a:pt x="5252" y="5850"/>
                  </a:cubicBezTo>
                  <a:cubicBezTo>
                    <a:pt x="5597" y="5553"/>
                    <a:pt x="5644" y="5029"/>
                    <a:pt x="5347" y="4672"/>
                  </a:cubicBezTo>
                  <a:cubicBezTo>
                    <a:pt x="4478" y="3660"/>
                    <a:pt x="3597" y="2636"/>
                    <a:pt x="2739" y="1635"/>
                  </a:cubicBezTo>
                  <a:cubicBezTo>
                    <a:pt x="2346" y="1195"/>
                    <a:pt x="1954" y="742"/>
                    <a:pt x="1573" y="290"/>
                  </a:cubicBezTo>
                  <a:cubicBezTo>
                    <a:pt x="1402" y="100"/>
                    <a:pt x="1167" y="0"/>
                    <a:pt x="931"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6" name="Google Shape;312;p16">
              <a:extLst>
                <a:ext uri="{FF2B5EF4-FFF2-40B4-BE49-F238E27FC236}">
                  <a16:creationId xmlns:a16="http://schemas.microsoft.com/office/drawing/2014/main" id="{C2107582-7290-1A18-FDCB-4592E073314C}"/>
                </a:ext>
              </a:extLst>
            </p:cNvPr>
            <p:cNvSpPr/>
            <p:nvPr/>
          </p:nvSpPr>
          <p:spPr>
            <a:xfrm flipH="1">
              <a:off x="7722160" y="4141758"/>
              <a:ext cx="126103" cy="246308"/>
            </a:xfrm>
            <a:custGeom>
              <a:avLst/>
              <a:gdLst/>
              <a:ahLst/>
              <a:cxnLst/>
              <a:rect l="l" t="t" r="r" b="b"/>
              <a:pathLst>
                <a:path w="3657" h="7143" extrusionOk="0">
                  <a:moveTo>
                    <a:pt x="2731" y="1"/>
                  </a:moveTo>
                  <a:cubicBezTo>
                    <a:pt x="2350" y="1"/>
                    <a:pt x="2012" y="274"/>
                    <a:pt x="1930" y="654"/>
                  </a:cubicBezTo>
                  <a:cubicBezTo>
                    <a:pt x="1739" y="1523"/>
                    <a:pt x="1453" y="2392"/>
                    <a:pt x="1084" y="3225"/>
                  </a:cubicBezTo>
                  <a:cubicBezTo>
                    <a:pt x="680" y="4142"/>
                    <a:pt x="358" y="5118"/>
                    <a:pt x="108" y="6107"/>
                  </a:cubicBezTo>
                  <a:cubicBezTo>
                    <a:pt x="1" y="6559"/>
                    <a:pt x="275" y="7011"/>
                    <a:pt x="727" y="7119"/>
                  </a:cubicBezTo>
                  <a:cubicBezTo>
                    <a:pt x="799" y="7131"/>
                    <a:pt x="858" y="7142"/>
                    <a:pt x="930" y="7142"/>
                  </a:cubicBezTo>
                  <a:cubicBezTo>
                    <a:pt x="1299" y="7142"/>
                    <a:pt x="1644" y="6881"/>
                    <a:pt x="1739" y="6500"/>
                  </a:cubicBezTo>
                  <a:cubicBezTo>
                    <a:pt x="1954" y="5607"/>
                    <a:pt x="2251" y="4725"/>
                    <a:pt x="2620" y="3904"/>
                  </a:cubicBezTo>
                  <a:cubicBezTo>
                    <a:pt x="3037" y="2963"/>
                    <a:pt x="3347" y="1987"/>
                    <a:pt x="3561" y="1011"/>
                  </a:cubicBezTo>
                  <a:cubicBezTo>
                    <a:pt x="3656" y="558"/>
                    <a:pt x="3370" y="118"/>
                    <a:pt x="2918" y="23"/>
                  </a:cubicBezTo>
                  <a:cubicBezTo>
                    <a:pt x="2855" y="8"/>
                    <a:pt x="2793" y="1"/>
                    <a:pt x="2731"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7" name="Google Shape;313;p16">
              <a:extLst>
                <a:ext uri="{FF2B5EF4-FFF2-40B4-BE49-F238E27FC236}">
                  <a16:creationId xmlns:a16="http://schemas.microsoft.com/office/drawing/2014/main" id="{1E336664-C3D4-8A0B-4E16-D29A0F07A0D9}"/>
                </a:ext>
              </a:extLst>
            </p:cNvPr>
            <p:cNvSpPr/>
            <p:nvPr/>
          </p:nvSpPr>
          <p:spPr>
            <a:xfrm flipH="1">
              <a:off x="8644724" y="2068896"/>
              <a:ext cx="118275" cy="248688"/>
            </a:xfrm>
            <a:custGeom>
              <a:avLst/>
              <a:gdLst/>
              <a:ahLst/>
              <a:cxnLst/>
              <a:rect l="l" t="t" r="r" b="b"/>
              <a:pathLst>
                <a:path w="3430" h="7212" extrusionOk="0">
                  <a:moveTo>
                    <a:pt x="2477" y="1"/>
                  </a:moveTo>
                  <a:cubicBezTo>
                    <a:pt x="2136" y="1"/>
                    <a:pt x="1821" y="211"/>
                    <a:pt x="1691" y="544"/>
                  </a:cubicBezTo>
                  <a:cubicBezTo>
                    <a:pt x="1156" y="2008"/>
                    <a:pt x="668" y="3604"/>
                    <a:pt x="275" y="5271"/>
                  </a:cubicBezTo>
                  <a:cubicBezTo>
                    <a:pt x="191" y="5592"/>
                    <a:pt x="132" y="5925"/>
                    <a:pt x="72" y="6247"/>
                  </a:cubicBezTo>
                  <a:cubicBezTo>
                    <a:pt x="1" y="6699"/>
                    <a:pt x="310" y="7128"/>
                    <a:pt x="763" y="7199"/>
                  </a:cubicBezTo>
                  <a:cubicBezTo>
                    <a:pt x="810" y="7211"/>
                    <a:pt x="858" y="7211"/>
                    <a:pt x="906" y="7211"/>
                  </a:cubicBezTo>
                  <a:cubicBezTo>
                    <a:pt x="1310" y="7211"/>
                    <a:pt x="1656" y="6926"/>
                    <a:pt x="1727" y="6509"/>
                  </a:cubicBezTo>
                  <a:cubicBezTo>
                    <a:pt x="1775" y="6223"/>
                    <a:pt x="1834" y="5937"/>
                    <a:pt x="1894" y="5664"/>
                  </a:cubicBezTo>
                  <a:cubicBezTo>
                    <a:pt x="2287" y="4056"/>
                    <a:pt x="2739" y="2532"/>
                    <a:pt x="3263" y="1127"/>
                  </a:cubicBezTo>
                  <a:cubicBezTo>
                    <a:pt x="3430" y="699"/>
                    <a:pt x="3204" y="210"/>
                    <a:pt x="2775" y="56"/>
                  </a:cubicBezTo>
                  <a:cubicBezTo>
                    <a:pt x="2676" y="18"/>
                    <a:pt x="2576" y="1"/>
                    <a:pt x="2477"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8" name="Google Shape;314;p16">
              <a:extLst>
                <a:ext uri="{FF2B5EF4-FFF2-40B4-BE49-F238E27FC236}">
                  <a16:creationId xmlns:a16="http://schemas.microsoft.com/office/drawing/2014/main" id="{D555AC36-CF1E-D9AC-1B69-B13B268ACB08}"/>
                </a:ext>
              </a:extLst>
            </p:cNvPr>
            <p:cNvSpPr/>
            <p:nvPr/>
          </p:nvSpPr>
          <p:spPr>
            <a:xfrm flipH="1">
              <a:off x="7730405" y="1399333"/>
              <a:ext cx="256619" cy="105344"/>
            </a:xfrm>
            <a:custGeom>
              <a:avLst/>
              <a:gdLst/>
              <a:ahLst/>
              <a:cxnLst/>
              <a:rect l="l" t="t" r="r" b="b"/>
              <a:pathLst>
                <a:path w="7442" h="3055" extrusionOk="0">
                  <a:moveTo>
                    <a:pt x="6540" y="0"/>
                  </a:moveTo>
                  <a:cubicBezTo>
                    <a:pt x="6484" y="0"/>
                    <a:pt x="6427" y="6"/>
                    <a:pt x="6370" y="18"/>
                  </a:cubicBezTo>
                  <a:cubicBezTo>
                    <a:pt x="4334" y="435"/>
                    <a:pt x="2429" y="899"/>
                    <a:pt x="691" y="1411"/>
                  </a:cubicBezTo>
                  <a:cubicBezTo>
                    <a:pt x="251" y="1542"/>
                    <a:pt x="1" y="2006"/>
                    <a:pt x="132" y="2447"/>
                  </a:cubicBezTo>
                  <a:cubicBezTo>
                    <a:pt x="239" y="2816"/>
                    <a:pt x="572" y="3054"/>
                    <a:pt x="929" y="3054"/>
                  </a:cubicBezTo>
                  <a:cubicBezTo>
                    <a:pt x="1013" y="3054"/>
                    <a:pt x="1084" y="3042"/>
                    <a:pt x="1167" y="3018"/>
                  </a:cubicBezTo>
                  <a:cubicBezTo>
                    <a:pt x="2858" y="2518"/>
                    <a:pt x="4715" y="2066"/>
                    <a:pt x="6704" y="1661"/>
                  </a:cubicBezTo>
                  <a:cubicBezTo>
                    <a:pt x="7156" y="1566"/>
                    <a:pt x="7442" y="1125"/>
                    <a:pt x="7359" y="673"/>
                  </a:cubicBezTo>
                  <a:cubicBezTo>
                    <a:pt x="7275" y="277"/>
                    <a:pt x="6928" y="0"/>
                    <a:pt x="6540"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9" name="Google Shape;315;p16">
              <a:extLst>
                <a:ext uri="{FF2B5EF4-FFF2-40B4-BE49-F238E27FC236}">
                  <a16:creationId xmlns:a16="http://schemas.microsoft.com/office/drawing/2014/main" id="{922A9560-9D8B-5939-C50F-0C3BA723BF57}"/>
                </a:ext>
              </a:extLst>
            </p:cNvPr>
            <p:cNvSpPr/>
            <p:nvPr/>
          </p:nvSpPr>
          <p:spPr>
            <a:xfrm flipH="1">
              <a:off x="7602711" y="4910599"/>
              <a:ext cx="160964" cy="232895"/>
            </a:xfrm>
            <a:custGeom>
              <a:avLst/>
              <a:gdLst/>
              <a:ahLst/>
              <a:cxnLst/>
              <a:rect l="l" t="t" r="r" b="b"/>
              <a:pathLst>
                <a:path w="4668" h="6754" extrusionOk="0">
                  <a:moveTo>
                    <a:pt x="948" y="0"/>
                  </a:moveTo>
                  <a:cubicBezTo>
                    <a:pt x="834" y="0"/>
                    <a:pt x="718" y="24"/>
                    <a:pt x="608" y="75"/>
                  </a:cubicBezTo>
                  <a:cubicBezTo>
                    <a:pt x="179" y="265"/>
                    <a:pt x="1" y="765"/>
                    <a:pt x="191" y="1182"/>
                  </a:cubicBezTo>
                  <a:cubicBezTo>
                    <a:pt x="1608" y="4301"/>
                    <a:pt x="2965" y="6301"/>
                    <a:pt x="3025" y="6385"/>
                  </a:cubicBezTo>
                  <a:cubicBezTo>
                    <a:pt x="3191" y="6623"/>
                    <a:pt x="3453" y="6754"/>
                    <a:pt x="3715" y="6754"/>
                  </a:cubicBezTo>
                  <a:cubicBezTo>
                    <a:pt x="3882" y="6754"/>
                    <a:pt x="4049" y="6706"/>
                    <a:pt x="4192" y="6611"/>
                  </a:cubicBezTo>
                  <a:cubicBezTo>
                    <a:pt x="4573" y="6349"/>
                    <a:pt x="4668" y="5825"/>
                    <a:pt x="4406" y="5444"/>
                  </a:cubicBezTo>
                  <a:cubicBezTo>
                    <a:pt x="4394" y="5420"/>
                    <a:pt x="3061" y="3468"/>
                    <a:pt x="1715" y="491"/>
                  </a:cubicBezTo>
                  <a:cubicBezTo>
                    <a:pt x="1575" y="185"/>
                    <a:pt x="1267" y="0"/>
                    <a:pt x="94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0" name="Google Shape;316;p16">
              <a:extLst>
                <a:ext uri="{FF2B5EF4-FFF2-40B4-BE49-F238E27FC236}">
                  <a16:creationId xmlns:a16="http://schemas.microsoft.com/office/drawing/2014/main" id="{D976E1A2-6005-FBDE-0DD0-DB2BF42ED252}"/>
                </a:ext>
              </a:extLst>
            </p:cNvPr>
            <p:cNvSpPr/>
            <p:nvPr/>
          </p:nvSpPr>
          <p:spPr>
            <a:xfrm flipH="1">
              <a:off x="6945808" y="1266641"/>
              <a:ext cx="255791" cy="107447"/>
            </a:xfrm>
            <a:custGeom>
              <a:avLst/>
              <a:gdLst/>
              <a:ahLst/>
              <a:cxnLst/>
              <a:rect l="l" t="t" r="r" b="b"/>
              <a:pathLst>
                <a:path w="7418" h="3116" extrusionOk="0">
                  <a:moveTo>
                    <a:pt x="6485" y="1"/>
                  </a:moveTo>
                  <a:cubicBezTo>
                    <a:pt x="6387" y="1"/>
                    <a:pt x="6288" y="19"/>
                    <a:pt x="6192" y="56"/>
                  </a:cubicBezTo>
                  <a:cubicBezTo>
                    <a:pt x="4489" y="675"/>
                    <a:pt x="2667" y="1139"/>
                    <a:pt x="762" y="1449"/>
                  </a:cubicBezTo>
                  <a:cubicBezTo>
                    <a:pt x="310" y="1520"/>
                    <a:pt x="0" y="1949"/>
                    <a:pt x="72" y="2413"/>
                  </a:cubicBezTo>
                  <a:cubicBezTo>
                    <a:pt x="143" y="2818"/>
                    <a:pt x="488" y="3116"/>
                    <a:pt x="893" y="3116"/>
                  </a:cubicBezTo>
                  <a:cubicBezTo>
                    <a:pt x="941" y="3116"/>
                    <a:pt x="988" y="3116"/>
                    <a:pt x="1036" y="3104"/>
                  </a:cubicBezTo>
                  <a:cubicBezTo>
                    <a:pt x="3036" y="2782"/>
                    <a:pt x="4965" y="2282"/>
                    <a:pt x="6763" y="1628"/>
                  </a:cubicBezTo>
                  <a:cubicBezTo>
                    <a:pt x="7204" y="1461"/>
                    <a:pt x="7418" y="985"/>
                    <a:pt x="7263" y="544"/>
                  </a:cubicBezTo>
                  <a:cubicBezTo>
                    <a:pt x="7143" y="212"/>
                    <a:pt x="6822" y="1"/>
                    <a:pt x="6485"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1" name="Google Shape;317;p16">
              <a:extLst>
                <a:ext uri="{FF2B5EF4-FFF2-40B4-BE49-F238E27FC236}">
                  <a16:creationId xmlns:a16="http://schemas.microsoft.com/office/drawing/2014/main" id="{11C5D121-5272-0B67-69F4-7E58EE4CB028}"/>
                </a:ext>
              </a:extLst>
            </p:cNvPr>
            <p:cNvSpPr/>
            <p:nvPr/>
          </p:nvSpPr>
          <p:spPr>
            <a:xfrm flipH="1">
              <a:off x="7767333" y="4528006"/>
              <a:ext cx="95275" cy="253377"/>
            </a:xfrm>
            <a:custGeom>
              <a:avLst/>
              <a:gdLst/>
              <a:ahLst/>
              <a:cxnLst/>
              <a:rect l="l" t="t" r="r" b="b"/>
              <a:pathLst>
                <a:path w="2763" h="7348" extrusionOk="0">
                  <a:moveTo>
                    <a:pt x="855" y="0"/>
                  </a:moveTo>
                  <a:cubicBezTo>
                    <a:pt x="840" y="0"/>
                    <a:pt x="825" y="1"/>
                    <a:pt x="810" y="1"/>
                  </a:cubicBezTo>
                  <a:cubicBezTo>
                    <a:pt x="357" y="25"/>
                    <a:pt x="0" y="418"/>
                    <a:pt x="24" y="883"/>
                  </a:cubicBezTo>
                  <a:cubicBezTo>
                    <a:pt x="131" y="2752"/>
                    <a:pt x="465" y="4716"/>
                    <a:pt x="1024" y="6740"/>
                  </a:cubicBezTo>
                  <a:cubicBezTo>
                    <a:pt x="1131" y="7109"/>
                    <a:pt x="1465" y="7348"/>
                    <a:pt x="1834" y="7348"/>
                  </a:cubicBezTo>
                  <a:cubicBezTo>
                    <a:pt x="1905" y="7348"/>
                    <a:pt x="1989" y="7348"/>
                    <a:pt x="2060" y="7324"/>
                  </a:cubicBezTo>
                  <a:cubicBezTo>
                    <a:pt x="2501" y="7205"/>
                    <a:pt x="2762" y="6740"/>
                    <a:pt x="2643" y="6288"/>
                  </a:cubicBezTo>
                  <a:cubicBezTo>
                    <a:pt x="2120" y="4395"/>
                    <a:pt x="1798" y="2538"/>
                    <a:pt x="1691" y="787"/>
                  </a:cubicBezTo>
                  <a:cubicBezTo>
                    <a:pt x="1668" y="338"/>
                    <a:pt x="1299" y="0"/>
                    <a:pt x="85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2" name="Google Shape;318;p16">
              <a:extLst>
                <a:ext uri="{FF2B5EF4-FFF2-40B4-BE49-F238E27FC236}">
                  <a16:creationId xmlns:a16="http://schemas.microsoft.com/office/drawing/2014/main" id="{77B28FED-495C-0146-7290-D349DB8E5527}"/>
                </a:ext>
              </a:extLst>
            </p:cNvPr>
            <p:cNvSpPr/>
            <p:nvPr/>
          </p:nvSpPr>
          <p:spPr>
            <a:xfrm flipH="1">
              <a:off x="7881474" y="3423298"/>
              <a:ext cx="183137" cy="218343"/>
            </a:xfrm>
            <a:custGeom>
              <a:avLst/>
              <a:gdLst/>
              <a:ahLst/>
              <a:cxnLst/>
              <a:rect l="l" t="t" r="r" b="b"/>
              <a:pathLst>
                <a:path w="5311" h="6332" extrusionOk="0">
                  <a:moveTo>
                    <a:pt x="932" y="0"/>
                  </a:moveTo>
                  <a:cubicBezTo>
                    <a:pt x="752" y="0"/>
                    <a:pt x="571" y="57"/>
                    <a:pt x="417" y="176"/>
                  </a:cubicBezTo>
                  <a:cubicBezTo>
                    <a:pt x="60" y="462"/>
                    <a:pt x="0" y="998"/>
                    <a:pt x="286" y="1355"/>
                  </a:cubicBezTo>
                  <a:cubicBezTo>
                    <a:pt x="1608" y="3034"/>
                    <a:pt x="2715" y="4534"/>
                    <a:pt x="3667" y="5963"/>
                  </a:cubicBezTo>
                  <a:cubicBezTo>
                    <a:pt x="3822" y="6201"/>
                    <a:pt x="4096" y="6332"/>
                    <a:pt x="4358" y="6332"/>
                  </a:cubicBezTo>
                  <a:cubicBezTo>
                    <a:pt x="4525" y="6332"/>
                    <a:pt x="4679" y="6284"/>
                    <a:pt x="4822" y="6189"/>
                  </a:cubicBezTo>
                  <a:cubicBezTo>
                    <a:pt x="5203" y="5927"/>
                    <a:pt x="5311" y="5415"/>
                    <a:pt x="5060" y="5034"/>
                  </a:cubicBezTo>
                  <a:cubicBezTo>
                    <a:pt x="4072" y="3570"/>
                    <a:pt x="2941" y="2022"/>
                    <a:pt x="1596" y="319"/>
                  </a:cubicBezTo>
                  <a:cubicBezTo>
                    <a:pt x="1429" y="111"/>
                    <a:pt x="1182" y="0"/>
                    <a:pt x="932"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3" name="Google Shape;319;p16">
              <a:extLst>
                <a:ext uri="{FF2B5EF4-FFF2-40B4-BE49-F238E27FC236}">
                  <a16:creationId xmlns:a16="http://schemas.microsoft.com/office/drawing/2014/main" id="{7C5F7B0C-0EBA-502E-F8C6-0E78313DC935}"/>
                </a:ext>
              </a:extLst>
            </p:cNvPr>
            <p:cNvSpPr/>
            <p:nvPr/>
          </p:nvSpPr>
          <p:spPr>
            <a:xfrm flipH="1">
              <a:off x="8109340" y="1513404"/>
              <a:ext cx="241033" cy="150964"/>
            </a:xfrm>
            <a:custGeom>
              <a:avLst/>
              <a:gdLst/>
              <a:ahLst/>
              <a:cxnLst/>
              <a:rect l="l" t="t" r="r" b="b"/>
              <a:pathLst>
                <a:path w="6990" h="4378" extrusionOk="0">
                  <a:moveTo>
                    <a:pt x="6035" y="1"/>
                  </a:moveTo>
                  <a:cubicBezTo>
                    <a:pt x="5925" y="1"/>
                    <a:pt x="5812" y="22"/>
                    <a:pt x="5704" y="68"/>
                  </a:cubicBezTo>
                  <a:cubicBezTo>
                    <a:pt x="3811" y="889"/>
                    <a:pt x="2048" y="1818"/>
                    <a:pt x="489" y="2842"/>
                  </a:cubicBezTo>
                  <a:cubicBezTo>
                    <a:pt x="108" y="3092"/>
                    <a:pt x="1" y="3616"/>
                    <a:pt x="251" y="3997"/>
                  </a:cubicBezTo>
                  <a:cubicBezTo>
                    <a:pt x="417" y="4247"/>
                    <a:pt x="679" y="4378"/>
                    <a:pt x="953" y="4378"/>
                  </a:cubicBezTo>
                  <a:cubicBezTo>
                    <a:pt x="1108" y="4378"/>
                    <a:pt x="1263" y="4330"/>
                    <a:pt x="1406" y="4247"/>
                  </a:cubicBezTo>
                  <a:cubicBezTo>
                    <a:pt x="2894" y="3270"/>
                    <a:pt x="4561" y="2389"/>
                    <a:pt x="6370" y="1603"/>
                  </a:cubicBezTo>
                  <a:cubicBezTo>
                    <a:pt x="6787" y="1425"/>
                    <a:pt x="6990" y="925"/>
                    <a:pt x="6799" y="508"/>
                  </a:cubicBezTo>
                  <a:cubicBezTo>
                    <a:pt x="6666" y="188"/>
                    <a:pt x="6360" y="1"/>
                    <a:pt x="6035"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4" name="Google Shape;320;p16">
              <a:extLst>
                <a:ext uri="{FF2B5EF4-FFF2-40B4-BE49-F238E27FC236}">
                  <a16:creationId xmlns:a16="http://schemas.microsoft.com/office/drawing/2014/main" id="{97100B0E-B9C7-36C7-382C-2FCB495C1D02}"/>
                </a:ext>
              </a:extLst>
            </p:cNvPr>
            <p:cNvSpPr/>
            <p:nvPr/>
          </p:nvSpPr>
          <p:spPr>
            <a:xfrm flipH="1">
              <a:off x="6439971" y="308384"/>
              <a:ext cx="115827" cy="249102"/>
            </a:xfrm>
            <a:custGeom>
              <a:avLst/>
              <a:gdLst/>
              <a:ahLst/>
              <a:cxnLst/>
              <a:rect l="l" t="t" r="r" b="b"/>
              <a:pathLst>
                <a:path w="3359" h="7224" extrusionOk="0">
                  <a:moveTo>
                    <a:pt x="953" y="1"/>
                  </a:moveTo>
                  <a:cubicBezTo>
                    <a:pt x="842" y="1"/>
                    <a:pt x="729" y="22"/>
                    <a:pt x="620" y="68"/>
                  </a:cubicBezTo>
                  <a:cubicBezTo>
                    <a:pt x="191" y="246"/>
                    <a:pt x="1" y="746"/>
                    <a:pt x="191" y="1163"/>
                  </a:cubicBezTo>
                  <a:cubicBezTo>
                    <a:pt x="929" y="2878"/>
                    <a:pt x="1418" y="4664"/>
                    <a:pt x="1644" y="6485"/>
                  </a:cubicBezTo>
                  <a:cubicBezTo>
                    <a:pt x="1691" y="6914"/>
                    <a:pt x="2061" y="7223"/>
                    <a:pt x="2465" y="7223"/>
                  </a:cubicBezTo>
                  <a:cubicBezTo>
                    <a:pt x="2501" y="7223"/>
                    <a:pt x="2537" y="7223"/>
                    <a:pt x="2573" y="7211"/>
                  </a:cubicBezTo>
                  <a:cubicBezTo>
                    <a:pt x="3037" y="7152"/>
                    <a:pt x="3358" y="6735"/>
                    <a:pt x="3299" y="6283"/>
                  </a:cubicBezTo>
                  <a:cubicBezTo>
                    <a:pt x="3061" y="4306"/>
                    <a:pt x="2525" y="2354"/>
                    <a:pt x="1715" y="496"/>
                  </a:cubicBezTo>
                  <a:cubicBezTo>
                    <a:pt x="1582" y="186"/>
                    <a:pt x="1277" y="1"/>
                    <a:pt x="953"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5" name="Google Shape;321;p16">
              <a:extLst>
                <a:ext uri="{FF2B5EF4-FFF2-40B4-BE49-F238E27FC236}">
                  <a16:creationId xmlns:a16="http://schemas.microsoft.com/office/drawing/2014/main" id="{211F97BC-A39A-3B45-CF2C-3967E26C7337}"/>
                </a:ext>
              </a:extLst>
            </p:cNvPr>
            <p:cNvSpPr/>
            <p:nvPr/>
          </p:nvSpPr>
          <p:spPr>
            <a:xfrm flipH="1">
              <a:off x="6444074" y="697804"/>
              <a:ext cx="125689" cy="246446"/>
            </a:xfrm>
            <a:custGeom>
              <a:avLst/>
              <a:gdLst/>
              <a:ahLst/>
              <a:cxnLst/>
              <a:rect l="l" t="t" r="r" b="b"/>
              <a:pathLst>
                <a:path w="3645" h="7147" extrusionOk="0">
                  <a:moveTo>
                    <a:pt x="2734" y="1"/>
                  </a:moveTo>
                  <a:cubicBezTo>
                    <a:pt x="2337" y="1"/>
                    <a:pt x="1981" y="290"/>
                    <a:pt x="1918" y="693"/>
                  </a:cubicBezTo>
                  <a:cubicBezTo>
                    <a:pt x="1608" y="2515"/>
                    <a:pt x="1025" y="4277"/>
                    <a:pt x="203" y="5932"/>
                  </a:cubicBezTo>
                  <a:cubicBezTo>
                    <a:pt x="1" y="6348"/>
                    <a:pt x="168" y="6848"/>
                    <a:pt x="584" y="7051"/>
                  </a:cubicBezTo>
                  <a:cubicBezTo>
                    <a:pt x="703" y="7110"/>
                    <a:pt x="823" y="7146"/>
                    <a:pt x="953" y="7146"/>
                  </a:cubicBezTo>
                  <a:cubicBezTo>
                    <a:pt x="1263" y="7146"/>
                    <a:pt x="1561" y="6967"/>
                    <a:pt x="1704" y="6682"/>
                  </a:cubicBezTo>
                  <a:cubicBezTo>
                    <a:pt x="2597" y="4872"/>
                    <a:pt x="3228" y="2955"/>
                    <a:pt x="3561" y="979"/>
                  </a:cubicBezTo>
                  <a:cubicBezTo>
                    <a:pt x="3644" y="526"/>
                    <a:pt x="3335" y="98"/>
                    <a:pt x="2882" y="14"/>
                  </a:cubicBezTo>
                  <a:cubicBezTo>
                    <a:pt x="2833" y="5"/>
                    <a:pt x="2783" y="1"/>
                    <a:pt x="2734"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6" name="Google Shape;322;p16">
              <a:extLst>
                <a:ext uri="{FF2B5EF4-FFF2-40B4-BE49-F238E27FC236}">
                  <a16:creationId xmlns:a16="http://schemas.microsoft.com/office/drawing/2014/main" id="{2FDCDCC6-4652-26A5-2360-77E7FB815CDD}"/>
                </a:ext>
              </a:extLst>
            </p:cNvPr>
            <p:cNvSpPr/>
            <p:nvPr/>
          </p:nvSpPr>
          <p:spPr>
            <a:xfrm flipH="1">
              <a:off x="7720540" y="3756166"/>
              <a:ext cx="127309" cy="245964"/>
            </a:xfrm>
            <a:custGeom>
              <a:avLst/>
              <a:gdLst/>
              <a:ahLst/>
              <a:cxnLst/>
              <a:rect l="l" t="t" r="r" b="b"/>
              <a:pathLst>
                <a:path w="3692" h="7133" extrusionOk="0">
                  <a:moveTo>
                    <a:pt x="958" y="1"/>
                  </a:moveTo>
                  <a:cubicBezTo>
                    <a:pt x="836" y="1"/>
                    <a:pt x="713" y="27"/>
                    <a:pt x="596" y="84"/>
                  </a:cubicBezTo>
                  <a:cubicBezTo>
                    <a:pt x="179" y="287"/>
                    <a:pt x="1" y="775"/>
                    <a:pt x="203" y="1203"/>
                  </a:cubicBezTo>
                  <a:cubicBezTo>
                    <a:pt x="1072" y="3049"/>
                    <a:pt x="1656" y="4763"/>
                    <a:pt x="1953" y="6442"/>
                  </a:cubicBezTo>
                  <a:cubicBezTo>
                    <a:pt x="2037" y="6847"/>
                    <a:pt x="2382" y="7133"/>
                    <a:pt x="2775" y="7133"/>
                  </a:cubicBezTo>
                  <a:cubicBezTo>
                    <a:pt x="2835" y="7133"/>
                    <a:pt x="2882" y="7121"/>
                    <a:pt x="2930" y="7121"/>
                  </a:cubicBezTo>
                  <a:cubicBezTo>
                    <a:pt x="3382" y="7037"/>
                    <a:pt x="3692" y="6597"/>
                    <a:pt x="3608" y="6144"/>
                  </a:cubicBezTo>
                  <a:cubicBezTo>
                    <a:pt x="3275" y="4323"/>
                    <a:pt x="2656" y="2465"/>
                    <a:pt x="1715" y="477"/>
                  </a:cubicBezTo>
                  <a:cubicBezTo>
                    <a:pt x="1570" y="177"/>
                    <a:pt x="1270" y="1"/>
                    <a:pt x="958"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7" name="Google Shape;323;p16">
              <a:extLst>
                <a:ext uri="{FF2B5EF4-FFF2-40B4-BE49-F238E27FC236}">
                  <a16:creationId xmlns:a16="http://schemas.microsoft.com/office/drawing/2014/main" id="{2540EB8A-4DF5-B852-148F-867E3913B55C}"/>
                </a:ext>
              </a:extLst>
            </p:cNvPr>
            <p:cNvSpPr/>
            <p:nvPr/>
          </p:nvSpPr>
          <p:spPr>
            <a:xfrm flipH="1">
              <a:off x="6593526" y="-1"/>
              <a:ext cx="207378" cy="196585"/>
            </a:xfrm>
            <a:custGeom>
              <a:avLst/>
              <a:gdLst/>
              <a:ahLst/>
              <a:cxnLst/>
              <a:rect l="l" t="t" r="r" b="b"/>
              <a:pathLst>
                <a:path w="6014" h="5701" extrusionOk="0">
                  <a:moveTo>
                    <a:pt x="955" y="1"/>
                  </a:moveTo>
                  <a:cubicBezTo>
                    <a:pt x="703" y="1"/>
                    <a:pt x="454" y="115"/>
                    <a:pt x="287" y="331"/>
                  </a:cubicBezTo>
                  <a:cubicBezTo>
                    <a:pt x="1" y="688"/>
                    <a:pt x="72" y="1224"/>
                    <a:pt x="441" y="1498"/>
                  </a:cubicBezTo>
                  <a:cubicBezTo>
                    <a:pt x="1953" y="2665"/>
                    <a:pt x="3287" y="3974"/>
                    <a:pt x="4418" y="5379"/>
                  </a:cubicBezTo>
                  <a:cubicBezTo>
                    <a:pt x="4585" y="5594"/>
                    <a:pt x="4835" y="5701"/>
                    <a:pt x="5073" y="5701"/>
                  </a:cubicBezTo>
                  <a:cubicBezTo>
                    <a:pt x="5263" y="5701"/>
                    <a:pt x="5442" y="5641"/>
                    <a:pt x="5597" y="5510"/>
                  </a:cubicBezTo>
                  <a:cubicBezTo>
                    <a:pt x="5954" y="5225"/>
                    <a:pt x="6013" y="4701"/>
                    <a:pt x="5728" y="4332"/>
                  </a:cubicBezTo>
                  <a:cubicBezTo>
                    <a:pt x="4513" y="2819"/>
                    <a:pt x="3073" y="1426"/>
                    <a:pt x="1465" y="176"/>
                  </a:cubicBezTo>
                  <a:cubicBezTo>
                    <a:pt x="1312" y="58"/>
                    <a:pt x="1133" y="1"/>
                    <a:pt x="955"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8" name="Google Shape;324;p16">
              <a:extLst>
                <a:ext uri="{FF2B5EF4-FFF2-40B4-BE49-F238E27FC236}">
                  <a16:creationId xmlns:a16="http://schemas.microsoft.com/office/drawing/2014/main" id="{BED51F44-7AD4-A1C0-F6EA-0FD1C09D5325}"/>
                </a:ext>
              </a:extLst>
            </p:cNvPr>
            <p:cNvSpPr/>
            <p:nvPr/>
          </p:nvSpPr>
          <p:spPr>
            <a:xfrm flipH="1">
              <a:off x="6616941" y="1050051"/>
              <a:ext cx="216378" cy="186102"/>
            </a:xfrm>
            <a:custGeom>
              <a:avLst/>
              <a:gdLst/>
              <a:ahLst/>
              <a:cxnLst/>
              <a:rect l="l" t="t" r="r" b="b"/>
              <a:pathLst>
                <a:path w="6275" h="5397" extrusionOk="0">
                  <a:moveTo>
                    <a:pt x="5348" y="0"/>
                  </a:moveTo>
                  <a:cubicBezTo>
                    <a:pt x="5120" y="0"/>
                    <a:pt x="4892" y="93"/>
                    <a:pt x="4727" y="277"/>
                  </a:cubicBezTo>
                  <a:cubicBezTo>
                    <a:pt x="3501" y="1622"/>
                    <a:pt x="2084" y="2825"/>
                    <a:pt x="500" y="3860"/>
                  </a:cubicBezTo>
                  <a:cubicBezTo>
                    <a:pt x="107" y="4110"/>
                    <a:pt x="0" y="4622"/>
                    <a:pt x="250" y="5015"/>
                  </a:cubicBezTo>
                  <a:cubicBezTo>
                    <a:pt x="417" y="5253"/>
                    <a:pt x="679" y="5396"/>
                    <a:pt x="953" y="5396"/>
                  </a:cubicBezTo>
                  <a:cubicBezTo>
                    <a:pt x="1107" y="5396"/>
                    <a:pt x="1274" y="5349"/>
                    <a:pt x="1405" y="5253"/>
                  </a:cubicBezTo>
                  <a:cubicBezTo>
                    <a:pt x="3108" y="4146"/>
                    <a:pt x="4644" y="2848"/>
                    <a:pt x="5965" y="1396"/>
                  </a:cubicBezTo>
                  <a:cubicBezTo>
                    <a:pt x="6275" y="1062"/>
                    <a:pt x="6251" y="527"/>
                    <a:pt x="5906" y="217"/>
                  </a:cubicBezTo>
                  <a:cubicBezTo>
                    <a:pt x="5750" y="72"/>
                    <a:pt x="5549" y="0"/>
                    <a:pt x="534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269" name="Google Shape;1202;p35">
            <a:extLst>
              <a:ext uri="{FF2B5EF4-FFF2-40B4-BE49-F238E27FC236}">
                <a16:creationId xmlns:a16="http://schemas.microsoft.com/office/drawing/2014/main" id="{71B66A1A-0434-F684-017B-40D2BA803FCC}"/>
              </a:ext>
            </a:extLst>
          </p:cNvPr>
          <p:cNvSpPr/>
          <p:nvPr/>
        </p:nvSpPr>
        <p:spPr>
          <a:xfrm rot="-8256229">
            <a:off x="7185098" y="7713547"/>
            <a:ext cx="794372" cy="786031"/>
          </a:xfrm>
          <a:custGeom>
            <a:avLst/>
            <a:gdLst/>
            <a:ahLst/>
            <a:cxnLst/>
            <a:rect l="l" t="t" r="r" b="b"/>
            <a:pathLst>
              <a:path w="3659" h="3767" extrusionOk="0">
                <a:moveTo>
                  <a:pt x="1282" y="1"/>
                </a:moveTo>
                <a:lnTo>
                  <a:pt x="742" y="51"/>
                </a:lnTo>
                <a:cubicBezTo>
                  <a:pt x="742" y="51"/>
                  <a:pt x="1037" y="893"/>
                  <a:pt x="1332" y="1779"/>
                </a:cubicBezTo>
                <a:cubicBezTo>
                  <a:pt x="677" y="2089"/>
                  <a:pt x="101" y="2348"/>
                  <a:pt x="0" y="2362"/>
                </a:cubicBezTo>
                <a:lnTo>
                  <a:pt x="209" y="3291"/>
                </a:lnTo>
                <a:lnTo>
                  <a:pt x="1570" y="2485"/>
                </a:lnTo>
                <a:cubicBezTo>
                  <a:pt x="1779" y="3126"/>
                  <a:pt x="1952" y="3673"/>
                  <a:pt x="1952" y="3767"/>
                </a:cubicBezTo>
                <a:lnTo>
                  <a:pt x="2902" y="3673"/>
                </a:lnTo>
                <a:lnTo>
                  <a:pt x="2211" y="2103"/>
                </a:lnTo>
                <a:lnTo>
                  <a:pt x="3658" y="1239"/>
                </a:lnTo>
                <a:lnTo>
                  <a:pt x="3543" y="713"/>
                </a:lnTo>
                <a:cubicBezTo>
                  <a:pt x="3543" y="713"/>
                  <a:pt x="2765" y="1095"/>
                  <a:pt x="1937" y="1491"/>
                </a:cubicBezTo>
                <a:lnTo>
                  <a:pt x="1282" y="1"/>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281" name="Google Shape;1281;p36"/>
          <p:cNvGrpSpPr/>
          <p:nvPr/>
        </p:nvGrpSpPr>
        <p:grpSpPr>
          <a:xfrm>
            <a:off x="4908101" y="2472387"/>
            <a:ext cx="1134699" cy="1246588"/>
            <a:chOff x="7097824" y="2995260"/>
            <a:chExt cx="851024" cy="934941"/>
          </a:xfrm>
        </p:grpSpPr>
        <p:sp>
          <p:nvSpPr>
            <p:cNvPr id="1282" name="Google Shape;1282;p36"/>
            <p:cNvSpPr/>
            <p:nvPr/>
          </p:nvSpPr>
          <p:spPr>
            <a:xfrm>
              <a:off x="7210834" y="3150159"/>
              <a:ext cx="625022" cy="625022"/>
            </a:xfrm>
            <a:prstGeom prst="ellipse">
              <a:avLst/>
            </a:pr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3" name="Google Shape;1283;p36"/>
            <p:cNvSpPr/>
            <p:nvPr/>
          </p:nvSpPr>
          <p:spPr>
            <a:xfrm>
              <a:off x="7278394" y="3217781"/>
              <a:ext cx="489902" cy="489902"/>
            </a:xfrm>
            <a:prstGeom prst="ellipse">
              <a:avLst/>
            </a:pr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4" name="Google Shape;1284;p36"/>
            <p:cNvSpPr/>
            <p:nvPr/>
          </p:nvSpPr>
          <p:spPr>
            <a:xfrm>
              <a:off x="7395530" y="3063701"/>
              <a:ext cx="255571" cy="798059"/>
            </a:xfrm>
            <a:custGeom>
              <a:avLst/>
              <a:gdLst/>
              <a:ahLst/>
              <a:cxnLst/>
              <a:rect l="l" t="t" r="r" b="b"/>
              <a:pathLst>
                <a:path w="6490" h="20266" extrusionOk="0">
                  <a:moveTo>
                    <a:pt x="1" y="1"/>
                  </a:moveTo>
                  <a:lnTo>
                    <a:pt x="1906" y="10561"/>
                  </a:lnTo>
                  <a:lnTo>
                    <a:pt x="6490" y="20265"/>
                  </a:lnTo>
                  <a:lnTo>
                    <a:pt x="4573" y="9704"/>
                  </a:lnTo>
                  <a:lnTo>
                    <a:pt x="1" y="1"/>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5" name="Google Shape;1285;p36"/>
            <p:cNvSpPr/>
            <p:nvPr/>
          </p:nvSpPr>
          <p:spPr>
            <a:xfrm>
              <a:off x="7124090" y="3335182"/>
              <a:ext cx="798019" cy="255571"/>
            </a:xfrm>
            <a:custGeom>
              <a:avLst/>
              <a:gdLst/>
              <a:ahLst/>
              <a:cxnLst/>
              <a:rect l="l" t="t" r="r" b="b"/>
              <a:pathLst>
                <a:path w="20265" h="6490" extrusionOk="0">
                  <a:moveTo>
                    <a:pt x="20264" y="0"/>
                  </a:moveTo>
                  <a:lnTo>
                    <a:pt x="9704" y="1905"/>
                  </a:lnTo>
                  <a:lnTo>
                    <a:pt x="0" y="6489"/>
                  </a:lnTo>
                  <a:lnTo>
                    <a:pt x="10561" y="4572"/>
                  </a:lnTo>
                  <a:lnTo>
                    <a:pt x="20264" y="0"/>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6" name="Google Shape;1286;p36"/>
            <p:cNvSpPr/>
            <p:nvPr/>
          </p:nvSpPr>
          <p:spPr>
            <a:xfrm>
              <a:off x="7282551" y="2995260"/>
              <a:ext cx="481096" cy="934941"/>
            </a:xfrm>
            <a:custGeom>
              <a:avLst/>
              <a:gdLst/>
              <a:ahLst/>
              <a:cxnLst/>
              <a:rect l="l" t="t" r="r" b="b"/>
              <a:pathLst>
                <a:path w="12217" h="23742" extrusionOk="0">
                  <a:moveTo>
                    <a:pt x="12216" y="0"/>
                  </a:moveTo>
                  <a:lnTo>
                    <a:pt x="4870" y="11228"/>
                  </a:lnTo>
                  <a:lnTo>
                    <a:pt x="0" y="23741"/>
                  </a:lnTo>
                  <a:lnTo>
                    <a:pt x="7358" y="12514"/>
                  </a:lnTo>
                  <a:lnTo>
                    <a:pt x="12216" y="0"/>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7" name="Google Shape;1287;p36"/>
            <p:cNvSpPr/>
            <p:nvPr/>
          </p:nvSpPr>
          <p:spPr>
            <a:xfrm>
              <a:off x="7097824" y="3243743"/>
              <a:ext cx="851024" cy="437975"/>
            </a:xfrm>
            <a:custGeom>
              <a:avLst/>
              <a:gdLst/>
              <a:ahLst/>
              <a:cxnLst/>
              <a:rect l="l" t="t" r="r" b="b"/>
              <a:pathLst>
                <a:path w="21611" h="11122" extrusionOk="0">
                  <a:moveTo>
                    <a:pt x="0" y="1"/>
                  </a:moveTo>
                  <a:lnTo>
                    <a:pt x="10156" y="6811"/>
                  </a:lnTo>
                  <a:lnTo>
                    <a:pt x="21610" y="11121"/>
                  </a:lnTo>
                  <a:lnTo>
                    <a:pt x="11442" y="4323"/>
                  </a:lnTo>
                  <a:lnTo>
                    <a:pt x="0" y="1"/>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78" name="Google Shape;1278;p36"/>
          <p:cNvGrpSpPr/>
          <p:nvPr/>
        </p:nvGrpSpPr>
        <p:grpSpPr>
          <a:xfrm rot="2632787">
            <a:off x="1557367" y="3962547"/>
            <a:ext cx="820688" cy="1113576"/>
            <a:chOff x="1245850" y="2185200"/>
            <a:chExt cx="689036" cy="934940"/>
          </a:xfrm>
        </p:grpSpPr>
        <p:sp>
          <p:nvSpPr>
            <p:cNvPr id="1279" name="Google Shape;1279;p36"/>
            <p:cNvSpPr/>
            <p:nvPr/>
          </p:nvSpPr>
          <p:spPr>
            <a:xfrm flipH="1">
              <a:off x="1245850" y="2185200"/>
              <a:ext cx="689036" cy="934940"/>
            </a:xfrm>
            <a:custGeom>
              <a:avLst/>
              <a:gdLst/>
              <a:ahLst/>
              <a:cxnLst/>
              <a:rect l="l" t="t" r="r" b="b"/>
              <a:pathLst>
                <a:path w="8706" h="11813" extrusionOk="0">
                  <a:moveTo>
                    <a:pt x="5353" y="5072"/>
                  </a:moveTo>
                  <a:cubicBezTo>
                    <a:pt x="5350" y="5079"/>
                    <a:pt x="5349" y="5089"/>
                    <a:pt x="5343" y="5095"/>
                  </a:cubicBezTo>
                  <a:cubicBezTo>
                    <a:pt x="5336" y="5109"/>
                    <a:pt x="5336" y="5116"/>
                    <a:pt x="5329" y="5131"/>
                  </a:cubicBezTo>
                  <a:lnTo>
                    <a:pt x="5343" y="5087"/>
                  </a:lnTo>
                  <a:lnTo>
                    <a:pt x="5353" y="5072"/>
                  </a:lnTo>
                  <a:close/>
                  <a:moveTo>
                    <a:pt x="5754" y="0"/>
                  </a:moveTo>
                  <a:cubicBezTo>
                    <a:pt x="5520" y="0"/>
                    <a:pt x="5285" y="28"/>
                    <a:pt x="5055" y="83"/>
                  </a:cubicBezTo>
                  <a:cubicBezTo>
                    <a:pt x="4724" y="162"/>
                    <a:pt x="4400" y="299"/>
                    <a:pt x="4126" y="508"/>
                  </a:cubicBezTo>
                  <a:cubicBezTo>
                    <a:pt x="3845" y="709"/>
                    <a:pt x="3622" y="976"/>
                    <a:pt x="3464" y="1264"/>
                  </a:cubicBezTo>
                  <a:cubicBezTo>
                    <a:pt x="3377" y="1408"/>
                    <a:pt x="3320" y="1559"/>
                    <a:pt x="3269" y="1710"/>
                  </a:cubicBezTo>
                  <a:lnTo>
                    <a:pt x="3233" y="1818"/>
                  </a:lnTo>
                  <a:cubicBezTo>
                    <a:pt x="3219" y="1861"/>
                    <a:pt x="3219" y="1883"/>
                    <a:pt x="3212" y="1912"/>
                  </a:cubicBezTo>
                  <a:cubicBezTo>
                    <a:pt x="3204" y="1962"/>
                    <a:pt x="3190" y="2013"/>
                    <a:pt x="3183" y="2049"/>
                  </a:cubicBezTo>
                  <a:cubicBezTo>
                    <a:pt x="3168" y="2077"/>
                    <a:pt x="3161" y="2099"/>
                    <a:pt x="3161" y="2113"/>
                  </a:cubicBezTo>
                  <a:cubicBezTo>
                    <a:pt x="3161" y="2128"/>
                    <a:pt x="3168" y="2142"/>
                    <a:pt x="3147" y="2149"/>
                  </a:cubicBezTo>
                  <a:cubicBezTo>
                    <a:pt x="3134" y="2156"/>
                    <a:pt x="3117" y="2160"/>
                    <a:pt x="3097" y="2160"/>
                  </a:cubicBezTo>
                  <a:cubicBezTo>
                    <a:pt x="3034" y="2160"/>
                    <a:pt x="2940" y="2130"/>
                    <a:pt x="2859" y="2092"/>
                  </a:cubicBezTo>
                  <a:lnTo>
                    <a:pt x="2852" y="2085"/>
                  </a:lnTo>
                  <a:cubicBezTo>
                    <a:pt x="2827" y="2073"/>
                    <a:pt x="2800" y="2068"/>
                    <a:pt x="2772" y="2068"/>
                  </a:cubicBezTo>
                  <a:cubicBezTo>
                    <a:pt x="2729" y="2068"/>
                    <a:pt x="2685" y="2082"/>
                    <a:pt x="2650" y="2113"/>
                  </a:cubicBezTo>
                  <a:cubicBezTo>
                    <a:pt x="2578" y="2178"/>
                    <a:pt x="2571" y="2293"/>
                    <a:pt x="2636" y="2365"/>
                  </a:cubicBezTo>
                  <a:cubicBezTo>
                    <a:pt x="2693" y="2423"/>
                    <a:pt x="2744" y="2488"/>
                    <a:pt x="2816" y="2538"/>
                  </a:cubicBezTo>
                  <a:cubicBezTo>
                    <a:pt x="2888" y="2589"/>
                    <a:pt x="2967" y="2646"/>
                    <a:pt x="3082" y="2668"/>
                  </a:cubicBezTo>
                  <a:cubicBezTo>
                    <a:pt x="3122" y="2681"/>
                    <a:pt x="3167" y="2687"/>
                    <a:pt x="3214" y="2687"/>
                  </a:cubicBezTo>
                  <a:cubicBezTo>
                    <a:pt x="3296" y="2687"/>
                    <a:pt x="3384" y="2668"/>
                    <a:pt x="3456" y="2632"/>
                  </a:cubicBezTo>
                  <a:cubicBezTo>
                    <a:pt x="3579" y="2574"/>
                    <a:pt x="3665" y="2495"/>
                    <a:pt x="3730" y="2416"/>
                  </a:cubicBezTo>
                  <a:cubicBezTo>
                    <a:pt x="3860" y="2265"/>
                    <a:pt x="3939" y="2092"/>
                    <a:pt x="3982" y="2013"/>
                  </a:cubicBezTo>
                  <a:cubicBezTo>
                    <a:pt x="4040" y="1912"/>
                    <a:pt x="4105" y="1818"/>
                    <a:pt x="4177" y="1732"/>
                  </a:cubicBezTo>
                  <a:cubicBezTo>
                    <a:pt x="4450" y="1386"/>
                    <a:pt x="4839" y="1206"/>
                    <a:pt x="5249" y="1163"/>
                  </a:cubicBezTo>
                  <a:cubicBezTo>
                    <a:pt x="5303" y="1158"/>
                    <a:pt x="5356" y="1156"/>
                    <a:pt x="5410" y="1156"/>
                  </a:cubicBezTo>
                  <a:cubicBezTo>
                    <a:pt x="5778" y="1156"/>
                    <a:pt x="6150" y="1262"/>
                    <a:pt x="6452" y="1444"/>
                  </a:cubicBezTo>
                  <a:cubicBezTo>
                    <a:pt x="6812" y="1653"/>
                    <a:pt x="7057" y="1969"/>
                    <a:pt x="7143" y="2286"/>
                  </a:cubicBezTo>
                  <a:cubicBezTo>
                    <a:pt x="7186" y="2445"/>
                    <a:pt x="7194" y="2610"/>
                    <a:pt x="7165" y="2783"/>
                  </a:cubicBezTo>
                  <a:cubicBezTo>
                    <a:pt x="7150" y="2869"/>
                    <a:pt x="7129" y="2956"/>
                    <a:pt x="7100" y="3049"/>
                  </a:cubicBezTo>
                  <a:cubicBezTo>
                    <a:pt x="7086" y="3093"/>
                    <a:pt x="7064" y="3136"/>
                    <a:pt x="7050" y="3186"/>
                  </a:cubicBezTo>
                  <a:lnTo>
                    <a:pt x="6985" y="3338"/>
                  </a:lnTo>
                  <a:cubicBezTo>
                    <a:pt x="6898" y="3532"/>
                    <a:pt x="6798" y="3705"/>
                    <a:pt x="6697" y="3834"/>
                  </a:cubicBezTo>
                  <a:cubicBezTo>
                    <a:pt x="6596" y="3971"/>
                    <a:pt x="6495" y="4058"/>
                    <a:pt x="6373" y="4130"/>
                  </a:cubicBezTo>
                  <a:cubicBezTo>
                    <a:pt x="6261" y="4189"/>
                    <a:pt x="6118" y="4224"/>
                    <a:pt x="5952" y="4224"/>
                  </a:cubicBezTo>
                  <a:cubicBezTo>
                    <a:pt x="5936" y="4224"/>
                    <a:pt x="5921" y="4224"/>
                    <a:pt x="5905" y="4223"/>
                  </a:cubicBezTo>
                  <a:cubicBezTo>
                    <a:pt x="5811" y="4223"/>
                    <a:pt x="5710" y="4209"/>
                    <a:pt x="5610" y="4180"/>
                  </a:cubicBezTo>
                  <a:lnTo>
                    <a:pt x="5538" y="4166"/>
                  </a:lnTo>
                  <a:lnTo>
                    <a:pt x="5494" y="4151"/>
                  </a:lnTo>
                  <a:lnTo>
                    <a:pt x="5415" y="4122"/>
                  </a:lnTo>
                  <a:cubicBezTo>
                    <a:pt x="5323" y="4093"/>
                    <a:pt x="5223" y="4078"/>
                    <a:pt x="5119" y="4078"/>
                  </a:cubicBezTo>
                  <a:cubicBezTo>
                    <a:pt x="5044" y="4078"/>
                    <a:pt x="4967" y="4086"/>
                    <a:pt x="4889" y="4101"/>
                  </a:cubicBezTo>
                  <a:cubicBezTo>
                    <a:pt x="4709" y="4144"/>
                    <a:pt x="4515" y="4245"/>
                    <a:pt x="4371" y="4432"/>
                  </a:cubicBezTo>
                  <a:cubicBezTo>
                    <a:pt x="4335" y="4475"/>
                    <a:pt x="4306" y="4526"/>
                    <a:pt x="4285" y="4583"/>
                  </a:cubicBezTo>
                  <a:cubicBezTo>
                    <a:pt x="4270" y="4605"/>
                    <a:pt x="4263" y="4634"/>
                    <a:pt x="4249" y="4662"/>
                  </a:cubicBezTo>
                  <a:lnTo>
                    <a:pt x="4241" y="4684"/>
                  </a:lnTo>
                  <a:lnTo>
                    <a:pt x="4213" y="4785"/>
                  </a:lnTo>
                  <a:cubicBezTo>
                    <a:pt x="4177" y="4914"/>
                    <a:pt x="4133" y="5044"/>
                    <a:pt x="4090" y="5174"/>
                  </a:cubicBezTo>
                  <a:cubicBezTo>
                    <a:pt x="4011" y="5390"/>
                    <a:pt x="3932" y="5613"/>
                    <a:pt x="3845" y="5822"/>
                  </a:cubicBezTo>
                  <a:cubicBezTo>
                    <a:pt x="3677" y="5789"/>
                    <a:pt x="3508" y="5773"/>
                    <a:pt x="3340" y="5773"/>
                  </a:cubicBezTo>
                  <a:cubicBezTo>
                    <a:pt x="2263" y="5773"/>
                    <a:pt x="1250" y="6435"/>
                    <a:pt x="857" y="7507"/>
                  </a:cubicBezTo>
                  <a:lnTo>
                    <a:pt x="0" y="9833"/>
                  </a:lnTo>
                  <a:lnTo>
                    <a:pt x="5386" y="11813"/>
                  </a:lnTo>
                  <a:lnTo>
                    <a:pt x="6243" y="9480"/>
                  </a:lnTo>
                  <a:cubicBezTo>
                    <a:pt x="6711" y="8198"/>
                    <a:pt x="6121" y="6779"/>
                    <a:pt x="4918" y="6196"/>
                  </a:cubicBezTo>
                  <a:cubicBezTo>
                    <a:pt x="4990" y="5980"/>
                    <a:pt x="5062" y="5771"/>
                    <a:pt x="5149" y="5563"/>
                  </a:cubicBezTo>
                  <a:cubicBezTo>
                    <a:pt x="5170" y="5505"/>
                    <a:pt x="5192" y="5440"/>
                    <a:pt x="5221" y="5383"/>
                  </a:cubicBezTo>
                  <a:cubicBezTo>
                    <a:pt x="5372" y="5440"/>
                    <a:pt x="5538" y="5498"/>
                    <a:pt x="5710" y="5534"/>
                  </a:cubicBezTo>
                  <a:cubicBezTo>
                    <a:pt x="5870" y="5567"/>
                    <a:pt x="6043" y="5586"/>
                    <a:pt x="6222" y="5586"/>
                  </a:cubicBezTo>
                  <a:cubicBezTo>
                    <a:pt x="6431" y="5586"/>
                    <a:pt x="6649" y="5560"/>
                    <a:pt x="6862" y="5498"/>
                  </a:cubicBezTo>
                  <a:cubicBezTo>
                    <a:pt x="7258" y="5375"/>
                    <a:pt x="7611" y="5131"/>
                    <a:pt x="7863" y="4857"/>
                  </a:cubicBezTo>
                  <a:cubicBezTo>
                    <a:pt x="8123" y="4569"/>
                    <a:pt x="8295" y="4259"/>
                    <a:pt x="8425" y="3957"/>
                  </a:cubicBezTo>
                  <a:cubicBezTo>
                    <a:pt x="8461" y="3878"/>
                    <a:pt x="8490" y="3798"/>
                    <a:pt x="8519" y="3726"/>
                  </a:cubicBezTo>
                  <a:cubicBezTo>
                    <a:pt x="8540" y="3640"/>
                    <a:pt x="8569" y="3561"/>
                    <a:pt x="8591" y="3467"/>
                  </a:cubicBezTo>
                  <a:cubicBezTo>
                    <a:pt x="8634" y="3294"/>
                    <a:pt x="8670" y="3114"/>
                    <a:pt x="8677" y="2927"/>
                  </a:cubicBezTo>
                  <a:cubicBezTo>
                    <a:pt x="8706" y="2560"/>
                    <a:pt x="8655" y="2164"/>
                    <a:pt x="8519" y="1811"/>
                  </a:cubicBezTo>
                  <a:cubicBezTo>
                    <a:pt x="8382" y="1451"/>
                    <a:pt x="8173" y="1127"/>
                    <a:pt x="7914" y="875"/>
                  </a:cubicBezTo>
                  <a:cubicBezTo>
                    <a:pt x="7655" y="623"/>
                    <a:pt x="7352" y="428"/>
                    <a:pt x="7042" y="284"/>
                  </a:cubicBezTo>
                  <a:cubicBezTo>
                    <a:pt x="6634" y="96"/>
                    <a:pt x="6194" y="0"/>
                    <a:pt x="5754"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0" name="Google Shape;1280;p36"/>
            <p:cNvSpPr/>
            <p:nvPr/>
          </p:nvSpPr>
          <p:spPr>
            <a:xfrm flipH="1">
              <a:off x="1468089" y="2879230"/>
              <a:ext cx="451997" cy="174277"/>
            </a:xfrm>
            <a:custGeom>
              <a:avLst/>
              <a:gdLst/>
              <a:ahLst/>
              <a:cxnLst/>
              <a:rect l="l" t="t" r="r" b="b"/>
              <a:pathLst>
                <a:path w="5711" h="2202" extrusionOk="0">
                  <a:moveTo>
                    <a:pt x="107" y="1"/>
                  </a:moveTo>
                  <a:cubicBezTo>
                    <a:pt x="68" y="1"/>
                    <a:pt x="33" y="23"/>
                    <a:pt x="22" y="63"/>
                  </a:cubicBezTo>
                  <a:cubicBezTo>
                    <a:pt x="0" y="106"/>
                    <a:pt x="29" y="156"/>
                    <a:pt x="72" y="178"/>
                  </a:cubicBezTo>
                  <a:lnTo>
                    <a:pt x="5574" y="2194"/>
                  </a:lnTo>
                  <a:cubicBezTo>
                    <a:pt x="5588" y="2201"/>
                    <a:pt x="5595" y="2201"/>
                    <a:pt x="5610" y="2201"/>
                  </a:cubicBezTo>
                  <a:cubicBezTo>
                    <a:pt x="5646" y="2201"/>
                    <a:pt x="5682" y="2180"/>
                    <a:pt x="5689" y="2144"/>
                  </a:cubicBezTo>
                  <a:cubicBezTo>
                    <a:pt x="5711" y="2093"/>
                    <a:pt x="5682" y="2043"/>
                    <a:pt x="5639" y="2029"/>
                  </a:cubicBezTo>
                  <a:lnTo>
                    <a:pt x="137" y="5"/>
                  </a:lnTo>
                  <a:cubicBezTo>
                    <a:pt x="127" y="2"/>
                    <a:pt x="117" y="1"/>
                    <a:pt x="107"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2" name="Arrow: Right 1">
            <a:hlinkClick r:id="rId4" action="ppaction://hlinksldjump"/>
            <a:extLst>
              <a:ext uri="{FF2B5EF4-FFF2-40B4-BE49-F238E27FC236}">
                <a16:creationId xmlns:a16="http://schemas.microsoft.com/office/drawing/2014/main" id="{F64E417B-C497-422A-9491-39477D99C7A0}"/>
              </a:ext>
            </a:extLst>
          </p:cNvPr>
          <p:cNvSpPr/>
          <p:nvPr/>
        </p:nvSpPr>
        <p:spPr>
          <a:xfrm>
            <a:off x="223975" y="6190847"/>
            <a:ext cx="1185197" cy="6137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28" name="Rectangle: Rounded Corners 1">
            <a:extLst>
              <a:ext uri="{FF2B5EF4-FFF2-40B4-BE49-F238E27FC236}">
                <a16:creationId xmlns:a16="http://schemas.microsoft.com/office/drawing/2014/main" id="{281BB8F6-1D3A-B3BE-D5E8-B2528040580F}"/>
              </a:ext>
            </a:extLst>
          </p:cNvPr>
          <p:cNvSpPr/>
          <p:nvPr/>
        </p:nvSpPr>
        <p:spPr>
          <a:xfrm>
            <a:off x="225473" y="575173"/>
            <a:ext cx="11563350" cy="6296025"/>
          </a:xfrm>
          <a:prstGeom prst="roundRect">
            <a:avLst/>
          </a:prstGeom>
          <a:solidFill>
            <a:sysClr val="window" lastClr="FFFFFF"/>
          </a:solidFill>
          <a:ln w="12700" cap="flat" cmpd="sng" algn="ctr">
            <a:solidFill>
              <a:srgbClr val="00206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a:ea typeface="+mn-ea"/>
              <a:cs typeface="+mn-cs"/>
            </a:endParaRPr>
          </a:p>
        </p:txBody>
      </p:sp>
      <p:sp>
        <p:nvSpPr>
          <p:cNvPr id="77" name="TextBox 76">
            <a:extLst>
              <a:ext uri="{FF2B5EF4-FFF2-40B4-BE49-F238E27FC236}">
                <a16:creationId xmlns:a16="http://schemas.microsoft.com/office/drawing/2014/main" id="{12441905-A3DF-4788-2A62-A83D08159069}"/>
              </a:ext>
            </a:extLst>
          </p:cNvPr>
          <p:cNvSpPr txBox="1"/>
          <p:nvPr/>
        </p:nvSpPr>
        <p:spPr>
          <a:xfrm>
            <a:off x="1495425" y="457200"/>
            <a:ext cx="6686550" cy="646331"/>
          </a:xfrm>
          <a:prstGeom prst="rect">
            <a:avLst/>
          </a:prstGeom>
          <a:noFill/>
        </p:spPr>
        <p:txBody>
          <a:bodyPr wrap="square" rtlCol="0">
            <a:spAutoFit/>
          </a:bodyPr>
          <a:lstStyle/>
          <a:p>
            <a:r>
              <a:rPr lang="en-US" sz="3600" b="1" dirty="0" err="1">
                <a:solidFill>
                  <a:prstClr val="black"/>
                </a:solidFill>
                <a:latin typeface="Cambria" panose="02040503050406030204" pitchFamily="18" charset="0"/>
                <a:ea typeface="Cambria" panose="02040503050406030204" pitchFamily="18" charset="0"/>
              </a:rPr>
              <a:t>Tìm</a:t>
            </a:r>
            <a:r>
              <a:rPr lang="en-US" sz="3600" b="1" dirty="0">
                <a:solidFill>
                  <a:prstClr val="black"/>
                </a:solidFill>
                <a:latin typeface="Cambria" panose="02040503050406030204" pitchFamily="18" charset="0"/>
                <a:ea typeface="Cambria" panose="02040503050406030204" pitchFamily="18" charset="0"/>
              </a:rPr>
              <a:t> </a:t>
            </a:r>
            <a:r>
              <a:rPr lang="en-US" sz="3600" b="1" dirty="0" err="1">
                <a:solidFill>
                  <a:prstClr val="black"/>
                </a:solidFill>
                <a:latin typeface="Cambria" panose="02040503050406030204" pitchFamily="18" charset="0"/>
                <a:ea typeface="Cambria" panose="02040503050406030204" pitchFamily="18" charset="0"/>
              </a:rPr>
              <a:t>phân</a:t>
            </a:r>
            <a:r>
              <a:rPr lang="en-US" sz="3600" b="1" dirty="0">
                <a:solidFill>
                  <a:prstClr val="black"/>
                </a:solidFill>
                <a:latin typeface="Cambria" panose="02040503050406030204" pitchFamily="18" charset="0"/>
                <a:ea typeface="Cambria" panose="02040503050406030204" pitchFamily="18" charset="0"/>
              </a:rPr>
              <a:t> </a:t>
            </a:r>
            <a:r>
              <a:rPr lang="en-US" sz="3600" b="1" dirty="0" err="1">
                <a:solidFill>
                  <a:prstClr val="black"/>
                </a:solidFill>
                <a:latin typeface="Cambria" panose="02040503050406030204" pitchFamily="18" charset="0"/>
                <a:ea typeface="Cambria" panose="02040503050406030204" pitchFamily="18" charset="0"/>
              </a:rPr>
              <a:t>số</a:t>
            </a:r>
            <a:r>
              <a:rPr lang="en-US" sz="3600" b="1" dirty="0">
                <a:solidFill>
                  <a:prstClr val="black"/>
                </a:solidFill>
                <a:latin typeface="Cambria" panose="02040503050406030204" pitchFamily="18" charset="0"/>
                <a:ea typeface="Cambria" panose="02040503050406030204" pitchFamily="18" charset="0"/>
              </a:rPr>
              <a:t> </a:t>
            </a:r>
            <a:r>
              <a:rPr lang="en-US" sz="3600" b="1" dirty="0" err="1">
                <a:solidFill>
                  <a:prstClr val="black"/>
                </a:solidFill>
                <a:latin typeface="Cambria" panose="02040503050406030204" pitchFamily="18" charset="0"/>
                <a:ea typeface="Cambria" panose="02040503050406030204" pitchFamily="18" charset="0"/>
              </a:rPr>
              <a:t>thích</a:t>
            </a:r>
            <a:r>
              <a:rPr lang="en-US" sz="3600" b="1" dirty="0">
                <a:solidFill>
                  <a:prstClr val="black"/>
                </a:solidFill>
                <a:latin typeface="Cambria" panose="02040503050406030204" pitchFamily="18" charset="0"/>
                <a:ea typeface="Cambria" panose="02040503050406030204" pitchFamily="18" charset="0"/>
              </a:rPr>
              <a:t> </a:t>
            </a:r>
            <a:r>
              <a:rPr lang="en-US" sz="3600" b="1" dirty="0" err="1">
                <a:solidFill>
                  <a:prstClr val="black"/>
                </a:solidFill>
                <a:latin typeface="Cambria" panose="02040503050406030204" pitchFamily="18" charset="0"/>
                <a:ea typeface="Cambria" panose="02040503050406030204" pitchFamily="18" charset="0"/>
              </a:rPr>
              <a:t>hợp</a:t>
            </a:r>
            <a:r>
              <a:rPr lang="en-US" sz="3600" b="1" dirty="0">
                <a:solidFill>
                  <a:prstClr val="black"/>
                </a:solidFill>
                <a:latin typeface="Cambria" panose="02040503050406030204" pitchFamily="18" charset="0"/>
                <a:ea typeface="Cambria" panose="02040503050406030204" pitchFamily="18" charset="0"/>
              </a:rPr>
              <a:t>.</a:t>
            </a:r>
          </a:p>
        </p:txBody>
      </p:sp>
      <p:sp>
        <p:nvSpPr>
          <p:cNvPr id="78" name="Oval 77">
            <a:extLst>
              <a:ext uri="{FF2B5EF4-FFF2-40B4-BE49-F238E27FC236}">
                <a16:creationId xmlns:a16="http://schemas.microsoft.com/office/drawing/2014/main" id="{41A0271A-AEEF-196C-8AC0-B0A29E597BB5}"/>
              </a:ext>
            </a:extLst>
          </p:cNvPr>
          <p:cNvSpPr/>
          <p:nvPr/>
        </p:nvSpPr>
        <p:spPr>
          <a:xfrm>
            <a:off x="790575" y="504825"/>
            <a:ext cx="619125" cy="561975"/>
          </a:xfrm>
          <a:prstGeom prst="ellipse">
            <a:avLst/>
          </a:prstGeom>
          <a:solidFill>
            <a:srgbClr val="00B050"/>
          </a:solidFill>
          <a:ln w="12700" cap="flat" cmpd="sng" algn="ctr">
            <a:solidFill>
              <a:srgbClr val="4F81BD">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3</a:t>
            </a:r>
          </a:p>
        </p:txBody>
      </p:sp>
      <mc:AlternateContent xmlns:mc="http://schemas.openxmlformats.org/markup-compatibility/2006">
        <mc:Choice xmlns:a14="http://schemas.microsoft.com/office/drawing/2010/main" Requires="a14">
          <p:sp>
            <p:nvSpPr>
              <p:cNvPr id="79" name="TextBox 78">
                <a:extLst>
                  <a:ext uri="{FF2B5EF4-FFF2-40B4-BE49-F238E27FC236}">
                    <a16:creationId xmlns:a16="http://schemas.microsoft.com/office/drawing/2014/main" id="{E17E8546-E2FB-7546-0339-3D80F5CFB16D}"/>
                  </a:ext>
                </a:extLst>
              </p:cNvPr>
              <p:cNvSpPr txBox="1"/>
              <p:nvPr/>
            </p:nvSpPr>
            <p:spPr>
              <a:xfrm>
                <a:off x="695325" y="1304925"/>
                <a:ext cx="11125200" cy="887551"/>
              </a:xfrm>
              <a:prstGeom prst="rect">
                <a:avLst/>
              </a:prstGeom>
              <a:noFill/>
            </p:spPr>
            <p:txBody>
              <a:bodyPr wrap="square" rtlCol="0">
                <a:spAutoFit/>
              </a:bodyPr>
              <a:lstStyle/>
              <a:p>
                <a:r>
                  <a:rPr lang="en-US" sz="3600" dirty="0">
                    <a:solidFill>
                      <a:prstClr val="black"/>
                    </a:solidFill>
                    <a:latin typeface="Cambria" panose="02040503050406030204" pitchFamily="18" charset="0"/>
                    <a:ea typeface="Cambria" panose="02040503050406030204" pitchFamily="18" charset="0"/>
                  </a:rPr>
                  <a:t>a)</a:t>
                </a:r>
                <a14:m>
                  <m:oMath xmlns:m="http://schemas.openxmlformats.org/officeDocument/2006/math">
                    <m:r>
                      <a:rPr lang="en-US" sz="3600" i="1">
                        <a:solidFill>
                          <a:prstClr val="black"/>
                        </a:solidFill>
                        <a:latin typeface="Cambria Math" panose="02040503050406030204" pitchFamily="18" charset="0"/>
                        <a:ea typeface="Cambria" panose="02040503050406030204" pitchFamily="18" charset="0"/>
                      </a:rPr>
                      <m:t> </m:t>
                    </m:r>
                    <m:r>
                      <a:rPr lang="en-US" sz="3600" i="1" smtClean="0">
                        <a:solidFill>
                          <a:prstClr val="black"/>
                        </a:solidFill>
                        <a:latin typeface="Cambria Math" panose="02040503050406030204" pitchFamily="18" charset="0"/>
                        <a:ea typeface="Cambria" panose="02040503050406030204" pitchFamily="18" charset="0"/>
                      </a:rPr>
                      <m:t>      </m:t>
                    </m:r>
                    <m:r>
                      <a:rPr lang="en-US" sz="3600" i="1">
                        <a:solidFill>
                          <a:prstClr val="black"/>
                        </a:solidFill>
                        <a:latin typeface="Cambria Math" panose="02040503050406030204" pitchFamily="18" charset="0"/>
                        <a:ea typeface="Calibri" panose="020F0502020204030204" pitchFamily="34" charset="0"/>
                      </a:rPr>
                      <m:t>:</m:t>
                    </m:r>
                    <m:f>
                      <m:fPr>
                        <m:ctrlPr>
                          <a:rPr lang="en-US" sz="3600" i="1">
                            <a:solidFill>
                              <a:prstClr val="black"/>
                            </a:solidFill>
                            <a:latin typeface="Cambria Math" panose="02040503050406030204" pitchFamily="18" charset="0"/>
                            <a:ea typeface="Calibri" panose="020F0502020204030204" pitchFamily="34" charset="0"/>
                          </a:rPr>
                        </m:ctrlPr>
                      </m:fPr>
                      <m:num>
                        <m:r>
                          <a:rPr lang="en-US" sz="3600" i="1">
                            <a:solidFill>
                              <a:prstClr val="black"/>
                            </a:solidFill>
                            <a:latin typeface="Cambria Math" panose="02040503050406030204" pitchFamily="18" charset="0"/>
                            <a:ea typeface="Calibri" panose="020F0502020204030204" pitchFamily="34" charset="0"/>
                          </a:rPr>
                          <m:t>2</m:t>
                        </m:r>
                      </m:num>
                      <m:den>
                        <m:r>
                          <a:rPr lang="en-US" sz="3600" i="1">
                            <a:solidFill>
                              <a:prstClr val="black"/>
                            </a:solidFill>
                            <a:latin typeface="Cambria Math" panose="02040503050406030204" pitchFamily="18" charset="0"/>
                            <a:ea typeface="Calibri" panose="020F0502020204030204" pitchFamily="34" charset="0"/>
                          </a:rPr>
                          <m:t>7</m:t>
                        </m:r>
                      </m:den>
                    </m:f>
                    <m:r>
                      <a:rPr lang="en-US" sz="3600" i="1">
                        <a:solidFill>
                          <a:prstClr val="black"/>
                        </a:solidFill>
                        <a:latin typeface="Cambria Math" panose="02040503050406030204" pitchFamily="18" charset="0"/>
                        <a:ea typeface="Calibri" panose="020F0502020204030204" pitchFamily="34" charset="0"/>
                      </a:rPr>
                      <m:t> =</m:t>
                    </m:r>
                    <m:f>
                      <m:fPr>
                        <m:ctrlPr>
                          <a:rPr lang="en-US" sz="3600" i="1">
                            <a:solidFill>
                              <a:prstClr val="black"/>
                            </a:solidFill>
                            <a:latin typeface="Cambria Math" panose="02040503050406030204" pitchFamily="18" charset="0"/>
                            <a:ea typeface="Calibri" panose="020F0502020204030204" pitchFamily="34" charset="0"/>
                          </a:rPr>
                        </m:ctrlPr>
                      </m:fPr>
                      <m:num>
                        <m:r>
                          <a:rPr lang="en-US" sz="3600" i="1">
                            <a:solidFill>
                              <a:prstClr val="black"/>
                            </a:solidFill>
                            <a:latin typeface="Cambria Math" panose="02040503050406030204" pitchFamily="18" charset="0"/>
                            <a:ea typeface="Calibri" panose="020F0502020204030204" pitchFamily="34" charset="0"/>
                          </a:rPr>
                          <m:t>5</m:t>
                        </m:r>
                      </m:num>
                      <m:den>
                        <m:r>
                          <a:rPr lang="en-US" sz="3600" i="1">
                            <a:solidFill>
                              <a:prstClr val="black"/>
                            </a:solidFill>
                            <a:latin typeface="Cambria Math" panose="02040503050406030204" pitchFamily="18" charset="0"/>
                            <a:ea typeface="Calibri" panose="020F0502020204030204" pitchFamily="34" charset="0"/>
                          </a:rPr>
                          <m:t>11</m:t>
                        </m:r>
                      </m:den>
                    </m:f>
                  </m:oMath>
                </a14:m>
                <a:r>
                  <a:rPr lang="en-US" sz="3600" dirty="0">
                    <a:solidFill>
                      <a:prstClr val="black"/>
                    </a:solidFill>
                    <a:latin typeface="Cambria" panose="02040503050406030204" pitchFamily="18" charset="0"/>
                    <a:ea typeface="Cambria" panose="02040503050406030204" pitchFamily="18" charset="0"/>
                  </a:rPr>
                  <a:t>                 b)</a:t>
                </a:r>
                <a14:m>
                  <m:oMath xmlns:m="http://schemas.openxmlformats.org/officeDocument/2006/math">
                    <m:f>
                      <m:fPr>
                        <m:ctrlPr>
                          <a:rPr lang="en-US" sz="3600" i="1">
                            <a:solidFill>
                              <a:prstClr val="black"/>
                            </a:solidFill>
                            <a:latin typeface="Cambria Math" panose="02040503050406030204" pitchFamily="18" charset="0"/>
                            <a:ea typeface="MS Mincho" panose="02020609040205080304" pitchFamily="49" charset="-128"/>
                          </a:rPr>
                        </m:ctrlPr>
                      </m:fPr>
                      <m:num>
                        <m:r>
                          <a:rPr lang="en-US" sz="3600" i="1">
                            <a:solidFill>
                              <a:prstClr val="black"/>
                            </a:solidFill>
                            <a:latin typeface="Cambria Math" panose="02040503050406030204" pitchFamily="18" charset="0"/>
                            <a:ea typeface="MS Mincho" panose="02020609040205080304" pitchFamily="49" charset="-128"/>
                          </a:rPr>
                          <m:t>3</m:t>
                        </m:r>
                      </m:num>
                      <m:den>
                        <m:r>
                          <a:rPr lang="en-US" sz="3600" i="1">
                            <a:solidFill>
                              <a:prstClr val="black"/>
                            </a:solidFill>
                            <a:latin typeface="Cambria Math" panose="02040503050406030204" pitchFamily="18" charset="0"/>
                            <a:ea typeface="MS Mincho" panose="02020609040205080304" pitchFamily="49" charset="-128"/>
                          </a:rPr>
                          <m:t>4</m:t>
                        </m:r>
                      </m:den>
                    </m:f>
                    <m:r>
                      <a:rPr lang="en-US" sz="3600" i="1">
                        <a:solidFill>
                          <a:prstClr val="black"/>
                        </a:solidFill>
                        <a:latin typeface="Cambria Math" panose="02040503050406030204" pitchFamily="18" charset="0"/>
                        <a:ea typeface="MS Mincho" panose="02020609040205080304" pitchFamily="49" charset="-128"/>
                      </a:rPr>
                      <m:t>:</m:t>
                    </m:r>
                    <m:r>
                      <a:rPr lang="en-US" sz="3600" i="1" smtClean="0">
                        <a:solidFill>
                          <a:prstClr val="black"/>
                        </a:solidFill>
                        <a:latin typeface="Cambria Math" panose="02040503050406030204" pitchFamily="18" charset="0"/>
                        <a:ea typeface="MS Mincho" panose="02020609040205080304" pitchFamily="49" charset="-128"/>
                      </a:rPr>
                      <m:t>      </m:t>
                    </m:r>
                    <m:r>
                      <a:rPr lang="en-US" sz="3600" i="1">
                        <a:solidFill>
                          <a:prstClr val="black"/>
                        </a:solidFill>
                        <a:latin typeface="Cambria Math" panose="02040503050406030204" pitchFamily="18" charset="0"/>
                        <a:ea typeface="MS Mincho" panose="02020609040205080304" pitchFamily="49" charset="-128"/>
                      </a:rPr>
                      <m:t>=</m:t>
                    </m:r>
                    <m:f>
                      <m:fPr>
                        <m:ctrlPr>
                          <a:rPr lang="en-US" sz="3600" i="1">
                            <a:solidFill>
                              <a:prstClr val="black"/>
                            </a:solidFill>
                            <a:latin typeface="Cambria Math" panose="02040503050406030204" pitchFamily="18" charset="0"/>
                            <a:ea typeface="MS Mincho" panose="02020609040205080304" pitchFamily="49" charset="-128"/>
                          </a:rPr>
                        </m:ctrlPr>
                      </m:fPr>
                      <m:num>
                        <m:r>
                          <a:rPr lang="en-US" sz="3600" i="1">
                            <a:solidFill>
                              <a:prstClr val="black"/>
                            </a:solidFill>
                            <a:latin typeface="Cambria Math" panose="02040503050406030204" pitchFamily="18" charset="0"/>
                            <a:ea typeface="MS Mincho" panose="02020609040205080304" pitchFamily="49" charset="-128"/>
                          </a:rPr>
                          <m:t>5</m:t>
                        </m:r>
                      </m:num>
                      <m:den>
                        <m:r>
                          <a:rPr lang="en-US" sz="3600" i="1">
                            <a:solidFill>
                              <a:prstClr val="black"/>
                            </a:solidFill>
                            <a:latin typeface="Cambria Math" panose="02040503050406030204" pitchFamily="18" charset="0"/>
                            <a:ea typeface="MS Mincho" panose="02020609040205080304" pitchFamily="49" charset="-128"/>
                          </a:rPr>
                          <m:t>8</m:t>
                        </m:r>
                      </m:den>
                    </m:f>
                  </m:oMath>
                </a14:m>
                <a:r>
                  <a:rPr lang="en-US" sz="3600" dirty="0">
                    <a:solidFill>
                      <a:prstClr val="black"/>
                    </a:solidFill>
                    <a:latin typeface="Cambria" panose="02040503050406030204" pitchFamily="18" charset="0"/>
                    <a:ea typeface="Cambria" panose="02040503050406030204" pitchFamily="18" charset="0"/>
                  </a:rPr>
                  <a:t>               c) </a:t>
                </a:r>
                <a14:m>
                  <m:oMath xmlns:m="http://schemas.openxmlformats.org/officeDocument/2006/math">
                    <m:r>
                      <a:rPr lang="en-US" sz="3600" i="1">
                        <a:solidFill>
                          <a:prstClr val="black"/>
                        </a:solidFill>
                        <a:latin typeface="Cambria Math" panose="02040503050406030204" pitchFamily="18" charset="0"/>
                        <a:ea typeface="MS Mincho" panose="02020609040205080304" pitchFamily="49" charset="-128"/>
                      </a:rPr>
                      <m:t> </m:t>
                    </m:r>
                    <m:r>
                      <a:rPr lang="en-US" sz="3600" i="1" smtClean="0">
                        <a:solidFill>
                          <a:prstClr val="black"/>
                        </a:solidFill>
                        <a:latin typeface="Cambria Math" panose="02040503050406030204" pitchFamily="18" charset="0"/>
                        <a:ea typeface="MS Mincho" panose="02020609040205080304" pitchFamily="49" charset="-128"/>
                      </a:rPr>
                      <m:t>     </m:t>
                    </m:r>
                    <m:r>
                      <a:rPr lang="en-US" sz="3600" i="1">
                        <a:solidFill>
                          <a:prstClr val="black"/>
                        </a:solidFill>
                        <a:latin typeface="Cambria Math" panose="02040503050406030204" pitchFamily="18" charset="0"/>
                        <a:ea typeface="MS Mincho" panose="02020609040205080304" pitchFamily="49" charset="-128"/>
                      </a:rPr>
                      <m:t>×</m:t>
                    </m:r>
                    <m:f>
                      <m:fPr>
                        <m:ctrlPr>
                          <a:rPr lang="en-US" sz="3600" i="1">
                            <a:solidFill>
                              <a:prstClr val="black"/>
                            </a:solidFill>
                            <a:latin typeface="Cambria Math" panose="02040503050406030204" pitchFamily="18" charset="0"/>
                            <a:ea typeface="MS Mincho" panose="02020609040205080304" pitchFamily="49" charset="-128"/>
                          </a:rPr>
                        </m:ctrlPr>
                      </m:fPr>
                      <m:num>
                        <m:r>
                          <a:rPr lang="en-US" sz="3600" i="1">
                            <a:solidFill>
                              <a:prstClr val="black"/>
                            </a:solidFill>
                            <a:latin typeface="Cambria Math" panose="02040503050406030204" pitchFamily="18" charset="0"/>
                            <a:ea typeface="MS Mincho" panose="02020609040205080304" pitchFamily="49" charset="-128"/>
                          </a:rPr>
                          <m:t>6</m:t>
                        </m:r>
                      </m:num>
                      <m:den>
                        <m:r>
                          <a:rPr lang="en-US" sz="3600" i="1">
                            <a:solidFill>
                              <a:prstClr val="black"/>
                            </a:solidFill>
                            <a:latin typeface="Cambria Math" panose="02040503050406030204" pitchFamily="18" charset="0"/>
                            <a:ea typeface="MS Mincho" panose="02020609040205080304" pitchFamily="49" charset="-128"/>
                          </a:rPr>
                          <m:t>11</m:t>
                        </m:r>
                      </m:den>
                    </m:f>
                    <m:r>
                      <a:rPr lang="en-US" sz="3600" i="1">
                        <a:solidFill>
                          <a:prstClr val="black"/>
                        </a:solidFill>
                        <a:latin typeface="Cambria Math" panose="02040503050406030204" pitchFamily="18" charset="0"/>
                        <a:ea typeface="MS Mincho" panose="02020609040205080304" pitchFamily="49" charset="-128"/>
                      </a:rPr>
                      <m:t>=1</m:t>
                    </m:r>
                  </m:oMath>
                </a14:m>
                <a:endParaRPr lang="en-US" sz="3600" dirty="0">
                  <a:solidFill>
                    <a:prstClr val="black"/>
                  </a:solidFill>
                  <a:latin typeface="Cambria" panose="02040503050406030204" pitchFamily="18" charset="0"/>
                  <a:ea typeface="Cambria" panose="02040503050406030204" pitchFamily="18" charset="0"/>
                </a:endParaRPr>
              </a:p>
            </p:txBody>
          </p:sp>
        </mc:Choice>
        <mc:Fallback>
          <p:sp>
            <p:nvSpPr>
              <p:cNvPr id="79" name="TextBox 78">
                <a:extLst>
                  <a:ext uri="{FF2B5EF4-FFF2-40B4-BE49-F238E27FC236}">
                    <a16:creationId xmlns:a16="http://schemas.microsoft.com/office/drawing/2014/main" id="{E17E8546-E2FB-7546-0339-3D80F5CFB16D}"/>
                  </a:ext>
                </a:extLst>
              </p:cNvPr>
              <p:cNvSpPr txBox="1">
                <a:spLocks noRot="1" noChangeAspect="1" noMove="1" noResize="1" noEditPoints="1" noAdjustHandles="1" noChangeArrowheads="1" noChangeShapeType="1" noTextEdit="1"/>
              </p:cNvSpPr>
              <p:nvPr/>
            </p:nvSpPr>
            <p:spPr>
              <a:xfrm>
                <a:off x="695325" y="1304925"/>
                <a:ext cx="11125200" cy="887551"/>
              </a:xfrm>
              <a:prstGeom prst="rect">
                <a:avLst/>
              </a:prstGeom>
              <a:blipFill>
                <a:blip r:embed="rId5"/>
                <a:stretch>
                  <a:fillRect l="-1644" b="-1027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0" name="TextBox 79">
                <a:extLst>
                  <a:ext uri="{FF2B5EF4-FFF2-40B4-BE49-F238E27FC236}">
                    <a16:creationId xmlns:a16="http://schemas.microsoft.com/office/drawing/2014/main" id="{277F57F0-BC4E-1628-2A63-ADFBBCD5CE3C}"/>
                  </a:ext>
                </a:extLst>
              </p:cNvPr>
              <p:cNvSpPr txBox="1"/>
              <p:nvPr/>
            </p:nvSpPr>
            <p:spPr>
              <a:xfrm>
                <a:off x="876300" y="2105025"/>
                <a:ext cx="2333626" cy="2875018"/>
              </a:xfrm>
              <a:prstGeom prst="rect">
                <a:avLst/>
              </a:prstGeom>
              <a:noFill/>
            </p:spPr>
            <p:txBody>
              <a:bodyPr wrap="square" rtlCol="0">
                <a:spAutoFit/>
              </a:bodyPr>
              <a:lstStyle/>
              <a:p>
                <a:pPr>
                  <a:lnSpc>
                    <a:spcPct val="150000"/>
                  </a:lnSpc>
                </a:pPr>
                <a14:m>
                  <m:oMathPara xmlns:m="http://schemas.openxmlformats.org/officeDocument/2006/math">
                    <m:oMathParaPr>
                      <m:jc m:val="left"/>
                    </m:oMathParaPr>
                    <m:oMath xmlns:m="http://schemas.openxmlformats.org/officeDocument/2006/math">
                      <m:r>
                        <a:rPr lang="en-US" sz="3200" b="1" i="1" smtClean="0">
                          <a:solidFill>
                            <a:srgbClr val="FF0000"/>
                          </a:solidFill>
                          <a:latin typeface="Cambria Math" panose="02040503050406030204" pitchFamily="18" charset="0"/>
                          <a:ea typeface="MS Mincho" panose="02020609040205080304" pitchFamily="49" charset="-128"/>
                          <a:cs typeface="Times New Roman" panose="02020603050405020304" pitchFamily="18" charset="0"/>
                        </a:rPr>
                        <m:t>=</m:t>
                      </m:r>
                      <m:f>
                        <m:fPr>
                          <m:ctrlPr>
                            <a:rPr lang="en-US" sz="3200" b="1" i="1" smtClean="0">
                              <a:solidFill>
                                <a:srgbClr val="FF0000"/>
                              </a:solidFill>
                              <a:latin typeface="Cambria Math" panose="02040503050406030204" pitchFamily="18" charset="0"/>
                              <a:ea typeface="MS Mincho" panose="02020609040205080304" pitchFamily="49" charset="-128"/>
                            </a:rPr>
                          </m:ctrlPr>
                        </m:fPr>
                        <m:num>
                          <m:r>
                            <a:rPr lang="en-US" sz="3200" b="1" i="1" smtClean="0">
                              <a:solidFill>
                                <a:srgbClr val="FF0000"/>
                              </a:solidFill>
                              <a:latin typeface="Cambria Math" panose="02040503050406030204" pitchFamily="18" charset="0"/>
                              <a:ea typeface="MS Mincho" panose="02020609040205080304" pitchFamily="49" charset="-128"/>
                            </a:rPr>
                            <m:t>𝟓</m:t>
                          </m:r>
                        </m:num>
                        <m:den>
                          <m:r>
                            <a:rPr lang="en-US" sz="3200" b="1" i="1" smtClean="0">
                              <a:solidFill>
                                <a:srgbClr val="FF0000"/>
                              </a:solidFill>
                              <a:latin typeface="Cambria Math" panose="02040503050406030204" pitchFamily="18" charset="0"/>
                              <a:ea typeface="MS Mincho" panose="02020609040205080304" pitchFamily="49" charset="-128"/>
                              <a:cs typeface="Times New Roman" panose="02020603050405020304" pitchFamily="18" charset="0"/>
                            </a:rPr>
                            <m:t>𝟏𝟏</m:t>
                          </m:r>
                        </m:den>
                      </m:f>
                      <m:r>
                        <a:rPr lang="en-US" sz="3200" smtClean="0">
                          <a:solidFill>
                            <a:srgbClr val="FF0000"/>
                          </a:solidFill>
                          <a:latin typeface="Cambria Math" panose="02040503050406030204" pitchFamily="18" charset="0"/>
                          <a:ea typeface="Calibri" panose="020F0502020204030204" pitchFamily="34" charset="0"/>
                        </a:rPr>
                        <m:t>×</m:t>
                      </m:r>
                      <m:f>
                        <m:fPr>
                          <m:ctrlPr>
                            <a:rPr lang="en-US" sz="3200" b="1" i="1" smtClean="0">
                              <a:solidFill>
                                <a:srgbClr val="FF0000"/>
                              </a:solidFill>
                              <a:latin typeface="Cambria Math" panose="02040503050406030204" pitchFamily="18" charset="0"/>
                              <a:ea typeface="MS Mincho" panose="02020609040205080304" pitchFamily="49" charset="-128"/>
                            </a:rPr>
                          </m:ctrlPr>
                        </m:fPr>
                        <m:num>
                          <m:r>
                            <a:rPr lang="en-US" sz="3200" b="1" i="1" smtClean="0">
                              <a:solidFill>
                                <a:srgbClr val="FF0000"/>
                              </a:solidFill>
                              <a:latin typeface="Cambria Math" panose="02040503050406030204" pitchFamily="18" charset="0"/>
                              <a:ea typeface="MS Mincho" panose="02020609040205080304" pitchFamily="49" charset="-128"/>
                            </a:rPr>
                            <m:t>𝟐</m:t>
                          </m:r>
                        </m:num>
                        <m:den>
                          <m:r>
                            <a:rPr lang="en-US" sz="3200" b="1" i="1" smtClean="0">
                              <a:solidFill>
                                <a:srgbClr val="FF0000"/>
                              </a:solidFill>
                              <a:latin typeface="Cambria Math" panose="02040503050406030204" pitchFamily="18" charset="0"/>
                              <a:ea typeface="MS Mincho" panose="02020609040205080304" pitchFamily="49" charset="-128"/>
                            </a:rPr>
                            <m:t>𝟕</m:t>
                          </m:r>
                        </m:den>
                      </m:f>
                    </m:oMath>
                  </m:oMathPara>
                </a14:m>
                <a:endParaRPr lang="en-US" sz="3200" b="1" i="1" dirty="0">
                  <a:solidFill>
                    <a:srgbClr val="FF0000"/>
                  </a:solidFill>
                  <a:latin typeface="Cambria Math" panose="02040503050406030204" pitchFamily="18" charset="0"/>
                  <a:ea typeface="MS Mincho" panose="02020609040205080304" pitchFamily="49" charset="-128"/>
                  <a:cs typeface="Times New Roman" panose="02020603050405020304" pitchFamily="18" charset="0"/>
                </a:endParaRPr>
              </a:p>
              <a:p>
                <a:pPr>
                  <a:lnSpc>
                    <a:spcPct val="150000"/>
                  </a:lnSpc>
                </a:pPr>
                <a14:m>
                  <m:oMathPara xmlns:m="http://schemas.openxmlformats.org/officeDocument/2006/math">
                    <m:oMathParaPr>
                      <m:jc m:val="left"/>
                    </m:oMathParaPr>
                    <m:oMath xmlns:m="http://schemas.openxmlformats.org/officeDocument/2006/math">
                      <m:r>
                        <a:rPr lang="en-US" sz="3200" b="1" i="1">
                          <a:solidFill>
                            <a:srgbClr val="FF0000"/>
                          </a:solidFill>
                          <a:latin typeface="Cambria Math" panose="02040503050406030204" pitchFamily="18" charset="0"/>
                          <a:ea typeface="MS Mincho" panose="02020609040205080304" pitchFamily="49" charset="-128"/>
                          <a:cs typeface="Times New Roman" panose="02020603050405020304" pitchFamily="18" charset="0"/>
                        </a:rPr>
                        <m:t>=</m:t>
                      </m:r>
                      <m:f>
                        <m:fPr>
                          <m:ctrlPr>
                            <a:rPr lang="en-US" sz="3200" b="1" i="1">
                              <a:solidFill>
                                <a:srgbClr val="FF0000"/>
                              </a:solidFill>
                              <a:latin typeface="Cambria Math" panose="02040503050406030204" pitchFamily="18" charset="0"/>
                              <a:ea typeface="MS Mincho" panose="02020609040205080304" pitchFamily="49" charset="-128"/>
                            </a:rPr>
                          </m:ctrlPr>
                        </m:fPr>
                        <m:num>
                          <m:r>
                            <a:rPr lang="en-US" sz="3200" b="1" i="1" smtClean="0">
                              <a:solidFill>
                                <a:srgbClr val="FF0000"/>
                              </a:solidFill>
                              <a:latin typeface="Cambria Math" panose="02040503050406030204" pitchFamily="18" charset="0"/>
                              <a:ea typeface="MS Mincho" panose="02020609040205080304" pitchFamily="49" charset="-128"/>
                            </a:rPr>
                            <m:t>𝟏𝟎</m:t>
                          </m:r>
                        </m:num>
                        <m:den>
                          <m:r>
                            <a:rPr lang="en-US" sz="3200" b="1" i="1" smtClean="0">
                              <a:solidFill>
                                <a:srgbClr val="FF0000"/>
                              </a:solidFill>
                              <a:latin typeface="Cambria Math" panose="02040503050406030204" pitchFamily="18" charset="0"/>
                              <a:ea typeface="MS Mincho" panose="02020609040205080304" pitchFamily="49" charset="-128"/>
                              <a:cs typeface="Times New Roman" panose="02020603050405020304" pitchFamily="18" charset="0"/>
                            </a:rPr>
                            <m:t>𝟕𝟕</m:t>
                          </m:r>
                        </m:den>
                      </m:f>
                    </m:oMath>
                  </m:oMathPara>
                </a14:m>
                <a:endParaRPr lang="en-US" sz="3200" b="1" dirty="0">
                  <a:solidFill>
                    <a:srgbClr val="FF0000"/>
                  </a:solidFill>
                  <a:latin typeface="Calibri"/>
                </a:endParaRPr>
              </a:p>
            </p:txBody>
          </p:sp>
        </mc:Choice>
        <mc:Fallback>
          <p:sp>
            <p:nvSpPr>
              <p:cNvPr id="80" name="TextBox 79">
                <a:extLst>
                  <a:ext uri="{FF2B5EF4-FFF2-40B4-BE49-F238E27FC236}">
                    <a16:creationId xmlns:a16="http://schemas.microsoft.com/office/drawing/2014/main" id="{277F57F0-BC4E-1628-2A63-ADFBBCD5CE3C}"/>
                  </a:ext>
                </a:extLst>
              </p:cNvPr>
              <p:cNvSpPr txBox="1">
                <a:spLocks noRot="1" noChangeAspect="1" noMove="1" noResize="1" noEditPoints="1" noAdjustHandles="1" noChangeArrowheads="1" noChangeShapeType="1" noTextEdit="1"/>
              </p:cNvSpPr>
              <p:nvPr/>
            </p:nvSpPr>
            <p:spPr>
              <a:xfrm>
                <a:off x="876300" y="2105025"/>
                <a:ext cx="2333626" cy="287501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1" name="TextBox 80">
                <a:extLst>
                  <a:ext uri="{FF2B5EF4-FFF2-40B4-BE49-F238E27FC236}">
                    <a16:creationId xmlns:a16="http://schemas.microsoft.com/office/drawing/2014/main" id="{735C5EB1-0484-ABBA-1147-3D543C97C8CC}"/>
                  </a:ext>
                </a:extLst>
              </p:cNvPr>
              <p:cNvSpPr txBox="1"/>
              <p:nvPr/>
            </p:nvSpPr>
            <p:spPr>
              <a:xfrm>
                <a:off x="4424920" y="2026889"/>
                <a:ext cx="2333626" cy="2923685"/>
              </a:xfrm>
              <a:prstGeom prst="rect">
                <a:avLst/>
              </a:prstGeom>
              <a:noFill/>
            </p:spPr>
            <p:txBody>
              <a:bodyPr wrap="square" rtlCol="0">
                <a:spAutoFit/>
              </a:bodyPr>
              <a:lstStyle/>
              <a:p>
                <a:pPr>
                  <a:lnSpc>
                    <a:spcPct val="150000"/>
                  </a:lnSpc>
                </a:pPr>
                <a14:m>
                  <m:oMathPara xmlns:m="http://schemas.openxmlformats.org/officeDocument/2006/math">
                    <m:oMathParaPr>
                      <m:jc m:val="left"/>
                    </m:oMathParaPr>
                    <m:oMath xmlns:m="http://schemas.openxmlformats.org/officeDocument/2006/math">
                      <m:r>
                        <a:rPr lang="en-US" sz="3200" b="1" i="1" smtClean="0">
                          <a:solidFill>
                            <a:srgbClr val="FF0000"/>
                          </a:solidFill>
                          <a:latin typeface="Cambria Math" panose="02040503050406030204" pitchFamily="18" charset="0"/>
                          <a:ea typeface="MS Mincho" panose="02020609040205080304" pitchFamily="49" charset="-128"/>
                          <a:cs typeface="Times New Roman" panose="02020603050405020304" pitchFamily="18" charset="0"/>
                        </a:rPr>
                        <m:t>=</m:t>
                      </m:r>
                      <m:f>
                        <m:fPr>
                          <m:ctrlPr>
                            <a:rPr lang="en-US" sz="3200" b="1" i="1" smtClean="0">
                              <a:solidFill>
                                <a:srgbClr val="FF0000"/>
                              </a:solidFill>
                              <a:latin typeface="Cambria Math" panose="02040503050406030204" pitchFamily="18" charset="0"/>
                              <a:ea typeface="MS Mincho" panose="02020609040205080304" pitchFamily="49" charset="-128"/>
                            </a:rPr>
                          </m:ctrlPr>
                        </m:fPr>
                        <m:num>
                          <m:r>
                            <a:rPr lang="en-US" sz="3200" b="1" i="1" smtClean="0">
                              <a:solidFill>
                                <a:srgbClr val="FF0000"/>
                              </a:solidFill>
                              <a:latin typeface="Cambria Math" panose="02040503050406030204" pitchFamily="18" charset="0"/>
                              <a:ea typeface="MS Mincho" panose="02020609040205080304" pitchFamily="49" charset="-128"/>
                            </a:rPr>
                            <m:t>𝟑</m:t>
                          </m:r>
                        </m:num>
                        <m:den>
                          <m:r>
                            <a:rPr lang="en-US" sz="3200" b="1" i="1" smtClean="0">
                              <a:solidFill>
                                <a:srgbClr val="FF0000"/>
                              </a:solidFill>
                              <a:latin typeface="Cambria Math" panose="02040503050406030204" pitchFamily="18" charset="0"/>
                              <a:ea typeface="MS Mincho" panose="02020609040205080304" pitchFamily="49" charset="-128"/>
                              <a:cs typeface="Times New Roman" panose="02020603050405020304" pitchFamily="18" charset="0"/>
                            </a:rPr>
                            <m:t>𝟒</m:t>
                          </m:r>
                        </m:den>
                      </m:f>
                      <m:r>
                        <a:rPr lang="en-US" sz="3200" smtClean="0">
                          <a:solidFill>
                            <a:srgbClr val="FF0000"/>
                          </a:solidFill>
                          <a:latin typeface="Cambria Math" panose="02040503050406030204" pitchFamily="18" charset="0"/>
                          <a:ea typeface="MS Mincho" panose="02020609040205080304" pitchFamily="49" charset="-128"/>
                          <a:cs typeface="Times New Roman" panose="02020603050405020304" pitchFamily="18" charset="0"/>
                        </a:rPr>
                        <m:t>:</m:t>
                      </m:r>
                      <m:f>
                        <m:fPr>
                          <m:ctrlPr>
                            <a:rPr lang="en-US" sz="3200" b="1" i="1" smtClean="0">
                              <a:solidFill>
                                <a:srgbClr val="FF0000"/>
                              </a:solidFill>
                              <a:latin typeface="Cambria Math" panose="02040503050406030204" pitchFamily="18" charset="0"/>
                              <a:ea typeface="MS Mincho" panose="02020609040205080304" pitchFamily="49" charset="-128"/>
                            </a:rPr>
                          </m:ctrlPr>
                        </m:fPr>
                        <m:num>
                          <m:r>
                            <a:rPr lang="en-US" sz="3200" b="1" i="1" smtClean="0">
                              <a:solidFill>
                                <a:srgbClr val="FF0000"/>
                              </a:solidFill>
                              <a:latin typeface="Cambria Math" panose="02040503050406030204" pitchFamily="18" charset="0"/>
                              <a:ea typeface="MS Mincho" panose="02020609040205080304" pitchFamily="49" charset="-128"/>
                            </a:rPr>
                            <m:t>𝟓</m:t>
                          </m:r>
                        </m:num>
                        <m:den>
                          <m:r>
                            <a:rPr lang="en-US" sz="3200" b="1" i="1" smtClean="0">
                              <a:solidFill>
                                <a:srgbClr val="FF0000"/>
                              </a:solidFill>
                              <a:latin typeface="Cambria Math" panose="02040503050406030204" pitchFamily="18" charset="0"/>
                              <a:ea typeface="MS Mincho" panose="02020609040205080304" pitchFamily="49" charset="-128"/>
                            </a:rPr>
                            <m:t>𝟖</m:t>
                          </m:r>
                        </m:den>
                      </m:f>
                    </m:oMath>
                  </m:oMathPara>
                </a14:m>
                <a:endParaRPr lang="en-US" sz="3200" b="1" i="1" dirty="0">
                  <a:solidFill>
                    <a:srgbClr val="FF0000"/>
                  </a:solidFill>
                  <a:latin typeface="Cambria Math" panose="02040503050406030204" pitchFamily="18" charset="0"/>
                  <a:ea typeface="MS Mincho" panose="02020609040205080304" pitchFamily="49" charset="-128"/>
                  <a:cs typeface="Times New Roman" panose="02020603050405020304" pitchFamily="18" charset="0"/>
                </a:endParaRPr>
              </a:p>
              <a:p>
                <a:pPr>
                  <a:lnSpc>
                    <a:spcPct val="150000"/>
                  </a:lnSpc>
                </a:pPr>
                <a14:m>
                  <m:oMathPara xmlns:m="http://schemas.openxmlformats.org/officeDocument/2006/math">
                    <m:oMathParaPr>
                      <m:jc m:val="left"/>
                    </m:oMathParaPr>
                    <m:oMath xmlns:m="http://schemas.openxmlformats.org/officeDocument/2006/math">
                      <m:r>
                        <a:rPr lang="en-US" sz="3200" b="1" i="1">
                          <a:solidFill>
                            <a:srgbClr val="FF0000"/>
                          </a:solidFill>
                          <a:latin typeface="Cambria Math" panose="02040503050406030204" pitchFamily="18" charset="0"/>
                          <a:ea typeface="MS Mincho" panose="02020609040205080304" pitchFamily="49" charset="-128"/>
                          <a:cs typeface="Times New Roman" panose="02020603050405020304" pitchFamily="18" charset="0"/>
                        </a:rPr>
                        <m:t>=</m:t>
                      </m:r>
                      <m:f>
                        <m:fPr>
                          <m:ctrlPr>
                            <a:rPr lang="en-US" sz="3200" b="1" i="1">
                              <a:solidFill>
                                <a:srgbClr val="FF0000"/>
                              </a:solidFill>
                              <a:latin typeface="Cambria Math" panose="02040503050406030204" pitchFamily="18" charset="0"/>
                              <a:ea typeface="MS Mincho" panose="02020609040205080304" pitchFamily="49" charset="-128"/>
                            </a:rPr>
                          </m:ctrlPr>
                        </m:fPr>
                        <m:num>
                          <m:r>
                            <a:rPr lang="en-US" sz="3200" b="1" i="1" smtClean="0">
                              <a:solidFill>
                                <a:srgbClr val="FF0000"/>
                              </a:solidFill>
                              <a:latin typeface="Cambria Math" panose="02040503050406030204" pitchFamily="18" charset="0"/>
                              <a:ea typeface="MS Mincho" panose="02020609040205080304" pitchFamily="49" charset="-128"/>
                            </a:rPr>
                            <m:t>𝟔</m:t>
                          </m:r>
                        </m:num>
                        <m:den>
                          <m:r>
                            <a:rPr lang="en-US" sz="3200" b="1" i="1" smtClean="0">
                              <a:solidFill>
                                <a:srgbClr val="FF0000"/>
                              </a:solidFill>
                              <a:latin typeface="Cambria Math" panose="02040503050406030204" pitchFamily="18" charset="0"/>
                              <a:ea typeface="MS Mincho" panose="02020609040205080304" pitchFamily="49" charset="-128"/>
                              <a:cs typeface="Times New Roman" panose="02020603050405020304" pitchFamily="18" charset="0"/>
                            </a:rPr>
                            <m:t>𝟓</m:t>
                          </m:r>
                        </m:den>
                      </m:f>
                    </m:oMath>
                  </m:oMathPara>
                </a14:m>
                <a:endParaRPr lang="en-US" sz="3200" b="1" dirty="0">
                  <a:solidFill>
                    <a:srgbClr val="FF0000"/>
                  </a:solidFill>
                  <a:latin typeface="Calibri"/>
                </a:endParaRPr>
              </a:p>
            </p:txBody>
          </p:sp>
        </mc:Choice>
        <mc:Fallback>
          <p:sp>
            <p:nvSpPr>
              <p:cNvPr id="81" name="TextBox 80">
                <a:extLst>
                  <a:ext uri="{FF2B5EF4-FFF2-40B4-BE49-F238E27FC236}">
                    <a16:creationId xmlns:a16="http://schemas.microsoft.com/office/drawing/2014/main" id="{735C5EB1-0484-ABBA-1147-3D543C97C8CC}"/>
                  </a:ext>
                </a:extLst>
              </p:cNvPr>
              <p:cNvSpPr txBox="1">
                <a:spLocks noRot="1" noChangeAspect="1" noMove="1" noResize="1" noEditPoints="1" noAdjustHandles="1" noChangeArrowheads="1" noChangeShapeType="1" noTextEdit="1"/>
              </p:cNvSpPr>
              <p:nvPr/>
            </p:nvSpPr>
            <p:spPr>
              <a:xfrm>
                <a:off x="4424920" y="2026889"/>
                <a:ext cx="2333626" cy="2923685"/>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2" name="TextBox 81">
                <a:extLst>
                  <a:ext uri="{FF2B5EF4-FFF2-40B4-BE49-F238E27FC236}">
                    <a16:creationId xmlns:a16="http://schemas.microsoft.com/office/drawing/2014/main" id="{5E9C0C3F-FBA7-33C7-E2B2-23933BB0F9B1}"/>
                  </a:ext>
                </a:extLst>
              </p:cNvPr>
              <p:cNvSpPr txBox="1"/>
              <p:nvPr/>
            </p:nvSpPr>
            <p:spPr>
              <a:xfrm>
                <a:off x="8810625" y="1990725"/>
                <a:ext cx="2333626" cy="2923685"/>
              </a:xfrm>
              <a:prstGeom prst="rect">
                <a:avLst/>
              </a:prstGeom>
              <a:noFill/>
            </p:spPr>
            <p:txBody>
              <a:bodyPr wrap="square" rtlCol="0">
                <a:spAutoFit/>
              </a:bodyPr>
              <a:lstStyle/>
              <a:p>
                <a:pPr>
                  <a:lnSpc>
                    <a:spcPct val="150000"/>
                  </a:lnSpc>
                </a:pPr>
                <a14:m>
                  <m:oMathPara xmlns:m="http://schemas.openxmlformats.org/officeDocument/2006/math">
                    <m:oMathParaPr>
                      <m:jc m:val="left"/>
                    </m:oMathParaPr>
                    <m:oMath xmlns:m="http://schemas.openxmlformats.org/officeDocument/2006/math">
                      <m:r>
                        <a:rPr lang="en-US" sz="3200" b="1" i="1" smtClean="0">
                          <a:solidFill>
                            <a:srgbClr val="FF0000"/>
                          </a:solidFill>
                          <a:latin typeface="Cambria Math" panose="02040503050406030204" pitchFamily="18" charset="0"/>
                          <a:ea typeface="MS Mincho" panose="02020609040205080304" pitchFamily="49" charset="-128"/>
                          <a:cs typeface="Times New Roman" panose="02020603050405020304" pitchFamily="18" charset="0"/>
                        </a:rPr>
                        <m:t>=</m:t>
                      </m:r>
                      <m:r>
                        <a:rPr lang="en-US" sz="3200" b="1" i="1" smtClean="0">
                          <a:solidFill>
                            <a:srgbClr val="FF0000"/>
                          </a:solidFill>
                          <a:latin typeface="Cambria Math" panose="02040503050406030204" pitchFamily="18" charset="0"/>
                          <a:ea typeface="MS Mincho" panose="02020609040205080304" pitchFamily="49" charset="-128"/>
                        </a:rPr>
                        <m:t>𝟏</m:t>
                      </m:r>
                      <m:r>
                        <a:rPr lang="en-US" sz="3200" b="1" i="1" smtClean="0">
                          <a:solidFill>
                            <a:srgbClr val="FF0000"/>
                          </a:solidFill>
                          <a:latin typeface="Cambria Math" panose="02040503050406030204" pitchFamily="18" charset="0"/>
                          <a:ea typeface="MS Mincho" panose="02020609040205080304" pitchFamily="49" charset="-128"/>
                        </a:rPr>
                        <m:t> : </m:t>
                      </m:r>
                      <m:f>
                        <m:fPr>
                          <m:ctrlPr>
                            <a:rPr lang="en-US" sz="3200" b="1" i="1" smtClean="0">
                              <a:solidFill>
                                <a:srgbClr val="FF0000"/>
                              </a:solidFill>
                              <a:latin typeface="Cambria Math" panose="02040503050406030204" pitchFamily="18" charset="0"/>
                              <a:ea typeface="MS Mincho" panose="02020609040205080304" pitchFamily="49" charset="-128"/>
                            </a:rPr>
                          </m:ctrlPr>
                        </m:fPr>
                        <m:num>
                          <m:r>
                            <a:rPr lang="en-US" sz="3200" b="1" i="1" smtClean="0">
                              <a:solidFill>
                                <a:srgbClr val="FF0000"/>
                              </a:solidFill>
                              <a:latin typeface="Cambria Math" panose="02040503050406030204" pitchFamily="18" charset="0"/>
                              <a:ea typeface="MS Mincho" panose="02020609040205080304" pitchFamily="49" charset="-128"/>
                            </a:rPr>
                            <m:t>𝟔</m:t>
                          </m:r>
                        </m:num>
                        <m:den>
                          <m:r>
                            <a:rPr lang="en-US" sz="3200" b="1" i="1" smtClean="0">
                              <a:solidFill>
                                <a:srgbClr val="FF0000"/>
                              </a:solidFill>
                              <a:latin typeface="Cambria Math" panose="02040503050406030204" pitchFamily="18" charset="0"/>
                              <a:ea typeface="MS Mincho" panose="02020609040205080304" pitchFamily="49" charset="-128"/>
                            </a:rPr>
                            <m:t>𝟏𝟏</m:t>
                          </m:r>
                        </m:den>
                      </m:f>
                    </m:oMath>
                  </m:oMathPara>
                </a14:m>
                <a:endParaRPr lang="en-US" sz="3200" b="1" i="1" dirty="0">
                  <a:solidFill>
                    <a:srgbClr val="FF0000"/>
                  </a:solidFill>
                  <a:latin typeface="Cambria Math" panose="02040503050406030204" pitchFamily="18" charset="0"/>
                  <a:ea typeface="MS Mincho" panose="02020609040205080304" pitchFamily="49" charset="-128"/>
                  <a:cs typeface="Times New Roman" panose="02020603050405020304" pitchFamily="18" charset="0"/>
                </a:endParaRPr>
              </a:p>
              <a:p>
                <a:pPr>
                  <a:lnSpc>
                    <a:spcPct val="150000"/>
                  </a:lnSpc>
                </a:pPr>
                <a14:m>
                  <m:oMathPara xmlns:m="http://schemas.openxmlformats.org/officeDocument/2006/math">
                    <m:oMathParaPr>
                      <m:jc m:val="left"/>
                    </m:oMathParaPr>
                    <m:oMath xmlns:m="http://schemas.openxmlformats.org/officeDocument/2006/math">
                      <m:r>
                        <a:rPr lang="en-US" sz="3200" b="1" i="1">
                          <a:solidFill>
                            <a:srgbClr val="FF0000"/>
                          </a:solidFill>
                          <a:latin typeface="Cambria Math" panose="02040503050406030204" pitchFamily="18" charset="0"/>
                          <a:ea typeface="MS Mincho" panose="02020609040205080304" pitchFamily="49" charset="-128"/>
                          <a:cs typeface="Times New Roman" panose="02020603050405020304" pitchFamily="18" charset="0"/>
                        </a:rPr>
                        <m:t>=</m:t>
                      </m:r>
                      <m:f>
                        <m:fPr>
                          <m:ctrlPr>
                            <a:rPr lang="en-US" sz="3200" b="1" i="1">
                              <a:solidFill>
                                <a:srgbClr val="FF0000"/>
                              </a:solidFill>
                              <a:latin typeface="Cambria Math" panose="02040503050406030204" pitchFamily="18" charset="0"/>
                              <a:ea typeface="MS Mincho" panose="02020609040205080304" pitchFamily="49" charset="-128"/>
                            </a:rPr>
                          </m:ctrlPr>
                        </m:fPr>
                        <m:num>
                          <m:r>
                            <a:rPr lang="en-US" sz="3200" b="1" i="1" smtClean="0">
                              <a:solidFill>
                                <a:srgbClr val="FF0000"/>
                              </a:solidFill>
                              <a:latin typeface="Cambria Math" panose="02040503050406030204" pitchFamily="18" charset="0"/>
                              <a:ea typeface="MS Mincho" panose="02020609040205080304" pitchFamily="49" charset="-128"/>
                            </a:rPr>
                            <m:t>𝟏𝟏</m:t>
                          </m:r>
                        </m:num>
                        <m:den>
                          <m:r>
                            <a:rPr lang="en-US" sz="3200" b="1" i="1" smtClean="0">
                              <a:solidFill>
                                <a:srgbClr val="FF0000"/>
                              </a:solidFill>
                              <a:latin typeface="Cambria Math" panose="02040503050406030204" pitchFamily="18" charset="0"/>
                              <a:ea typeface="MS Mincho" panose="02020609040205080304" pitchFamily="49" charset="-128"/>
                              <a:cs typeface="Times New Roman" panose="02020603050405020304" pitchFamily="18" charset="0"/>
                            </a:rPr>
                            <m:t>𝟔</m:t>
                          </m:r>
                        </m:den>
                      </m:f>
                    </m:oMath>
                  </m:oMathPara>
                </a14:m>
                <a:endParaRPr lang="en-US" sz="3200" b="1" dirty="0">
                  <a:solidFill>
                    <a:srgbClr val="FF0000"/>
                  </a:solidFill>
                  <a:latin typeface="Calibri"/>
                </a:endParaRPr>
              </a:p>
            </p:txBody>
          </p:sp>
        </mc:Choice>
        <mc:Fallback>
          <p:sp>
            <p:nvSpPr>
              <p:cNvPr id="82" name="TextBox 81">
                <a:extLst>
                  <a:ext uri="{FF2B5EF4-FFF2-40B4-BE49-F238E27FC236}">
                    <a16:creationId xmlns:a16="http://schemas.microsoft.com/office/drawing/2014/main" id="{5E9C0C3F-FBA7-33C7-E2B2-23933BB0F9B1}"/>
                  </a:ext>
                </a:extLst>
              </p:cNvPr>
              <p:cNvSpPr txBox="1">
                <a:spLocks noRot="1" noChangeAspect="1" noMove="1" noResize="1" noEditPoints="1" noAdjustHandles="1" noChangeArrowheads="1" noChangeShapeType="1" noTextEdit="1"/>
              </p:cNvSpPr>
              <p:nvPr/>
            </p:nvSpPr>
            <p:spPr>
              <a:xfrm>
                <a:off x="8810625" y="1990725"/>
                <a:ext cx="2333626" cy="2923685"/>
              </a:xfrm>
              <a:prstGeom prst="rect">
                <a:avLst/>
              </a:prstGeom>
              <a:blipFill>
                <a:blip r:embed="rId8"/>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1844649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500"/>
                                        <p:tgtEl>
                                          <p:spTgt spid="7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8"/>
                                        </p:tgtEl>
                                        <p:attrNameLst>
                                          <p:attrName>style.visibility</p:attrName>
                                        </p:attrNameLst>
                                      </p:cBhvr>
                                      <p:to>
                                        <p:strVal val="visible"/>
                                      </p:to>
                                    </p:set>
                                    <p:animEffect transition="in" filter="fade">
                                      <p:cBhvr>
                                        <p:cTn id="12" dur="500"/>
                                        <p:tgtEl>
                                          <p:spTgt spid="7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0">
                                            <p:txEl>
                                              <p:pRg st="0" end="0"/>
                                            </p:txEl>
                                          </p:spTgt>
                                        </p:tgtEl>
                                        <p:attrNameLst>
                                          <p:attrName>style.visibility</p:attrName>
                                        </p:attrNameLst>
                                      </p:cBhvr>
                                      <p:to>
                                        <p:strVal val="visible"/>
                                      </p:to>
                                    </p:set>
                                    <p:animEffect transition="in" filter="wipe(down)">
                                      <p:cBhvr>
                                        <p:cTn id="17" dur="500"/>
                                        <p:tgtEl>
                                          <p:spTgt spid="8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80">
                                            <p:txEl>
                                              <p:pRg st="1" end="1"/>
                                            </p:txEl>
                                          </p:spTgt>
                                        </p:tgtEl>
                                        <p:attrNameLst>
                                          <p:attrName>style.visibility</p:attrName>
                                        </p:attrNameLst>
                                      </p:cBhvr>
                                      <p:to>
                                        <p:strVal val="visible"/>
                                      </p:to>
                                    </p:set>
                                    <p:animEffect transition="in" filter="wipe(down)">
                                      <p:cBhvr>
                                        <p:cTn id="22" dur="500"/>
                                        <p:tgtEl>
                                          <p:spTgt spid="80">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81">
                                            <p:txEl>
                                              <p:pRg st="0" end="0"/>
                                            </p:txEl>
                                          </p:spTgt>
                                        </p:tgtEl>
                                        <p:attrNameLst>
                                          <p:attrName>style.visibility</p:attrName>
                                        </p:attrNameLst>
                                      </p:cBhvr>
                                      <p:to>
                                        <p:strVal val="visible"/>
                                      </p:to>
                                    </p:set>
                                    <p:animEffect transition="in" filter="wipe(down)">
                                      <p:cBhvr>
                                        <p:cTn id="27" dur="500"/>
                                        <p:tgtEl>
                                          <p:spTgt spid="8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81">
                                            <p:txEl>
                                              <p:pRg st="1" end="1"/>
                                            </p:txEl>
                                          </p:spTgt>
                                        </p:tgtEl>
                                        <p:attrNameLst>
                                          <p:attrName>style.visibility</p:attrName>
                                        </p:attrNameLst>
                                      </p:cBhvr>
                                      <p:to>
                                        <p:strVal val="visible"/>
                                      </p:to>
                                    </p:set>
                                    <p:animEffect transition="in" filter="wipe(down)">
                                      <p:cBhvr>
                                        <p:cTn id="32" dur="500"/>
                                        <p:tgtEl>
                                          <p:spTgt spid="81">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82">
                                            <p:txEl>
                                              <p:pRg st="0" end="0"/>
                                            </p:txEl>
                                          </p:spTgt>
                                        </p:tgtEl>
                                        <p:attrNameLst>
                                          <p:attrName>style.visibility</p:attrName>
                                        </p:attrNameLst>
                                      </p:cBhvr>
                                      <p:to>
                                        <p:strVal val="visible"/>
                                      </p:to>
                                    </p:set>
                                    <p:animEffect transition="in" filter="wipe(down)">
                                      <p:cBhvr>
                                        <p:cTn id="37" dur="500"/>
                                        <p:tgtEl>
                                          <p:spTgt spid="82">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82">
                                            <p:txEl>
                                              <p:pRg st="1" end="1"/>
                                            </p:txEl>
                                          </p:spTgt>
                                        </p:tgtEl>
                                        <p:attrNameLst>
                                          <p:attrName>style.visibility</p:attrName>
                                        </p:attrNameLst>
                                      </p:cBhvr>
                                      <p:to>
                                        <p:strVal val="visible"/>
                                      </p:to>
                                    </p:set>
                                    <p:animEffect transition="in" filter="wipe(down)">
                                      <p:cBhvr>
                                        <p:cTn id="42" dur="500"/>
                                        <p:tgtEl>
                                          <p:spTgt spid="8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3000" r="-13000"/>
          </a:stretch>
        </a:blipFill>
        <a:effectLst/>
      </p:bgPr>
    </p:bg>
    <p:spTree>
      <p:nvGrpSpPr>
        <p:cNvPr id="1" name="Shape 1274"/>
        <p:cNvGrpSpPr/>
        <p:nvPr/>
      </p:nvGrpSpPr>
      <p:grpSpPr>
        <a:xfrm>
          <a:off x="0" y="0"/>
          <a:ext cx="0" cy="0"/>
          <a:chOff x="0" y="0"/>
          <a:chExt cx="0" cy="0"/>
        </a:xfrm>
      </p:grpSpPr>
      <p:sp>
        <p:nvSpPr>
          <p:cNvPr id="1529" name="Google Shape;43;p3">
            <a:extLst>
              <a:ext uri="{FF2B5EF4-FFF2-40B4-BE49-F238E27FC236}">
                <a16:creationId xmlns:a16="http://schemas.microsoft.com/office/drawing/2014/main" id="{734E8D5A-220C-31C9-9972-E7C67BA430A1}"/>
              </a:ext>
            </a:extLst>
          </p:cNvPr>
          <p:cNvSpPr/>
          <p:nvPr/>
        </p:nvSpPr>
        <p:spPr>
          <a:xfrm>
            <a:off x="18705" y="742951"/>
            <a:ext cx="12192000" cy="5440213"/>
          </a:xfrm>
          <a:custGeom>
            <a:avLst/>
            <a:gdLst/>
            <a:ahLst/>
            <a:cxnLst/>
            <a:rect l="l" t="t" r="r" b="b"/>
            <a:pathLst>
              <a:path w="285750" h="115015" extrusionOk="0">
                <a:moveTo>
                  <a:pt x="0" y="0"/>
                </a:moveTo>
                <a:lnTo>
                  <a:pt x="0" y="57507"/>
                </a:lnTo>
                <a:lnTo>
                  <a:pt x="0" y="115014"/>
                </a:lnTo>
                <a:lnTo>
                  <a:pt x="171307" y="115014"/>
                </a:lnTo>
                <a:cubicBezTo>
                  <a:pt x="172986" y="115014"/>
                  <a:pt x="174486" y="114038"/>
                  <a:pt x="175272" y="112550"/>
                </a:cubicBezTo>
                <a:lnTo>
                  <a:pt x="180118" y="102858"/>
                </a:lnTo>
                <a:lnTo>
                  <a:pt x="184952" y="112550"/>
                </a:lnTo>
                <a:cubicBezTo>
                  <a:pt x="185749" y="114038"/>
                  <a:pt x="187238" y="115014"/>
                  <a:pt x="188916" y="115014"/>
                </a:cubicBezTo>
                <a:lnTo>
                  <a:pt x="285750" y="115014"/>
                </a:lnTo>
                <a:lnTo>
                  <a:pt x="285750" y="57507"/>
                </a:lnTo>
                <a:lnTo>
                  <a:pt x="285750" y="0"/>
                </a:lnTo>
                <a:lnTo>
                  <a:pt x="114443" y="0"/>
                </a:lnTo>
                <a:cubicBezTo>
                  <a:pt x="112764" y="0"/>
                  <a:pt x="111264" y="976"/>
                  <a:pt x="110478" y="2465"/>
                </a:cubicBezTo>
                <a:lnTo>
                  <a:pt x="105632" y="12144"/>
                </a:lnTo>
                <a:lnTo>
                  <a:pt x="100798" y="2465"/>
                </a:lnTo>
                <a:cubicBezTo>
                  <a:pt x="100001" y="976"/>
                  <a:pt x="98512" y="0"/>
                  <a:pt x="96834" y="0"/>
                </a:cubicBezTo>
                <a:close/>
              </a:path>
            </a:pathLst>
          </a:custGeom>
          <a:solidFill>
            <a:schemeClr val="bg1">
              <a:lumMod val="95000"/>
            </a:schemeClr>
          </a:solidFill>
          <a:ln>
            <a:solidFill>
              <a:schemeClr val="accent6">
                <a:lumMod val="75000"/>
              </a:schemeClr>
            </a:solid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0" name="Google Shape;44;p3">
            <a:extLst>
              <a:ext uri="{FF2B5EF4-FFF2-40B4-BE49-F238E27FC236}">
                <a16:creationId xmlns:a16="http://schemas.microsoft.com/office/drawing/2014/main" id="{A4556BAC-1DC6-8BB4-6248-A4F6275D06DD}"/>
              </a:ext>
            </a:extLst>
          </p:cNvPr>
          <p:cNvSpPr/>
          <p:nvPr/>
        </p:nvSpPr>
        <p:spPr>
          <a:xfrm>
            <a:off x="18706" y="332499"/>
            <a:ext cx="205269" cy="821461"/>
          </a:xfrm>
          <a:custGeom>
            <a:avLst/>
            <a:gdLst/>
            <a:ahLst/>
            <a:cxnLst/>
            <a:rect l="l" t="t" r="r" b="b"/>
            <a:pathLst>
              <a:path w="4811" h="19253" extrusionOk="0">
                <a:moveTo>
                  <a:pt x="0" y="0"/>
                </a:moveTo>
                <a:lnTo>
                  <a:pt x="0" y="19252"/>
                </a:lnTo>
                <a:cubicBezTo>
                  <a:pt x="2655" y="19241"/>
                  <a:pt x="4810" y="17097"/>
                  <a:pt x="4810" y="14442"/>
                </a:cubicBezTo>
                <a:lnTo>
                  <a:pt x="4810" y="4822"/>
                </a:lnTo>
                <a:cubicBezTo>
                  <a:pt x="4810" y="2155"/>
                  <a:pt x="2655" y="0"/>
                  <a:pt x="0"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1" name="Google Shape;45;p3">
            <a:extLst>
              <a:ext uri="{FF2B5EF4-FFF2-40B4-BE49-F238E27FC236}">
                <a16:creationId xmlns:a16="http://schemas.microsoft.com/office/drawing/2014/main" id="{D82708D2-AADA-86DB-76A7-201FA2CE8917}"/>
              </a:ext>
            </a:extLst>
          </p:cNvPr>
          <p:cNvSpPr/>
          <p:nvPr/>
        </p:nvSpPr>
        <p:spPr>
          <a:xfrm>
            <a:off x="18706" y="5772617"/>
            <a:ext cx="205269" cy="820992"/>
          </a:xfrm>
          <a:custGeom>
            <a:avLst/>
            <a:gdLst/>
            <a:ahLst/>
            <a:cxnLst/>
            <a:rect l="l" t="t" r="r" b="b"/>
            <a:pathLst>
              <a:path w="4811" h="19242" extrusionOk="0">
                <a:moveTo>
                  <a:pt x="0" y="1"/>
                </a:moveTo>
                <a:lnTo>
                  <a:pt x="0" y="19241"/>
                </a:lnTo>
                <a:cubicBezTo>
                  <a:pt x="2655" y="19241"/>
                  <a:pt x="4810" y="17098"/>
                  <a:pt x="4810" y="14431"/>
                </a:cubicBezTo>
                <a:lnTo>
                  <a:pt x="4810" y="4811"/>
                </a:lnTo>
                <a:cubicBezTo>
                  <a:pt x="4810" y="2156"/>
                  <a:pt x="2655" y="1"/>
                  <a:pt x="0"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2" name="Google Shape;46;p3">
            <a:extLst>
              <a:ext uri="{FF2B5EF4-FFF2-40B4-BE49-F238E27FC236}">
                <a16:creationId xmlns:a16="http://schemas.microsoft.com/office/drawing/2014/main" id="{9484013A-F3B9-895F-9321-8E347ABEAC55}"/>
              </a:ext>
            </a:extLst>
          </p:cNvPr>
          <p:cNvSpPr/>
          <p:nvPr/>
        </p:nvSpPr>
        <p:spPr>
          <a:xfrm>
            <a:off x="18705" y="742951"/>
            <a:ext cx="410496" cy="5440213"/>
          </a:xfrm>
          <a:custGeom>
            <a:avLst/>
            <a:gdLst/>
            <a:ahLst/>
            <a:cxnLst/>
            <a:rect l="l" t="t" r="r" b="b"/>
            <a:pathLst>
              <a:path w="9621" h="127505" extrusionOk="0">
                <a:moveTo>
                  <a:pt x="0" y="0"/>
                </a:moveTo>
                <a:lnTo>
                  <a:pt x="0" y="127504"/>
                </a:lnTo>
                <a:cubicBezTo>
                  <a:pt x="5286" y="127504"/>
                  <a:pt x="9620" y="123182"/>
                  <a:pt x="9620" y="117884"/>
                </a:cubicBezTo>
                <a:lnTo>
                  <a:pt x="9620" y="72485"/>
                </a:lnTo>
                <a:lnTo>
                  <a:pt x="9620" y="63758"/>
                </a:lnTo>
                <a:lnTo>
                  <a:pt x="9620" y="55031"/>
                </a:lnTo>
                <a:lnTo>
                  <a:pt x="9620" y="9621"/>
                </a:lnTo>
                <a:cubicBezTo>
                  <a:pt x="9620" y="4334"/>
                  <a:pt x="5286" y="12"/>
                  <a:pt x="0" y="0"/>
                </a:cubicBezTo>
                <a:close/>
              </a:path>
            </a:pathLst>
          </a:custGeom>
          <a:solidFill>
            <a:srgbClr val="90624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3" name="Google Shape;47;p3">
            <a:extLst>
              <a:ext uri="{FF2B5EF4-FFF2-40B4-BE49-F238E27FC236}">
                <a16:creationId xmlns:a16="http://schemas.microsoft.com/office/drawing/2014/main" id="{11F5E7BF-F62C-03F6-3657-473960EDFD29}"/>
              </a:ext>
            </a:extLst>
          </p:cNvPr>
          <p:cNvSpPr/>
          <p:nvPr/>
        </p:nvSpPr>
        <p:spPr>
          <a:xfrm>
            <a:off x="12005436" y="332499"/>
            <a:ext cx="205269" cy="821461"/>
          </a:xfrm>
          <a:custGeom>
            <a:avLst/>
            <a:gdLst/>
            <a:ahLst/>
            <a:cxnLst/>
            <a:rect l="l" t="t" r="r" b="b"/>
            <a:pathLst>
              <a:path w="4811" h="19253" extrusionOk="0">
                <a:moveTo>
                  <a:pt x="4811" y="0"/>
                </a:moveTo>
                <a:cubicBezTo>
                  <a:pt x="2156" y="0"/>
                  <a:pt x="1" y="2155"/>
                  <a:pt x="1" y="4822"/>
                </a:cubicBezTo>
                <a:lnTo>
                  <a:pt x="1" y="14442"/>
                </a:lnTo>
                <a:cubicBezTo>
                  <a:pt x="1" y="17097"/>
                  <a:pt x="2156" y="19241"/>
                  <a:pt x="4811" y="19252"/>
                </a:cubicBezTo>
                <a:lnTo>
                  <a:pt x="4811" y="0"/>
                </a:ln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4" name="Google Shape;48;p3">
            <a:extLst>
              <a:ext uri="{FF2B5EF4-FFF2-40B4-BE49-F238E27FC236}">
                <a16:creationId xmlns:a16="http://schemas.microsoft.com/office/drawing/2014/main" id="{594E751B-2E20-E3A4-0E66-E3594CD8FB66}"/>
              </a:ext>
            </a:extLst>
          </p:cNvPr>
          <p:cNvSpPr/>
          <p:nvPr/>
        </p:nvSpPr>
        <p:spPr>
          <a:xfrm>
            <a:off x="12005436" y="5772617"/>
            <a:ext cx="205269" cy="820992"/>
          </a:xfrm>
          <a:custGeom>
            <a:avLst/>
            <a:gdLst/>
            <a:ahLst/>
            <a:cxnLst/>
            <a:rect l="l" t="t" r="r" b="b"/>
            <a:pathLst>
              <a:path w="4811" h="19242" extrusionOk="0">
                <a:moveTo>
                  <a:pt x="4811" y="1"/>
                </a:moveTo>
                <a:cubicBezTo>
                  <a:pt x="2156" y="1"/>
                  <a:pt x="1" y="2156"/>
                  <a:pt x="1" y="4811"/>
                </a:cubicBezTo>
                <a:lnTo>
                  <a:pt x="1" y="14431"/>
                </a:lnTo>
                <a:cubicBezTo>
                  <a:pt x="1" y="17098"/>
                  <a:pt x="2156" y="19241"/>
                  <a:pt x="4811" y="19241"/>
                </a:cubicBezTo>
                <a:lnTo>
                  <a:pt x="4811" y="1"/>
                </a:ln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5" name="Google Shape;49;p3">
            <a:extLst>
              <a:ext uri="{FF2B5EF4-FFF2-40B4-BE49-F238E27FC236}">
                <a16:creationId xmlns:a16="http://schemas.microsoft.com/office/drawing/2014/main" id="{0F9FC84F-347F-691F-FE35-85A74BBA5BE1}"/>
              </a:ext>
            </a:extLst>
          </p:cNvPr>
          <p:cNvSpPr/>
          <p:nvPr/>
        </p:nvSpPr>
        <p:spPr>
          <a:xfrm>
            <a:off x="11800209" y="742951"/>
            <a:ext cx="410496" cy="5440213"/>
          </a:xfrm>
          <a:custGeom>
            <a:avLst/>
            <a:gdLst/>
            <a:ahLst/>
            <a:cxnLst/>
            <a:rect l="l" t="t" r="r" b="b"/>
            <a:pathLst>
              <a:path w="9621" h="127505" extrusionOk="0">
                <a:moveTo>
                  <a:pt x="9621" y="0"/>
                </a:moveTo>
                <a:cubicBezTo>
                  <a:pt x="4335" y="12"/>
                  <a:pt x="1" y="4334"/>
                  <a:pt x="1" y="9621"/>
                </a:cubicBezTo>
                <a:lnTo>
                  <a:pt x="1" y="55031"/>
                </a:lnTo>
                <a:lnTo>
                  <a:pt x="1" y="63758"/>
                </a:lnTo>
                <a:lnTo>
                  <a:pt x="1" y="72485"/>
                </a:lnTo>
                <a:lnTo>
                  <a:pt x="1" y="117884"/>
                </a:lnTo>
                <a:cubicBezTo>
                  <a:pt x="1" y="123182"/>
                  <a:pt x="4335" y="127504"/>
                  <a:pt x="9621" y="127504"/>
                </a:cubicBezTo>
                <a:lnTo>
                  <a:pt x="9621" y="0"/>
                </a:lnTo>
                <a:close/>
              </a:path>
            </a:pathLst>
          </a:custGeom>
          <a:solidFill>
            <a:srgbClr val="90624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62" name="Google Shape;53;p3">
            <a:extLst>
              <a:ext uri="{FF2B5EF4-FFF2-40B4-BE49-F238E27FC236}">
                <a16:creationId xmlns:a16="http://schemas.microsoft.com/office/drawing/2014/main" id="{B4B7EB8D-D399-BE30-6770-E7F3D0D7FBFB}"/>
              </a:ext>
            </a:extLst>
          </p:cNvPr>
          <p:cNvGrpSpPr/>
          <p:nvPr/>
        </p:nvGrpSpPr>
        <p:grpSpPr>
          <a:xfrm rot="15549138" flipH="1">
            <a:off x="1944507" y="1485492"/>
            <a:ext cx="2444061" cy="4864275"/>
            <a:chOff x="6193536" y="54698"/>
            <a:chExt cx="2289440" cy="5052152"/>
          </a:xfrm>
          <a:solidFill>
            <a:schemeClr val="tx1">
              <a:lumMod val="50000"/>
            </a:schemeClr>
          </a:solidFill>
        </p:grpSpPr>
        <p:sp>
          <p:nvSpPr>
            <p:cNvPr id="63" name="Google Shape;54;p3">
              <a:extLst>
                <a:ext uri="{FF2B5EF4-FFF2-40B4-BE49-F238E27FC236}">
                  <a16:creationId xmlns:a16="http://schemas.microsoft.com/office/drawing/2014/main" id="{D4A017F0-790A-0560-3ACD-C2C2F1D1DB57}"/>
                </a:ext>
              </a:extLst>
            </p:cNvPr>
            <p:cNvSpPr/>
            <p:nvPr/>
          </p:nvSpPr>
          <p:spPr>
            <a:xfrm>
              <a:off x="6788640" y="4899554"/>
              <a:ext cx="137184" cy="207296"/>
            </a:xfrm>
            <a:custGeom>
              <a:avLst/>
              <a:gdLst/>
              <a:ahLst/>
              <a:cxnLst/>
              <a:rect l="l" t="t" r="r" b="b"/>
              <a:pathLst>
                <a:path w="4287" h="6478" extrusionOk="0">
                  <a:moveTo>
                    <a:pt x="3400" y="0"/>
                  </a:moveTo>
                  <a:cubicBezTo>
                    <a:pt x="3088" y="0"/>
                    <a:pt x="2790" y="184"/>
                    <a:pt x="2656" y="489"/>
                  </a:cubicBezTo>
                  <a:cubicBezTo>
                    <a:pt x="1989" y="2061"/>
                    <a:pt x="1167" y="3680"/>
                    <a:pt x="227" y="5275"/>
                  </a:cubicBezTo>
                  <a:cubicBezTo>
                    <a:pt x="1" y="5656"/>
                    <a:pt x="120" y="6133"/>
                    <a:pt x="501" y="6359"/>
                  </a:cubicBezTo>
                  <a:cubicBezTo>
                    <a:pt x="632" y="6442"/>
                    <a:pt x="763" y="6478"/>
                    <a:pt x="905" y="6478"/>
                  </a:cubicBezTo>
                  <a:cubicBezTo>
                    <a:pt x="1179" y="6478"/>
                    <a:pt x="1441" y="6335"/>
                    <a:pt x="1584" y="6085"/>
                  </a:cubicBezTo>
                  <a:cubicBezTo>
                    <a:pt x="2572" y="4418"/>
                    <a:pt x="3418" y="2751"/>
                    <a:pt x="4120" y="1108"/>
                  </a:cubicBezTo>
                  <a:cubicBezTo>
                    <a:pt x="4287" y="703"/>
                    <a:pt x="4108" y="239"/>
                    <a:pt x="3703" y="61"/>
                  </a:cubicBezTo>
                  <a:cubicBezTo>
                    <a:pt x="3604" y="20"/>
                    <a:pt x="3501" y="0"/>
                    <a:pt x="3400"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6" name="Google Shape;55;p3">
              <a:extLst>
                <a:ext uri="{FF2B5EF4-FFF2-40B4-BE49-F238E27FC236}">
                  <a16:creationId xmlns:a16="http://schemas.microsoft.com/office/drawing/2014/main" id="{77351167-AEB5-4D9F-F0F5-B9C5941B568D}"/>
                </a:ext>
              </a:extLst>
            </p:cNvPr>
            <p:cNvSpPr/>
            <p:nvPr/>
          </p:nvSpPr>
          <p:spPr>
            <a:xfrm>
              <a:off x="6924288" y="4559715"/>
              <a:ext cx="75456" cy="224448"/>
            </a:xfrm>
            <a:custGeom>
              <a:avLst/>
              <a:gdLst/>
              <a:ahLst/>
              <a:cxnLst/>
              <a:rect l="l" t="t" r="r" b="b"/>
              <a:pathLst>
                <a:path w="2358" h="7014" extrusionOk="0">
                  <a:moveTo>
                    <a:pt x="1572" y="1"/>
                  </a:moveTo>
                  <a:cubicBezTo>
                    <a:pt x="1131" y="13"/>
                    <a:pt x="774" y="346"/>
                    <a:pt x="774" y="786"/>
                  </a:cubicBezTo>
                  <a:cubicBezTo>
                    <a:pt x="750" y="2489"/>
                    <a:pt x="524" y="4251"/>
                    <a:pt x="107" y="6037"/>
                  </a:cubicBezTo>
                  <a:cubicBezTo>
                    <a:pt x="0" y="6466"/>
                    <a:pt x="262" y="6894"/>
                    <a:pt x="691" y="6990"/>
                  </a:cubicBezTo>
                  <a:cubicBezTo>
                    <a:pt x="750" y="7013"/>
                    <a:pt x="822" y="7013"/>
                    <a:pt x="881" y="7013"/>
                  </a:cubicBezTo>
                  <a:cubicBezTo>
                    <a:pt x="1238" y="7013"/>
                    <a:pt x="1560" y="6763"/>
                    <a:pt x="1655" y="6406"/>
                  </a:cubicBezTo>
                  <a:cubicBezTo>
                    <a:pt x="2096" y="4501"/>
                    <a:pt x="2334" y="2620"/>
                    <a:pt x="2358" y="810"/>
                  </a:cubicBezTo>
                  <a:cubicBezTo>
                    <a:pt x="2358" y="370"/>
                    <a:pt x="2012" y="13"/>
                    <a:pt x="1572"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7" name="Google Shape;56;p3">
              <a:extLst>
                <a:ext uri="{FF2B5EF4-FFF2-40B4-BE49-F238E27FC236}">
                  <a16:creationId xmlns:a16="http://schemas.microsoft.com/office/drawing/2014/main" id="{575BBD4F-81CE-75A1-DD91-3A0E63708640}"/>
                </a:ext>
              </a:extLst>
            </p:cNvPr>
            <p:cNvSpPr/>
            <p:nvPr/>
          </p:nvSpPr>
          <p:spPr>
            <a:xfrm>
              <a:off x="6916288" y="4212099"/>
              <a:ext cx="65568" cy="224960"/>
            </a:xfrm>
            <a:custGeom>
              <a:avLst/>
              <a:gdLst/>
              <a:ahLst/>
              <a:cxnLst/>
              <a:rect l="l" t="t" r="r" b="b"/>
              <a:pathLst>
                <a:path w="2049" h="7030" extrusionOk="0">
                  <a:moveTo>
                    <a:pt x="890" y="1"/>
                  </a:moveTo>
                  <a:cubicBezTo>
                    <a:pt x="487" y="1"/>
                    <a:pt x="152" y="307"/>
                    <a:pt x="107" y="708"/>
                  </a:cubicBezTo>
                  <a:cubicBezTo>
                    <a:pt x="36" y="1339"/>
                    <a:pt x="0" y="1982"/>
                    <a:pt x="0" y="2625"/>
                  </a:cubicBezTo>
                  <a:cubicBezTo>
                    <a:pt x="0" y="3875"/>
                    <a:pt x="143" y="5149"/>
                    <a:pt x="405" y="6399"/>
                  </a:cubicBezTo>
                  <a:cubicBezTo>
                    <a:pt x="488" y="6768"/>
                    <a:pt x="810" y="7030"/>
                    <a:pt x="1179" y="7030"/>
                  </a:cubicBezTo>
                  <a:cubicBezTo>
                    <a:pt x="1238" y="7030"/>
                    <a:pt x="1286" y="7018"/>
                    <a:pt x="1346" y="7006"/>
                  </a:cubicBezTo>
                  <a:cubicBezTo>
                    <a:pt x="1774" y="6923"/>
                    <a:pt x="2048" y="6506"/>
                    <a:pt x="1953" y="6065"/>
                  </a:cubicBezTo>
                  <a:cubicBezTo>
                    <a:pt x="1715" y="4922"/>
                    <a:pt x="1596" y="3768"/>
                    <a:pt x="1596" y="2625"/>
                  </a:cubicBezTo>
                  <a:cubicBezTo>
                    <a:pt x="1596" y="2041"/>
                    <a:pt x="1619" y="1458"/>
                    <a:pt x="1691" y="874"/>
                  </a:cubicBezTo>
                  <a:cubicBezTo>
                    <a:pt x="1727" y="446"/>
                    <a:pt x="1417" y="53"/>
                    <a:pt x="976" y="5"/>
                  </a:cubicBezTo>
                  <a:cubicBezTo>
                    <a:pt x="947" y="2"/>
                    <a:pt x="919" y="1"/>
                    <a:pt x="890"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8" name="Google Shape;57;p3">
              <a:extLst>
                <a:ext uri="{FF2B5EF4-FFF2-40B4-BE49-F238E27FC236}">
                  <a16:creationId xmlns:a16="http://schemas.microsoft.com/office/drawing/2014/main" id="{5AD0B99A-B222-D7B0-8715-FFFD276BB108}"/>
                </a:ext>
              </a:extLst>
            </p:cNvPr>
            <p:cNvSpPr/>
            <p:nvPr/>
          </p:nvSpPr>
          <p:spPr>
            <a:xfrm>
              <a:off x="6960096" y="3890308"/>
              <a:ext cx="141376" cy="204256"/>
            </a:xfrm>
            <a:custGeom>
              <a:avLst/>
              <a:gdLst/>
              <a:ahLst/>
              <a:cxnLst/>
              <a:rect l="l" t="t" r="r" b="b"/>
              <a:pathLst>
                <a:path w="4418" h="6383" extrusionOk="0">
                  <a:moveTo>
                    <a:pt x="3516" y="0"/>
                  </a:moveTo>
                  <a:cubicBezTo>
                    <a:pt x="3260" y="0"/>
                    <a:pt x="3007" y="121"/>
                    <a:pt x="2858" y="346"/>
                  </a:cubicBezTo>
                  <a:cubicBezTo>
                    <a:pt x="1739" y="2001"/>
                    <a:pt x="834" y="3668"/>
                    <a:pt x="167" y="5287"/>
                  </a:cubicBezTo>
                  <a:cubicBezTo>
                    <a:pt x="0" y="5692"/>
                    <a:pt x="191" y="6156"/>
                    <a:pt x="596" y="6323"/>
                  </a:cubicBezTo>
                  <a:cubicBezTo>
                    <a:pt x="691" y="6358"/>
                    <a:pt x="798" y="6382"/>
                    <a:pt x="893" y="6382"/>
                  </a:cubicBezTo>
                  <a:cubicBezTo>
                    <a:pt x="1203" y="6382"/>
                    <a:pt x="1501" y="6192"/>
                    <a:pt x="1632" y="5894"/>
                  </a:cubicBezTo>
                  <a:cubicBezTo>
                    <a:pt x="2263" y="4370"/>
                    <a:pt x="3108" y="2810"/>
                    <a:pt x="4168" y="1239"/>
                  </a:cubicBezTo>
                  <a:cubicBezTo>
                    <a:pt x="4418" y="870"/>
                    <a:pt x="4322" y="381"/>
                    <a:pt x="3953" y="131"/>
                  </a:cubicBezTo>
                  <a:cubicBezTo>
                    <a:pt x="3820" y="43"/>
                    <a:pt x="3668" y="0"/>
                    <a:pt x="3516"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9" name="Google Shape;58;p3">
              <a:extLst>
                <a:ext uri="{FF2B5EF4-FFF2-40B4-BE49-F238E27FC236}">
                  <a16:creationId xmlns:a16="http://schemas.microsoft.com/office/drawing/2014/main" id="{3D754E31-464D-C1DD-2009-0411B280AE0F}"/>
                </a:ext>
              </a:extLst>
            </p:cNvPr>
            <p:cNvSpPr/>
            <p:nvPr/>
          </p:nvSpPr>
          <p:spPr>
            <a:xfrm>
              <a:off x="7152128" y="3626308"/>
              <a:ext cx="178720" cy="176768"/>
            </a:xfrm>
            <a:custGeom>
              <a:avLst/>
              <a:gdLst/>
              <a:ahLst/>
              <a:cxnLst/>
              <a:rect l="l" t="t" r="r" b="b"/>
              <a:pathLst>
                <a:path w="5585" h="5524" extrusionOk="0">
                  <a:moveTo>
                    <a:pt x="4702" y="1"/>
                  </a:moveTo>
                  <a:cubicBezTo>
                    <a:pt x="4504" y="1"/>
                    <a:pt x="4306" y="75"/>
                    <a:pt x="4155" y="226"/>
                  </a:cubicBezTo>
                  <a:cubicBezTo>
                    <a:pt x="2703" y="1619"/>
                    <a:pt x="1441" y="2916"/>
                    <a:pt x="298" y="4202"/>
                  </a:cubicBezTo>
                  <a:cubicBezTo>
                    <a:pt x="0" y="4536"/>
                    <a:pt x="36" y="5036"/>
                    <a:pt x="357" y="5333"/>
                  </a:cubicBezTo>
                  <a:cubicBezTo>
                    <a:pt x="512" y="5464"/>
                    <a:pt x="703" y="5524"/>
                    <a:pt x="881" y="5524"/>
                  </a:cubicBezTo>
                  <a:cubicBezTo>
                    <a:pt x="1107" y="5524"/>
                    <a:pt x="1322" y="5441"/>
                    <a:pt x="1477" y="5262"/>
                  </a:cubicBezTo>
                  <a:cubicBezTo>
                    <a:pt x="2596" y="4000"/>
                    <a:pt x="3822" y="2726"/>
                    <a:pt x="5251" y="1369"/>
                  </a:cubicBezTo>
                  <a:cubicBezTo>
                    <a:pt x="5572" y="1071"/>
                    <a:pt x="5584" y="571"/>
                    <a:pt x="5275" y="249"/>
                  </a:cubicBezTo>
                  <a:cubicBezTo>
                    <a:pt x="5122" y="84"/>
                    <a:pt x="4912" y="1"/>
                    <a:pt x="4702"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0" name="Google Shape;59;p3">
              <a:extLst>
                <a:ext uri="{FF2B5EF4-FFF2-40B4-BE49-F238E27FC236}">
                  <a16:creationId xmlns:a16="http://schemas.microsoft.com/office/drawing/2014/main" id="{31CC8086-88DF-7ED3-BA9D-DFFA9DEE6362}"/>
                </a:ext>
              </a:extLst>
            </p:cNvPr>
            <p:cNvSpPr/>
            <p:nvPr/>
          </p:nvSpPr>
          <p:spPr>
            <a:xfrm>
              <a:off x="7404352" y="3396389"/>
              <a:ext cx="191648" cy="163232"/>
            </a:xfrm>
            <a:custGeom>
              <a:avLst/>
              <a:gdLst/>
              <a:ahLst/>
              <a:cxnLst/>
              <a:rect l="l" t="t" r="r" b="b"/>
              <a:pathLst>
                <a:path w="5989" h="5101" extrusionOk="0">
                  <a:moveTo>
                    <a:pt x="5101" y="1"/>
                  </a:moveTo>
                  <a:cubicBezTo>
                    <a:pt x="4924" y="1"/>
                    <a:pt x="4745" y="60"/>
                    <a:pt x="4596" y="184"/>
                  </a:cubicBezTo>
                  <a:cubicBezTo>
                    <a:pt x="2989" y="1481"/>
                    <a:pt x="1607" y="2636"/>
                    <a:pt x="369" y="3708"/>
                  </a:cubicBezTo>
                  <a:cubicBezTo>
                    <a:pt x="36" y="3994"/>
                    <a:pt x="0" y="4494"/>
                    <a:pt x="286" y="4827"/>
                  </a:cubicBezTo>
                  <a:cubicBezTo>
                    <a:pt x="441" y="5006"/>
                    <a:pt x="667" y="5101"/>
                    <a:pt x="893" y="5101"/>
                  </a:cubicBezTo>
                  <a:cubicBezTo>
                    <a:pt x="1072" y="5101"/>
                    <a:pt x="1262" y="5041"/>
                    <a:pt x="1405" y="4910"/>
                  </a:cubicBezTo>
                  <a:cubicBezTo>
                    <a:pt x="2631" y="3851"/>
                    <a:pt x="4012" y="2708"/>
                    <a:pt x="5608" y="1410"/>
                  </a:cubicBezTo>
                  <a:cubicBezTo>
                    <a:pt x="5941" y="1136"/>
                    <a:pt x="5989" y="636"/>
                    <a:pt x="5715" y="291"/>
                  </a:cubicBezTo>
                  <a:cubicBezTo>
                    <a:pt x="5560" y="102"/>
                    <a:pt x="5332" y="1"/>
                    <a:pt x="5101"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1" name="Google Shape;60;p3">
              <a:extLst>
                <a:ext uri="{FF2B5EF4-FFF2-40B4-BE49-F238E27FC236}">
                  <a16:creationId xmlns:a16="http://schemas.microsoft.com/office/drawing/2014/main" id="{7616E9CB-F50D-B8A4-F9B4-CAF818DA7FA7}"/>
                </a:ext>
              </a:extLst>
            </p:cNvPr>
            <p:cNvSpPr/>
            <p:nvPr/>
          </p:nvSpPr>
          <p:spPr>
            <a:xfrm>
              <a:off x="7676000" y="3176741"/>
              <a:ext cx="193952" cy="160768"/>
            </a:xfrm>
            <a:custGeom>
              <a:avLst/>
              <a:gdLst/>
              <a:ahLst/>
              <a:cxnLst/>
              <a:rect l="l" t="t" r="r" b="b"/>
              <a:pathLst>
                <a:path w="6061" h="5024" extrusionOk="0">
                  <a:moveTo>
                    <a:pt x="5174" y="1"/>
                  </a:moveTo>
                  <a:cubicBezTo>
                    <a:pt x="4999" y="1"/>
                    <a:pt x="4824" y="59"/>
                    <a:pt x="4679" y="178"/>
                  </a:cubicBezTo>
                  <a:cubicBezTo>
                    <a:pt x="3370" y="1237"/>
                    <a:pt x="2048" y="2285"/>
                    <a:pt x="727" y="3345"/>
                  </a:cubicBezTo>
                  <a:lnTo>
                    <a:pt x="393" y="3607"/>
                  </a:lnTo>
                  <a:cubicBezTo>
                    <a:pt x="48" y="3881"/>
                    <a:pt x="0" y="4381"/>
                    <a:pt x="274" y="4726"/>
                  </a:cubicBezTo>
                  <a:cubicBezTo>
                    <a:pt x="429" y="4916"/>
                    <a:pt x="655" y="5024"/>
                    <a:pt x="893" y="5024"/>
                  </a:cubicBezTo>
                  <a:cubicBezTo>
                    <a:pt x="1060" y="5024"/>
                    <a:pt x="1238" y="4964"/>
                    <a:pt x="1381" y="4845"/>
                  </a:cubicBezTo>
                  <a:lnTo>
                    <a:pt x="1715" y="4583"/>
                  </a:lnTo>
                  <a:cubicBezTo>
                    <a:pt x="3048" y="3523"/>
                    <a:pt x="4370" y="2476"/>
                    <a:pt x="5668" y="1416"/>
                  </a:cubicBezTo>
                  <a:cubicBezTo>
                    <a:pt x="6013" y="1142"/>
                    <a:pt x="6061" y="642"/>
                    <a:pt x="5787" y="297"/>
                  </a:cubicBezTo>
                  <a:cubicBezTo>
                    <a:pt x="5631" y="101"/>
                    <a:pt x="5403" y="1"/>
                    <a:pt x="5174"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2" name="Google Shape;61;p3">
              <a:extLst>
                <a:ext uri="{FF2B5EF4-FFF2-40B4-BE49-F238E27FC236}">
                  <a16:creationId xmlns:a16="http://schemas.microsoft.com/office/drawing/2014/main" id="{FCBA5C4A-FF47-870A-5427-7EB9E9B518A5}"/>
                </a:ext>
              </a:extLst>
            </p:cNvPr>
            <p:cNvSpPr/>
            <p:nvPr/>
          </p:nvSpPr>
          <p:spPr>
            <a:xfrm>
              <a:off x="7948416" y="2947909"/>
              <a:ext cx="187104" cy="167872"/>
            </a:xfrm>
            <a:custGeom>
              <a:avLst/>
              <a:gdLst/>
              <a:ahLst/>
              <a:cxnLst/>
              <a:rect l="l" t="t" r="r" b="b"/>
              <a:pathLst>
                <a:path w="5847" h="5246" extrusionOk="0">
                  <a:moveTo>
                    <a:pt x="4975" y="0"/>
                  </a:moveTo>
                  <a:cubicBezTo>
                    <a:pt x="4780" y="0"/>
                    <a:pt x="4584" y="72"/>
                    <a:pt x="4429" y="221"/>
                  </a:cubicBezTo>
                  <a:cubicBezTo>
                    <a:pt x="3215" y="1352"/>
                    <a:pt x="1893" y="2542"/>
                    <a:pt x="369" y="3840"/>
                  </a:cubicBezTo>
                  <a:cubicBezTo>
                    <a:pt x="36" y="4126"/>
                    <a:pt x="0" y="4626"/>
                    <a:pt x="286" y="4959"/>
                  </a:cubicBezTo>
                  <a:cubicBezTo>
                    <a:pt x="441" y="5150"/>
                    <a:pt x="655" y="5245"/>
                    <a:pt x="881" y="5245"/>
                  </a:cubicBezTo>
                  <a:cubicBezTo>
                    <a:pt x="1072" y="5245"/>
                    <a:pt x="1250" y="5174"/>
                    <a:pt x="1405" y="5055"/>
                  </a:cubicBezTo>
                  <a:cubicBezTo>
                    <a:pt x="2941" y="3733"/>
                    <a:pt x="4286" y="2530"/>
                    <a:pt x="5513" y="1376"/>
                  </a:cubicBezTo>
                  <a:cubicBezTo>
                    <a:pt x="5834" y="1066"/>
                    <a:pt x="5846" y="566"/>
                    <a:pt x="5549" y="244"/>
                  </a:cubicBezTo>
                  <a:cubicBezTo>
                    <a:pt x="5394" y="84"/>
                    <a:pt x="5185" y="0"/>
                    <a:pt x="497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3" name="Google Shape;62;p3">
              <a:extLst>
                <a:ext uri="{FF2B5EF4-FFF2-40B4-BE49-F238E27FC236}">
                  <a16:creationId xmlns:a16="http://schemas.microsoft.com/office/drawing/2014/main" id="{765F14CE-80EE-FFA4-8629-4A7A70F2AA7B}"/>
                </a:ext>
              </a:extLst>
            </p:cNvPr>
            <p:cNvSpPr/>
            <p:nvPr/>
          </p:nvSpPr>
          <p:spPr>
            <a:xfrm>
              <a:off x="8202144" y="2684838"/>
              <a:ext cx="165408" cy="188608"/>
            </a:xfrm>
            <a:custGeom>
              <a:avLst/>
              <a:gdLst/>
              <a:ahLst/>
              <a:cxnLst/>
              <a:rect l="l" t="t" r="r" b="b"/>
              <a:pathLst>
                <a:path w="5169" h="5894" extrusionOk="0">
                  <a:moveTo>
                    <a:pt x="4264" y="1"/>
                  </a:moveTo>
                  <a:cubicBezTo>
                    <a:pt x="4007" y="1"/>
                    <a:pt x="3754" y="125"/>
                    <a:pt x="3596" y="357"/>
                  </a:cubicBezTo>
                  <a:cubicBezTo>
                    <a:pt x="2692" y="1715"/>
                    <a:pt x="1572" y="3131"/>
                    <a:pt x="287" y="4572"/>
                  </a:cubicBezTo>
                  <a:cubicBezTo>
                    <a:pt x="1" y="4894"/>
                    <a:pt x="25" y="5394"/>
                    <a:pt x="346" y="5691"/>
                  </a:cubicBezTo>
                  <a:cubicBezTo>
                    <a:pt x="501" y="5822"/>
                    <a:pt x="691" y="5894"/>
                    <a:pt x="882" y="5894"/>
                  </a:cubicBezTo>
                  <a:cubicBezTo>
                    <a:pt x="1096" y="5894"/>
                    <a:pt x="1310" y="5798"/>
                    <a:pt x="1477" y="5632"/>
                  </a:cubicBezTo>
                  <a:cubicBezTo>
                    <a:pt x="2823" y="4108"/>
                    <a:pt x="3954" y="2679"/>
                    <a:pt x="4918" y="1238"/>
                  </a:cubicBezTo>
                  <a:cubicBezTo>
                    <a:pt x="5168" y="869"/>
                    <a:pt x="5061" y="381"/>
                    <a:pt x="4704" y="131"/>
                  </a:cubicBezTo>
                  <a:cubicBezTo>
                    <a:pt x="4567" y="43"/>
                    <a:pt x="4415" y="1"/>
                    <a:pt x="4264"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4" name="Google Shape;63;p3">
              <a:extLst>
                <a:ext uri="{FF2B5EF4-FFF2-40B4-BE49-F238E27FC236}">
                  <a16:creationId xmlns:a16="http://schemas.microsoft.com/office/drawing/2014/main" id="{EFF6FA5E-2CA3-A7D4-41F8-0780EC003C85}"/>
                </a:ext>
              </a:extLst>
            </p:cNvPr>
            <p:cNvSpPr/>
            <p:nvPr/>
          </p:nvSpPr>
          <p:spPr>
            <a:xfrm>
              <a:off x="8391520" y="2360550"/>
              <a:ext cx="91456" cy="220672"/>
            </a:xfrm>
            <a:custGeom>
              <a:avLst/>
              <a:gdLst/>
              <a:ahLst/>
              <a:cxnLst/>
              <a:rect l="l" t="t" r="r" b="b"/>
              <a:pathLst>
                <a:path w="2858" h="6896" extrusionOk="0">
                  <a:moveTo>
                    <a:pt x="2028" y="1"/>
                  </a:moveTo>
                  <a:cubicBezTo>
                    <a:pt x="1596" y="1"/>
                    <a:pt x="1262" y="337"/>
                    <a:pt x="1250" y="752"/>
                  </a:cubicBezTo>
                  <a:cubicBezTo>
                    <a:pt x="1167" y="2419"/>
                    <a:pt x="810" y="4121"/>
                    <a:pt x="155" y="5824"/>
                  </a:cubicBezTo>
                  <a:cubicBezTo>
                    <a:pt x="0" y="6229"/>
                    <a:pt x="203" y="6693"/>
                    <a:pt x="607" y="6848"/>
                  </a:cubicBezTo>
                  <a:cubicBezTo>
                    <a:pt x="703" y="6884"/>
                    <a:pt x="798" y="6896"/>
                    <a:pt x="893" y="6896"/>
                  </a:cubicBezTo>
                  <a:cubicBezTo>
                    <a:pt x="1215" y="6896"/>
                    <a:pt x="1512" y="6705"/>
                    <a:pt x="1631" y="6384"/>
                  </a:cubicBezTo>
                  <a:cubicBezTo>
                    <a:pt x="2346" y="4538"/>
                    <a:pt x="2751" y="2669"/>
                    <a:pt x="2834" y="823"/>
                  </a:cubicBezTo>
                  <a:cubicBezTo>
                    <a:pt x="2858" y="395"/>
                    <a:pt x="2512" y="14"/>
                    <a:pt x="2072" y="2"/>
                  </a:cubicBezTo>
                  <a:cubicBezTo>
                    <a:pt x="2057" y="1"/>
                    <a:pt x="2042" y="1"/>
                    <a:pt x="2028"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5" name="Google Shape;64;p3">
              <a:extLst>
                <a:ext uri="{FF2B5EF4-FFF2-40B4-BE49-F238E27FC236}">
                  <a16:creationId xmlns:a16="http://schemas.microsoft.com/office/drawing/2014/main" id="{AB519AEE-6C75-D63E-FC67-51EDBE70095C}"/>
                </a:ext>
              </a:extLst>
            </p:cNvPr>
            <p:cNvSpPr/>
            <p:nvPr/>
          </p:nvSpPr>
          <p:spPr>
            <a:xfrm>
              <a:off x="8384640" y="2013863"/>
              <a:ext cx="87680" cy="222944"/>
            </a:xfrm>
            <a:custGeom>
              <a:avLst/>
              <a:gdLst/>
              <a:ahLst/>
              <a:cxnLst/>
              <a:rect l="l" t="t" r="r" b="b"/>
              <a:pathLst>
                <a:path w="2740" h="6967" extrusionOk="0">
                  <a:moveTo>
                    <a:pt x="875" y="0"/>
                  </a:moveTo>
                  <a:cubicBezTo>
                    <a:pt x="810" y="0"/>
                    <a:pt x="745" y="8"/>
                    <a:pt x="680" y="25"/>
                  </a:cubicBezTo>
                  <a:cubicBezTo>
                    <a:pt x="251" y="144"/>
                    <a:pt x="1" y="573"/>
                    <a:pt x="108" y="1001"/>
                  </a:cubicBezTo>
                  <a:cubicBezTo>
                    <a:pt x="537" y="2656"/>
                    <a:pt x="882" y="4430"/>
                    <a:pt x="1108" y="6264"/>
                  </a:cubicBezTo>
                  <a:cubicBezTo>
                    <a:pt x="1168" y="6669"/>
                    <a:pt x="1501" y="6966"/>
                    <a:pt x="1894" y="6966"/>
                  </a:cubicBezTo>
                  <a:cubicBezTo>
                    <a:pt x="1930" y="6966"/>
                    <a:pt x="1965" y="6966"/>
                    <a:pt x="2001" y="6955"/>
                  </a:cubicBezTo>
                  <a:cubicBezTo>
                    <a:pt x="2430" y="6907"/>
                    <a:pt x="2739" y="6502"/>
                    <a:pt x="2692" y="6073"/>
                  </a:cubicBezTo>
                  <a:cubicBezTo>
                    <a:pt x="2442" y="4157"/>
                    <a:pt x="2096" y="2323"/>
                    <a:pt x="1644" y="597"/>
                  </a:cubicBezTo>
                  <a:cubicBezTo>
                    <a:pt x="1553" y="235"/>
                    <a:pt x="1226" y="0"/>
                    <a:pt x="87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6" name="Google Shape;65;p3">
              <a:extLst>
                <a:ext uri="{FF2B5EF4-FFF2-40B4-BE49-F238E27FC236}">
                  <a16:creationId xmlns:a16="http://schemas.microsoft.com/office/drawing/2014/main" id="{A93B7CFF-4E96-2F10-A0EF-4CEAF4D2A606}"/>
                </a:ext>
              </a:extLst>
            </p:cNvPr>
            <p:cNvSpPr/>
            <p:nvPr/>
          </p:nvSpPr>
          <p:spPr>
            <a:xfrm>
              <a:off x="8243680" y="1694855"/>
              <a:ext cx="140992" cy="204384"/>
            </a:xfrm>
            <a:custGeom>
              <a:avLst/>
              <a:gdLst/>
              <a:ahLst/>
              <a:cxnLst/>
              <a:rect l="l" t="t" r="r" b="b"/>
              <a:pathLst>
                <a:path w="4406" h="6387" extrusionOk="0">
                  <a:moveTo>
                    <a:pt x="897" y="0"/>
                  </a:moveTo>
                  <a:cubicBezTo>
                    <a:pt x="747" y="0"/>
                    <a:pt x="596" y="44"/>
                    <a:pt x="465" y="136"/>
                  </a:cubicBezTo>
                  <a:cubicBezTo>
                    <a:pt x="96" y="374"/>
                    <a:pt x="1" y="862"/>
                    <a:pt x="239" y="1231"/>
                  </a:cubicBezTo>
                  <a:cubicBezTo>
                    <a:pt x="1215" y="2696"/>
                    <a:pt x="2060" y="4279"/>
                    <a:pt x="2775" y="5910"/>
                  </a:cubicBezTo>
                  <a:cubicBezTo>
                    <a:pt x="2906" y="6220"/>
                    <a:pt x="3203" y="6387"/>
                    <a:pt x="3501" y="6387"/>
                  </a:cubicBezTo>
                  <a:cubicBezTo>
                    <a:pt x="3608" y="6387"/>
                    <a:pt x="3715" y="6375"/>
                    <a:pt x="3822" y="6327"/>
                  </a:cubicBezTo>
                  <a:cubicBezTo>
                    <a:pt x="4227" y="6148"/>
                    <a:pt x="4406" y="5684"/>
                    <a:pt x="4239" y="5279"/>
                  </a:cubicBezTo>
                  <a:cubicBezTo>
                    <a:pt x="3489" y="3553"/>
                    <a:pt x="2584" y="1898"/>
                    <a:pt x="1560" y="362"/>
                  </a:cubicBezTo>
                  <a:cubicBezTo>
                    <a:pt x="1410" y="129"/>
                    <a:pt x="1155" y="0"/>
                    <a:pt x="897"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7" name="Google Shape;66;p3">
              <a:extLst>
                <a:ext uri="{FF2B5EF4-FFF2-40B4-BE49-F238E27FC236}">
                  <a16:creationId xmlns:a16="http://schemas.microsoft.com/office/drawing/2014/main" id="{B93717E1-C1DE-A89C-9EAA-8F1045DB6315}"/>
                </a:ext>
              </a:extLst>
            </p:cNvPr>
            <p:cNvSpPr/>
            <p:nvPr/>
          </p:nvSpPr>
          <p:spPr>
            <a:xfrm>
              <a:off x="8005952" y="1439944"/>
              <a:ext cx="185952" cy="168960"/>
            </a:xfrm>
            <a:custGeom>
              <a:avLst/>
              <a:gdLst/>
              <a:ahLst/>
              <a:cxnLst/>
              <a:rect l="l" t="t" r="r" b="b"/>
              <a:pathLst>
                <a:path w="5811" h="5280" extrusionOk="0">
                  <a:moveTo>
                    <a:pt x="888" y="0"/>
                  </a:moveTo>
                  <a:cubicBezTo>
                    <a:pt x="653" y="0"/>
                    <a:pt x="420" y="104"/>
                    <a:pt x="262" y="303"/>
                  </a:cubicBezTo>
                  <a:cubicBezTo>
                    <a:pt x="0" y="648"/>
                    <a:pt x="60" y="1148"/>
                    <a:pt x="393" y="1422"/>
                  </a:cubicBezTo>
                  <a:cubicBezTo>
                    <a:pt x="1846" y="2565"/>
                    <a:pt x="3167" y="3780"/>
                    <a:pt x="4346" y="5030"/>
                  </a:cubicBezTo>
                  <a:cubicBezTo>
                    <a:pt x="4513" y="5197"/>
                    <a:pt x="4715" y="5280"/>
                    <a:pt x="4929" y="5280"/>
                  </a:cubicBezTo>
                  <a:cubicBezTo>
                    <a:pt x="5120" y="5280"/>
                    <a:pt x="5322" y="5209"/>
                    <a:pt x="5477" y="5066"/>
                  </a:cubicBezTo>
                  <a:cubicBezTo>
                    <a:pt x="5786" y="4756"/>
                    <a:pt x="5810" y="4256"/>
                    <a:pt x="5513" y="3935"/>
                  </a:cubicBezTo>
                  <a:cubicBezTo>
                    <a:pt x="4274" y="2625"/>
                    <a:pt x="2893" y="1363"/>
                    <a:pt x="1381" y="172"/>
                  </a:cubicBezTo>
                  <a:cubicBezTo>
                    <a:pt x="1235" y="56"/>
                    <a:pt x="1061" y="0"/>
                    <a:pt x="88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8" name="Google Shape;67;p3">
              <a:extLst>
                <a:ext uri="{FF2B5EF4-FFF2-40B4-BE49-F238E27FC236}">
                  <a16:creationId xmlns:a16="http://schemas.microsoft.com/office/drawing/2014/main" id="{D94EA6A0-96BF-24E8-4B66-FA40C43E63D3}"/>
                </a:ext>
              </a:extLst>
            </p:cNvPr>
            <p:cNvSpPr/>
            <p:nvPr/>
          </p:nvSpPr>
          <p:spPr>
            <a:xfrm>
              <a:off x="7708768" y="1255016"/>
              <a:ext cx="211104" cy="135968"/>
            </a:xfrm>
            <a:custGeom>
              <a:avLst/>
              <a:gdLst/>
              <a:ahLst/>
              <a:cxnLst/>
              <a:rect l="l" t="t" r="r" b="b"/>
              <a:pathLst>
                <a:path w="6597" h="4249" extrusionOk="0">
                  <a:moveTo>
                    <a:pt x="910" y="0"/>
                  </a:moveTo>
                  <a:cubicBezTo>
                    <a:pt x="617" y="0"/>
                    <a:pt x="335" y="159"/>
                    <a:pt x="191" y="439"/>
                  </a:cubicBezTo>
                  <a:cubicBezTo>
                    <a:pt x="0" y="832"/>
                    <a:pt x="155" y="1308"/>
                    <a:pt x="548" y="1498"/>
                  </a:cubicBezTo>
                  <a:cubicBezTo>
                    <a:pt x="2227" y="2344"/>
                    <a:pt x="3822" y="3237"/>
                    <a:pt x="5275" y="4130"/>
                  </a:cubicBezTo>
                  <a:cubicBezTo>
                    <a:pt x="5406" y="4201"/>
                    <a:pt x="5548" y="4249"/>
                    <a:pt x="5691" y="4249"/>
                  </a:cubicBezTo>
                  <a:cubicBezTo>
                    <a:pt x="5953" y="4249"/>
                    <a:pt x="6215" y="4106"/>
                    <a:pt x="6358" y="3868"/>
                  </a:cubicBezTo>
                  <a:cubicBezTo>
                    <a:pt x="6596" y="3499"/>
                    <a:pt x="6477" y="3010"/>
                    <a:pt x="6108" y="2772"/>
                  </a:cubicBezTo>
                  <a:cubicBezTo>
                    <a:pt x="4620" y="1855"/>
                    <a:pt x="2989" y="951"/>
                    <a:pt x="1262" y="81"/>
                  </a:cubicBezTo>
                  <a:cubicBezTo>
                    <a:pt x="1149" y="26"/>
                    <a:pt x="1028" y="0"/>
                    <a:pt x="910"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9" name="Google Shape;68;p3">
              <a:extLst>
                <a:ext uri="{FF2B5EF4-FFF2-40B4-BE49-F238E27FC236}">
                  <a16:creationId xmlns:a16="http://schemas.microsoft.com/office/drawing/2014/main" id="{526D84A1-23C7-ACFB-72E9-A9C468BDD34E}"/>
                </a:ext>
              </a:extLst>
            </p:cNvPr>
            <p:cNvSpPr/>
            <p:nvPr/>
          </p:nvSpPr>
          <p:spPr>
            <a:xfrm>
              <a:off x="7386816" y="1117096"/>
              <a:ext cx="220640" cy="115392"/>
            </a:xfrm>
            <a:custGeom>
              <a:avLst/>
              <a:gdLst/>
              <a:ahLst/>
              <a:cxnLst/>
              <a:rect l="l" t="t" r="r" b="b"/>
              <a:pathLst>
                <a:path w="6895" h="3606" extrusionOk="0">
                  <a:moveTo>
                    <a:pt x="908" y="0"/>
                  </a:moveTo>
                  <a:cubicBezTo>
                    <a:pt x="581" y="0"/>
                    <a:pt x="277" y="195"/>
                    <a:pt x="155" y="522"/>
                  </a:cubicBezTo>
                  <a:cubicBezTo>
                    <a:pt x="0" y="927"/>
                    <a:pt x="215" y="1391"/>
                    <a:pt x="620" y="1534"/>
                  </a:cubicBezTo>
                  <a:cubicBezTo>
                    <a:pt x="2405" y="2201"/>
                    <a:pt x="4108" y="2867"/>
                    <a:pt x="5680" y="3546"/>
                  </a:cubicBezTo>
                  <a:cubicBezTo>
                    <a:pt x="5787" y="3582"/>
                    <a:pt x="5882" y="3606"/>
                    <a:pt x="5989" y="3606"/>
                  </a:cubicBezTo>
                  <a:cubicBezTo>
                    <a:pt x="6299" y="3606"/>
                    <a:pt x="6596" y="3427"/>
                    <a:pt x="6727" y="3117"/>
                  </a:cubicBezTo>
                  <a:cubicBezTo>
                    <a:pt x="6894" y="2713"/>
                    <a:pt x="6704" y="2248"/>
                    <a:pt x="6299" y="2082"/>
                  </a:cubicBezTo>
                  <a:cubicBezTo>
                    <a:pt x="4703" y="1403"/>
                    <a:pt x="2989" y="724"/>
                    <a:pt x="1179" y="46"/>
                  </a:cubicBezTo>
                  <a:cubicBezTo>
                    <a:pt x="1089" y="15"/>
                    <a:pt x="998" y="0"/>
                    <a:pt x="90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0" name="Google Shape;69;p3">
              <a:extLst>
                <a:ext uri="{FF2B5EF4-FFF2-40B4-BE49-F238E27FC236}">
                  <a16:creationId xmlns:a16="http://schemas.microsoft.com/office/drawing/2014/main" id="{44867815-0DCB-3F91-2198-00E0AB5C8C34}"/>
                </a:ext>
              </a:extLst>
            </p:cNvPr>
            <p:cNvSpPr/>
            <p:nvPr/>
          </p:nvSpPr>
          <p:spPr>
            <a:xfrm>
              <a:off x="7054976" y="1005896"/>
              <a:ext cx="223648" cy="103904"/>
            </a:xfrm>
            <a:custGeom>
              <a:avLst/>
              <a:gdLst/>
              <a:ahLst/>
              <a:cxnLst/>
              <a:rect l="l" t="t" r="r" b="b"/>
              <a:pathLst>
                <a:path w="6989" h="3247" extrusionOk="0">
                  <a:moveTo>
                    <a:pt x="890" y="1"/>
                  </a:moveTo>
                  <a:cubicBezTo>
                    <a:pt x="543" y="1"/>
                    <a:pt x="227" y="216"/>
                    <a:pt x="119" y="568"/>
                  </a:cubicBezTo>
                  <a:cubicBezTo>
                    <a:pt x="0" y="985"/>
                    <a:pt x="226" y="1425"/>
                    <a:pt x="655" y="1556"/>
                  </a:cubicBezTo>
                  <a:cubicBezTo>
                    <a:pt x="2477" y="2116"/>
                    <a:pt x="4227" y="2675"/>
                    <a:pt x="5846" y="3211"/>
                  </a:cubicBezTo>
                  <a:cubicBezTo>
                    <a:pt x="5929" y="3235"/>
                    <a:pt x="6013" y="3247"/>
                    <a:pt x="6096" y="3247"/>
                  </a:cubicBezTo>
                  <a:cubicBezTo>
                    <a:pt x="6429" y="3247"/>
                    <a:pt x="6739" y="3044"/>
                    <a:pt x="6858" y="2711"/>
                  </a:cubicBezTo>
                  <a:cubicBezTo>
                    <a:pt x="6989" y="2294"/>
                    <a:pt x="6763" y="1842"/>
                    <a:pt x="6346" y="1699"/>
                  </a:cubicBezTo>
                  <a:cubicBezTo>
                    <a:pt x="4715" y="1163"/>
                    <a:pt x="2953" y="604"/>
                    <a:pt x="1119" y="32"/>
                  </a:cubicBezTo>
                  <a:cubicBezTo>
                    <a:pt x="1042" y="11"/>
                    <a:pt x="965" y="1"/>
                    <a:pt x="890"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1" name="Google Shape;70;p3">
              <a:extLst>
                <a:ext uri="{FF2B5EF4-FFF2-40B4-BE49-F238E27FC236}">
                  <a16:creationId xmlns:a16="http://schemas.microsoft.com/office/drawing/2014/main" id="{94B1C5D6-0A31-3993-54EC-98E359BA3B03}"/>
                </a:ext>
              </a:extLst>
            </p:cNvPr>
            <p:cNvSpPr/>
            <p:nvPr/>
          </p:nvSpPr>
          <p:spPr>
            <a:xfrm>
              <a:off x="6723872" y="889704"/>
              <a:ext cx="219872" cy="116480"/>
            </a:xfrm>
            <a:custGeom>
              <a:avLst/>
              <a:gdLst/>
              <a:ahLst/>
              <a:cxnLst/>
              <a:rect l="l" t="t" r="r" b="b"/>
              <a:pathLst>
                <a:path w="6871" h="3640" extrusionOk="0">
                  <a:moveTo>
                    <a:pt x="920" y="0"/>
                  </a:moveTo>
                  <a:cubicBezTo>
                    <a:pt x="624" y="0"/>
                    <a:pt x="340" y="166"/>
                    <a:pt x="203" y="448"/>
                  </a:cubicBezTo>
                  <a:cubicBezTo>
                    <a:pt x="1" y="841"/>
                    <a:pt x="167" y="1318"/>
                    <a:pt x="560" y="1508"/>
                  </a:cubicBezTo>
                  <a:cubicBezTo>
                    <a:pt x="2191" y="2306"/>
                    <a:pt x="3930" y="3008"/>
                    <a:pt x="5739" y="3604"/>
                  </a:cubicBezTo>
                  <a:cubicBezTo>
                    <a:pt x="5823" y="3627"/>
                    <a:pt x="5906" y="3639"/>
                    <a:pt x="5989" y="3639"/>
                  </a:cubicBezTo>
                  <a:cubicBezTo>
                    <a:pt x="6323" y="3639"/>
                    <a:pt x="6632" y="3425"/>
                    <a:pt x="6739" y="3092"/>
                  </a:cubicBezTo>
                  <a:cubicBezTo>
                    <a:pt x="6870" y="2675"/>
                    <a:pt x="6644" y="2234"/>
                    <a:pt x="6227" y="2092"/>
                  </a:cubicBezTo>
                  <a:cubicBezTo>
                    <a:pt x="4501" y="1520"/>
                    <a:pt x="2822" y="853"/>
                    <a:pt x="1263" y="79"/>
                  </a:cubicBezTo>
                  <a:cubicBezTo>
                    <a:pt x="1152" y="26"/>
                    <a:pt x="1035" y="0"/>
                    <a:pt x="920"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2" name="Google Shape;71;p3">
              <a:extLst>
                <a:ext uri="{FF2B5EF4-FFF2-40B4-BE49-F238E27FC236}">
                  <a16:creationId xmlns:a16="http://schemas.microsoft.com/office/drawing/2014/main" id="{757B9CD5-0F00-707D-AE72-3E78565A2FE6}"/>
                </a:ext>
              </a:extLst>
            </p:cNvPr>
            <p:cNvSpPr/>
            <p:nvPr/>
          </p:nvSpPr>
          <p:spPr>
            <a:xfrm>
              <a:off x="6440416" y="688393"/>
              <a:ext cx="190528" cy="163488"/>
            </a:xfrm>
            <a:custGeom>
              <a:avLst/>
              <a:gdLst/>
              <a:ahLst/>
              <a:cxnLst/>
              <a:rect l="l" t="t" r="r" b="b"/>
              <a:pathLst>
                <a:path w="5954" h="5109" extrusionOk="0">
                  <a:moveTo>
                    <a:pt x="858" y="0"/>
                  </a:moveTo>
                  <a:cubicBezTo>
                    <a:pt x="659" y="0"/>
                    <a:pt x="462" y="75"/>
                    <a:pt x="310" y="227"/>
                  </a:cubicBezTo>
                  <a:cubicBezTo>
                    <a:pt x="0" y="536"/>
                    <a:pt x="0" y="1036"/>
                    <a:pt x="298" y="1358"/>
                  </a:cubicBezTo>
                  <a:cubicBezTo>
                    <a:pt x="1596" y="2656"/>
                    <a:pt x="3036" y="3870"/>
                    <a:pt x="4596" y="4965"/>
                  </a:cubicBezTo>
                  <a:cubicBezTo>
                    <a:pt x="4739" y="5061"/>
                    <a:pt x="4894" y="5108"/>
                    <a:pt x="5049" y="5108"/>
                  </a:cubicBezTo>
                  <a:cubicBezTo>
                    <a:pt x="5299" y="5108"/>
                    <a:pt x="5549" y="4989"/>
                    <a:pt x="5703" y="4775"/>
                  </a:cubicBezTo>
                  <a:cubicBezTo>
                    <a:pt x="5953" y="4418"/>
                    <a:pt x="5870" y="3918"/>
                    <a:pt x="5513" y="3668"/>
                  </a:cubicBezTo>
                  <a:cubicBezTo>
                    <a:pt x="4025" y="2632"/>
                    <a:pt x="2655" y="1477"/>
                    <a:pt x="1429" y="239"/>
                  </a:cubicBezTo>
                  <a:cubicBezTo>
                    <a:pt x="1271" y="81"/>
                    <a:pt x="1064" y="0"/>
                    <a:pt x="85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3" name="Google Shape;72;p3">
              <a:extLst>
                <a:ext uri="{FF2B5EF4-FFF2-40B4-BE49-F238E27FC236}">
                  <a16:creationId xmlns:a16="http://schemas.microsoft.com/office/drawing/2014/main" id="{6C56F946-97A8-378F-D55B-CE2BF11DC962}"/>
                </a:ext>
              </a:extLst>
            </p:cNvPr>
            <p:cNvSpPr/>
            <p:nvPr/>
          </p:nvSpPr>
          <p:spPr>
            <a:xfrm>
              <a:off x="6247232" y="397929"/>
              <a:ext cx="139104" cy="205920"/>
            </a:xfrm>
            <a:custGeom>
              <a:avLst/>
              <a:gdLst/>
              <a:ahLst/>
              <a:cxnLst/>
              <a:rect l="l" t="t" r="r" b="b"/>
              <a:pathLst>
                <a:path w="4347" h="6435" extrusionOk="0">
                  <a:moveTo>
                    <a:pt x="895" y="1"/>
                  </a:moveTo>
                  <a:cubicBezTo>
                    <a:pt x="800" y="1"/>
                    <a:pt x="703" y="17"/>
                    <a:pt x="608" y="53"/>
                  </a:cubicBezTo>
                  <a:cubicBezTo>
                    <a:pt x="203" y="219"/>
                    <a:pt x="1" y="684"/>
                    <a:pt x="167" y="1088"/>
                  </a:cubicBezTo>
                  <a:cubicBezTo>
                    <a:pt x="858" y="2815"/>
                    <a:pt x="1739" y="4494"/>
                    <a:pt x="2787" y="6077"/>
                  </a:cubicBezTo>
                  <a:cubicBezTo>
                    <a:pt x="2942" y="6303"/>
                    <a:pt x="3192" y="6434"/>
                    <a:pt x="3442" y="6434"/>
                  </a:cubicBezTo>
                  <a:cubicBezTo>
                    <a:pt x="3596" y="6434"/>
                    <a:pt x="3751" y="6387"/>
                    <a:pt x="3882" y="6303"/>
                  </a:cubicBezTo>
                  <a:cubicBezTo>
                    <a:pt x="4251" y="6053"/>
                    <a:pt x="4347" y="5565"/>
                    <a:pt x="4108" y="5196"/>
                  </a:cubicBezTo>
                  <a:cubicBezTo>
                    <a:pt x="3120" y="3708"/>
                    <a:pt x="2287" y="2136"/>
                    <a:pt x="1644" y="505"/>
                  </a:cubicBezTo>
                  <a:cubicBezTo>
                    <a:pt x="1515" y="192"/>
                    <a:pt x="1216" y="1"/>
                    <a:pt x="895"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4" name="Google Shape;73;p3">
              <a:extLst>
                <a:ext uri="{FF2B5EF4-FFF2-40B4-BE49-F238E27FC236}">
                  <a16:creationId xmlns:a16="http://schemas.microsoft.com/office/drawing/2014/main" id="{1ED35D74-BA57-0FD9-A561-76D6B6C83D13}"/>
                </a:ext>
              </a:extLst>
            </p:cNvPr>
            <p:cNvSpPr/>
            <p:nvPr/>
          </p:nvSpPr>
          <p:spPr>
            <a:xfrm>
              <a:off x="6193536" y="54698"/>
              <a:ext cx="63264" cy="225664"/>
            </a:xfrm>
            <a:custGeom>
              <a:avLst/>
              <a:gdLst/>
              <a:ahLst/>
              <a:cxnLst/>
              <a:rect l="l" t="t" r="r" b="b"/>
              <a:pathLst>
                <a:path w="1977" h="7052" extrusionOk="0">
                  <a:moveTo>
                    <a:pt x="830" y="1"/>
                  </a:moveTo>
                  <a:cubicBezTo>
                    <a:pt x="417" y="1"/>
                    <a:pt x="70" y="334"/>
                    <a:pt x="48" y="742"/>
                  </a:cubicBezTo>
                  <a:cubicBezTo>
                    <a:pt x="24" y="1254"/>
                    <a:pt x="0" y="1766"/>
                    <a:pt x="0" y="2266"/>
                  </a:cubicBezTo>
                  <a:cubicBezTo>
                    <a:pt x="0" y="3635"/>
                    <a:pt x="119" y="5028"/>
                    <a:pt x="333" y="6385"/>
                  </a:cubicBezTo>
                  <a:cubicBezTo>
                    <a:pt x="405" y="6766"/>
                    <a:pt x="738" y="7052"/>
                    <a:pt x="1119" y="7052"/>
                  </a:cubicBezTo>
                  <a:cubicBezTo>
                    <a:pt x="1167" y="7052"/>
                    <a:pt x="1203" y="7040"/>
                    <a:pt x="1250" y="7040"/>
                  </a:cubicBezTo>
                  <a:cubicBezTo>
                    <a:pt x="1679" y="6969"/>
                    <a:pt x="1976" y="6552"/>
                    <a:pt x="1905" y="6123"/>
                  </a:cubicBezTo>
                  <a:cubicBezTo>
                    <a:pt x="1703" y="4849"/>
                    <a:pt x="1595" y="3552"/>
                    <a:pt x="1595" y="2266"/>
                  </a:cubicBezTo>
                  <a:cubicBezTo>
                    <a:pt x="1595" y="1801"/>
                    <a:pt x="1607" y="1313"/>
                    <a:pt x="1631" y="837"/>
                  </a:cubicBezTo>
                  <a:cubicBezTo>
                    <a:pt x="1667" y="408"/>
                    <a:pt x="1334" y="27"/>
                    <a:pt x="893" y="3"/>
                  </a:cubicBezTo>
                  <a:cubicBezTo>
                    <a:pt x="872" y="2"/>
                    <a:pt x="851" y="1"/>
                    <a:pt x="830"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35" name="Google Shape;74;p3">
            <a:extLst>
              <a:ext uri="{FF2B5EF4-FFF2-40B4-BE49-F238E27FC236}">
                <a16:creationId xmlns:a16="http://schemas.microsoft.com/office/drawing/2014/main" id="{69D22BE3-B97B-2F09-2D4E-6FF28D5C464E}"/>
              </a:ext>
            </a:extLst>
          </p:cNvPr>
          <p:cNvGrpSpPr/>
          <p:nvPr/>
        </p:nvGrpSpPr>
        <p:grpSpPr>
          <a:xfrm rot="6664516" flipV="1">
            <a:off x="1456729" y="5472158"/>
            <a:ext cx="2989935" cy="2841269"/>
            <a:chOff x="160768" y="36650"/>
            <a:chExt cx="2487584" cy="3165595"/>
          </a:xfrm>
        </p:grpSpPr>
        <p:sp>
          <p:nvSpPr>
            <p:cNvPr id="1236" name="Google Shape;75;p3">
              <a:extLst>
                <a:ext uri="{FF2B5EF4-FFF2-40B4-BE49-F238E27FC236}">
                  <a16:creationId xmlns:a16="http://schemas.microsoft.com/office/drawing/2014/main" id="{FC067ABB-309E-ECE3-7AE7-42FFD42EC999}"/>
                </a:ext>
              </a:extLst>
            </p:cNvPr>
            <p:cNvSpPr/>
            <p:nvPr/>
          </p:nvSpPr>
          <p:spPr>
            <a:xfrm>
              <a:off x="808480" y="3147589"/>
              <a:ext cx="226720" cy="54656"/>
            </a:xfrm>
            <a:custGeom>
              <a:avLst/>
              <a:gdLst/>
              <a:ahLst/>
              <a:cxnLst/>
              <a:rect l="l" t="t" r="r" b="b"/>
              <a:pathLst>
                <a:path w="7085" h="1708" extrusionOk="0">
                  <a:moveTo>
                    <a:pt x="821" y="1"/>
                  </a:moveTo>
                  <a:cubicBezTo>
                    <a:pt x="426" y="1"/>
                    <a:pt x="81" y="307"/>
                    <a:pt x="48" y="708"/>
                  </a:cubicBezTo>
                  <a:cubicBezTo>
                    <a:pt x="0" y="1148"/>
                    <a:pt x="322" y="1529"/>
                    <a:pt x="750" y="1577"/>
                  </a:cubicBezTo>
                  <a:cubicBezTo>
                    <a:pt x="1691" y="1660"/>
                    <a:pt x="2643" y="1708"/>
                    <a:pt x="3572" y="1708"/>
                  </a:cubicBezTo>
                  <a:cubicBezTo>
                    <a:pt x="4489" y="1708"/>
                    <a:pt x="5417" y="1660"/>
                    <a:pt x="6334" y="1577"/>
                  </a:cubicBezTo>
                  <a:cubicBezTo>
                    <a:pt x="6763" y="1529"/>
                    <a:pt x="7084" y="1148"/>
                    <a:pt x="7037" y="708"/>
                  </a:cubicBezTo>
                  <a:cubicBezTo>
                    <a:pt x="7003" y="307"/>
                    <a:pt x="6658" y="1"/>
                    <a:pt x="6264" y="1"/>
                  </a:cubicBezTo>
                  <a:cubicBezTo>
                    <a:pt x="6236" y="1"/>
                    <a:pt x="6208" y="2"/>
                    <a:pt x="6179" y="5"/>
                  </a:cubicBezTo>
                  <a:cubicBezTo>
                    <a:pt x="5316" y="89"/>
                    <a:pt x="4441" y="130"/>
                    <a:pt x="3560" y="130"/>
                  </a:cubicBezTo>
                  <a:cubicBezTo>
                    <a:pt x="2679" y="130"/>
                    <a:pt x="1792" y="89"/>
                    <a:pt x="905" y="5"/>
                  </a:cubicBezTo>
                  <a:cubicBezTo>
                    <a:pt x="877" y="2"/>
                    <a:pt x="848" y="1"/>
                    <a:pt x="821"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7" name="Google Shape;76;p3">
              <a:extLst>
                <a:ext uri="{FF2B5EF4-FFF2-40B4-BE49-F238E27FC236}">
                  <a16:creationId xmlns:a16="http://schemas.microsoft.com/office/drawing/2014/main" id="{D87383F9-89EB-BF0B-B932-5886DBE1395E}"/>
                </a:ext>
              </a:extLst>
            </p:cNvPr>
            <p:cNvSpPr/>
            <p:nvPr/>
          </p:nvSpPr>
          <p:spPr>
            <a:xfrm>
              <a:off x="470912" y="3060837"/>
              <a:ext cx="220992" cy="105984"/>
            </a:xfrm>
            <a:custGeom>
              <a:avLst/>
              <a:gdLst/>
              <a:ahLst/>
              <a:cxnLst/>
              <a:rect l="l" t="t" r="r" b="b"/>
              <a:pathLst>
                <a:path w="6906" h="3312" extrusionOk="0">
                  <a:moveTo>
                    <a:pt x="887" y="1"/>
                  </a:moveTo>
                  <a:cubicBezTo>
                    <a:pt x="576" y="1"/>
                    <a:pt x="281" y="184"/>
                    <a:pt x="155" y="490"/>
                  </a:cubicBezTo>
                  <a:cubicBezTo>
                    <a:pt x="0" y="895"/>
                    <a:pt x="191" y="1359"/>
                    <a:pt x="595" y="1514"/>
                  </a:cubicBezTo>
                  <a:cubicBezTo>
                    <a:pt x="2381" y="2240"/>
                    <a:pt x="4144" y="2835"/>
                    <a:pt x="5834" y="3288"/>
                  </a:cubicBezTo>
                  <a:cubicBezTo>
                    <a:pt x="5906" y="3300"/>
                    <a:pt x="5965" y="3312"/>
                    <a:pt x="6037" y="3312"/>
                  </a:cubicBezTo>
                  <a:cubicBezTo>
                    <a:pt x="6382" y="3312"/>
                    <a:pt x="6703" y="3073"/>
                    <a:pt x="6799" y="2728"/>
                  </a:cubicBezTo>
                  <a:cubicBezTo>
                    <a:pt x="6906" y="2299"/>
                    <a:pt x="6656" y="1871"/>
                    <a:pt x="6239" y="1764"/>
                  </a:cubicBezTo>
                  <a:cubicBezTo>
                    <a:pt x="4620" y="1323"/>
                    <a:pt x="2917" y="752"/>
                    <a:pt x="1191" y="61"/>
                  </a:cubicBezTo>
                  <a:cubicBezTo>
                    <a:pt x="1091" y="20"/>
                    <a:pt x="989" y="1"/>
                    <a:pt x="887"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8" name="Google Shape;77;p3">
              <a:extLst>
                <a:ext uri="{FF2B5EF4-FFF2-40B4-BE49-F238E27FC236}">
                  <a16:creationId xmlns:a16="http://schemas.microsoft.com/office/drawing/2014/main" id="{01B83976-287D-DC13-3CFF-700577E0C255}"/>
                </a:ext>
              </a:extLst>
            </p:cNvPr>
            <p:cNvSpPr/>
            <p:nvPr/>
          </p:nvSpPr>
          <p:spPr>
            <a:xfrm>
              <a:off x="1150592" y="3049509"/>
              <a:ext cx="218752" cy="114656"/>
            </a:xfrm>
            <a:custGeom>
              <a:avLst/>
              <a:gdLst/>
              <a:ahLst/>
              <a:cxnLst/>
              <a:rect l="l" t="t" r="r" b="b"/>
              <a:pathLst>
                <a:path w="6836" h="3583" extrusionOk="0">
                  <a:moveTo>
                    <a:pt x="5935" y="1"/>
                  </a:moveTo>
                  <a:cubicBezTo>
                    <a:pt x="5818" y="1"/>
                    <a:pt x="5698" y="27"/>
                    <a:pt x="5585" y="82"/>
                  </a:cubicBezTo>
                  <a:cubicBezTo>
                    <a:pt x="3942" y="891"/>
                    <a:pt x="2287" y="1546"/>
                    <a:pt x="656" y="2046"/>
                  </a:cubicBezTo>
                  <a:cubicBezTo>
                    <a:pt x="239" y="2165"/>
                    <a:pt x="1" y="2606"/>
                    <a:pt x="132" y="3023"/>
                  </a:cubicBezTo>
                  <a:cubicBezTo>
                    <a:pt x="239" y="3368"/>
                    <a:pt x="549" y="3582"/>
                    <a:pt x="882" y="3582"/>
                  </a:cubicBezTo>
                  <a:cubicBezTo>
                    <a:pt x="965" y="3582"/>
                    <a:pt x="1037" y="3570"/>
                    <a:pt x="1108" y="3546"/>
                  </a:cubicBezTo>
                  <a:cubicBezTo>
                    <a:pt x="2823" y="3034"/>
                    <a:pt x="4561" y="2344"/>
                    <a:pt x="6275" y="1499"/>
                  </a:cubicBezTo>
                  <a:cubicBezTo>
                    <a:pt x="6668" y="1308"/>
                    <a:pt x="6835" y="832"/>
                    <a:pt x="6633" y="439"/>
                  </a:cubicBezTo>
                  <a:cubicBezTo>
                    <a:pt x="6497" y="159"/>
                    <a:pt x="6223" y="1"/>
                    <a:pt x="5935"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9" name="Google Shape;78;p3">
              <a:extLst>
                <a:ext uri="{FF2B5EF4-FFF2-40B4-BE49-F238E27FC236}">
                  <a16:creationId xmlns:a16="http://schemas.microsoft.com/office/drawing/2014/main" id="{A68223FD-C47B-D65D-DB8B-C2580240F9FC}"/>
                </a:ext>
              </a:extLst>
            </p:cNvPr>
            <p:cNvSpPr/>
            <p:nvPr/>
          </p:nvSpPr>
          <p:spPr>
            <a:xfrm>
              <a:off x="160768" y="2903557"/>
              <a:ext cx="209568" cy="134880"/>
            </a:xfrm>
            <a:custGeom>
              <a:avLst/>
              <a:gdLst/>
              <a:ahLst/>
              <a:cxnLst/>
              <a:rect l="l" t="t" r="r" b="b"/>
              <a:pathLst>
                <a:path w="6549" h="4215" extrusionOk="0">
                  <a:moveTo>
                    <a:pt x="901" y="0"/>
                  </a:moveTo>
                  <a:cubicBezTo>
                    <a:pt x="631" y="0"/>
                    <a:pt x="365" y="135"/>
                    <a:pt x="215" y="380"/>
                  </a:cubicBezTo>
                  <a:cubicBezTo>
                    <a:pt x="0" y="761"/>
                    <a:pt x="120" y="1238"/>
                    <a:pt x="489" y="1464"/>
                  </a:cubicBezTo>
                  <a:cubicBezTo>
                    <a:pt x="2144" y="2452"/>
                    <a:pt x="3763" y="3345"/>
                    <a:pt x="5287" y="4131"/>
                  </a:cubicBezTo>
                  <a:cubicBezTo>
                    <a:pt x="5406" y="4190"/>
                    <a:pt x="5525" y="4214"/>
                    <a:pt x="5644" y="4214"/>
                  </a:cubicBezTo>
                  <a:cubicBezTo>
                    <a:pt x="5930" y="4214"/>
                    <a:pt x="6204" y="4059"/>
                    <a:pt x="6346" y="3785"/>
                  </a:cubicBezTo>
                  <a:cubicBezTo>
                    <a:pt x="6549" y="3404"/>
                    <a:pt x="6394" y="2928"/>
                    <a:pt x="6001" y="2726"/>
                  </a:cubicBezTo>
                  <a:cubicBezTo>
                    <a:pt x="4513" y="1964"/>
                    <a:pt x="2929" y="1083"/>
                    <a:pt x="1298" y="106"/>
                  </a:cubicBezTo>
                  <a:cubicBezTo>
                    <a:pt x="1174" y="35"/>
                    <a:pt x="1037" y="0"/>
                    <a:pt x="901"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0" name="Google Shape;79;p3">
              <a:extLst>
                <a:ext uri="{FF2B5EF4-FFF2-40B4-BE49-F238E27FC236}">
                  <a16:creationId xmlns:a16="http://schemas.microsoft.com/office/drawing/2014/main" id="{10B88379-7A62-F815-E162-E7DD1F435873}"/>
                </a:ext>
              </a:extLst>
            </p:cNvPr>
            <p:cNvSpPr/>
            <p:nvPr/>
          </p:nvSpPr>
          <p:spPr>
            <a:xfrm>
              <a:off x="1461888" y="2846245"/>
              <a:ext cx="184416" cy="166656"/>
            </a:xfrm>
            <a:custGeom>
              <a:avLst/>
              <a:gdLst/>
              <a:ahLst/>
              <a:cxnLst/>
              <a:rect l="l" t="t" r="r" b="b"/>
              <a:pathLst>
                <a:path w="5763" h="5208" extrusionOk="0">
                  <a:moveTo>
                    <a:pt x="4878" y="1"/>
                  </a:moveTo>
                  <a:cubicBezTo>
                    <a:pt x="4640" y="1"/>
                    <a:pt x="4406" y="109"/>
                    <a:pt x="4251" y="314"/>
                  </a:cubicBezTo>
                  <a:cubicBezTo>
                    <a:pt x="3382" y="1469"/>
                    <a:pt x="2370" y="2445"/>
                    <a:pt x="1239" y="3231"/>
                  </a:cubicBezTo>
                  <a:cubicBezTo>
                    <a:pt x="977" y="3410"/>
                    <a:pt x="715" y="3588"/>
                    <a:pt x="465" y="3755"/>
                  </a:cubicBezTo>
                  <a:cubicBezTo>
                    <a:pt x="96" y="4005"/>
                    <a:pt x="0" y="4493"/>
                    <a:pt x="250" y="4850"/>
                  </a:cubicBezTo>
                  <a:cubicBezTo>
                    <a:pt x="393" y="5076"/>
                    <a:pt x="643" y="5207"/>
                    <a:pt x="905" y="5207"/>
                  </a:cubicBezTo>
                  <a:cubicBezTo>
                    <a:pt x="1048" y="5207"/>
                    <a:pt x="1203" y="5160"/>
                    <a:pt x="1334" y="5065"/>
                  </a:cubicBezTo>
                  <a:cubicBezTo>
                    <a:pt x="1608" y="4898"/>
                    <a:pt x="1870" y="4707"/>
                    <a:pt x="2132" y="4529"/>
                  </a:cubicBezTo>
                  <a:cubicBezTo>
                    <a:pt x="3405" y="3648"/>
                    <a:pt x="4537" y="2552"/>
                    <a:pt x="5501" y="1266"/>
                  </a:cubicBezTo>
                  <a:cubicBezTo>
                    <a:pt x="5763" y="909"/>
                    <a:pt x="5703" y="421"/>
                    <a:pt x="5346" y="159"/>
                  </a:cubicBezTo>
                  <a:cubicBezTo>
                    <a:pt x="5205" y="52"/>
                    <a:pt x="5041" y="1"/>
                    <a:pt x="4878"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1" name="Google Shape;80;p3">
              <a:extLst>
                <a:ext uri="{FF2B5EF4-FFF2-40B4-BE49-F238E27FC236}">
                  <a16:creationId xmlns:a16="http://schemas.microsoft.com/office/drawing/2014/main" id="{0925F33B-88E0-5136-B284-1CFC31662A3D}"/>
                </a:ext>
              </a:extLst>
            </p:cNvPr>
            <p:cNvSpPr/>
            <p:nvPr/>
          </p:nvSpPr>
          <p:spPr>
            <a:xfrm>
              <a:off x="1671040" y="2526246"/>
              <a:ext cx="102144" cy="218048"/>
            </a:xfrm>
            <a:custGeom>
              <a:avLst/>
              <a:gdLst/>
              <a:ahLst/>
              <a:cxnLst/>
              <a:rect l="l" t="t" r="r" b="b"/>
              <a:pathLst>
                <a:path w="3192" h="6814" extrusionOk="0">
                  <a:moveTo>
                    <a:pt x="2331" y="1"/>
                  </a:moveTo>
                  <a:cubicBezTo>
                    <a:pt x="1967" y="1"/>
                    <a:pt x="1634" y="266"/>
                    <a:pt x="1561" y="634"/>
                  </a:cubicBezTo>
                  <a:cubicBezTo>
                    <a:pt x="1191" y="2563"/>
                    <a:pt x="727" y="4230"/>
                    <a:pt x="156" y="5742"/>
                  </a:cubicBezTo>
                  <a:cubicBezTo>
                    <a:pt x="1" y="6159"/>
                    <a:pt x="203" y="6611"/>
                    <a:pt x="620" y="6766"/>
                  </a:cubicBezTo>
                  <a:cubicBezTo>
                    <a:pt x="703" y="6802"/>
                    <a:pt x="799" y="6814"/>
                    <a:pt x="894" y="6814"/>
                  </a:cubicBezTo>
                  <a:cubicBezTo>
                    <a:pt x="1215" y="6814"/>
                    <a:pt x="1513" y="6623"/>
                    <a:pt x="1632" y="6302"/>
                  </a:cubicBezTo>
                  <a:cubicBezTo>
                    <a:pt x="2239" y="4706"/>
                    <a:pt x="2715" y="2944"/>
                    <a:pt x="3108" y="944"/>
                  </a:cubicBezTo>
                  <a:cubicBezTo>
                    <a:pt x="3192" y="515"/>
                    <a:pt x="2906" y="98"/>
                    <a:pt x="2477" y="15"/>
                  </a:cubicBezTo>
                  <a:cubicBezTo>
                    <a:pt x="2428" y="5"/>
                    <a:pt x="2380" y="1"/>
                    <a:pt x="2331"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2" name="Google Shape;81;p3">
              <a:extLst>
                <a:ext uri="{FF2B5EF4-FFF2-40B4-BE49-F238E27FC236}">
                  <a16:creationId xmlns:a16="http://schemas.microsoft.com/office/drawing/2014/main" id="{703A0ACA-6D9D-40F0-D262-45589FF0E356}"/>
                </a:ext>
              </a:extLst>
            </p:cNvPr>
            <p:cNvSpPr/>
            <p:nvPr/>
          </p:nvSpPr>
          <p:spPr>
            <a:xfrm>
              <a:off x="1743456" y="2180006"/>
              <a:ext cx="63648" cy="224448"/>
            </a:xfrm>
            <a:custGeom>
              <a:avLst/>
              <a:gdLst/>
              <a:ahLst/>
              <a:cxnLst/>
              <a:rect l="l" t="t" r="r" b="b"/>
              <a:pathLst>
                <a:path w="1989" h="7014" extrusionOk="0">
                  <a:moveTo>
                    <a:pt x="1192" y="0"/>
                  </a:moveTo>
                  <a:cubicBezTo>
                    <a:pt x="773" y="0"/>
                    <a:pt x="416" y="329"/>
                    <a:pt x="393" y="762"/>
                  </a:cubicBezTo>
                  <a:cubicBezTo>
                    <a:pt x="310" y="2775"/>
                    <a:pt x="191" y="4537"/>
                    <a:pt x="36" y="6144"/>
                  </a:cubicBezTo>
                  <a:cubicBezTo>
                    <a:pt x="0" y="6585"/>
                    <a:pt x="310" y="6966"/>
                    <a:pt x="750" y="7013"/>
                  </a:cubicBezTo>
                  <a:lnTo>
                    <a:pt x="822" y="7013"/>
                  </a:lnTo>
                  <a:cubicBezTo>
                    <a:pt x="1226" y="7013"/>
                    <a:pt x="1572" y="6704"/>
                    <a:pt x="1607" y="6299"/>
                  </a:cubicBezTo>
                  <a:cubicBezTo>
                    <a:pt x="1762" y="4656"/>
                    <a:pt x="1881" y="2870"/>
                    <a:pt x="1965" y="822"/>
                  </a:cubicBezTo>
                  <a:cubicBezTo>
                    <a:pt x="1988" y="393"/>
                    <a:pt x="1655" y="24"/>
                    <a:pt x="1214" y="0"/>
                  </a:cubicBezTo>
                  <a:cubicBezTo>
                    <a:pt x="1207" y="0"/>
                    <a:pt x="1200" y="0"/>
                    <a:pt x="1192"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3" name="Google Shape;82;p3">
              <a:extLst>
                <a:ext uri="{FF2B5EF4-FFF2-40B4-BE49-F238E27FC236}">
                  <a16:creationId xmlns:a16="http://schemas.microsoft.com/office/drawing/2014/main" id="{E633760E-D166-3001-FA9F-7D306B9E95E0}"/>
                </a:ext>
              </a:extLst>
            </p:cNvPr>
            <p:cNvSpPr/>
            <p:nvPr/>
          </p:nvSpPr>
          <p:spPr>
            <a:xfrm>
              <a:off x="1760576" y="1831719"/>
              <a:ext cx="53760" cy="224864"/>
            </a:xfrm>
            <a:custGeom>
              <a:avLst/>
              <a:gdLst/>
              <a:ahLst/>
              <a:cxnLst/>
              <a:rect l="l" t="t" r="r" b="b"/>
              <a:pathLst>
                <a:path w="1680" h="7027" extrusionOk="0">
                  <a:moveTo>
                    <a:pt x="852" y="1"/>
                  </a:moveTo>
                  <a:cubicBezTo>
                    <a:pt x="432" y="1"/>
                    <a:pt x="108" y="349"/>
                    <a:pt x="96" y="776"/>
                  </a:cubicBezTo>
                  <a:cubicBezTo>
                    <a:pt x="84" y="1609"/>
                    <a:pt x="72" y="2431"/>
                    <a:pt x="60" y="3264"/>
                  </a:cubicBezTo>
                  <a:cubicBezTo>
                    <a:pt x="48" y="4253"/>
                    <a:pt x="25" y="5241"/>
                    <a:pt x="13" y="6217"/>
                  </a:cubicBezTo>
                  <a:cubicBezTo>
                    <a:pt x="1" y="6658"/>
                    <a:pt x="346" y="7015"/>
                    <a:pt x="787" y="7027"/>
                  </a:cubicBezTo>
                  <a:lnTo>
                    <a:pt x="799" y="7027"/>
                  </a:lnTo>
                  <a:cubicBezTo>
                    <a:pt x="1227" y="7027"/>
                    <a:pt x="1584" y="6681"/>
                    <a:pt x="1584" y="6253"/>
                  </a:cubicBezTo>
                  <a:cubicBezTo>
                    <a:pt x="1608" y="5265"/>
                    <a:pt x="1620" y="4276"/>
                    <a:pt x="1632" y="3288"/>
                  </a:cubicBezTo>
                  <a:cubicBezTo>
                    <a:pt x="1644" y="2455"/>
                    <a:pt x="1656" y="1633"/>
                    <a:pt x="1668" y="800"/>
                  </a:cubicBezTo>
                  <a:cubicBezTo>
                    <a:pt x="1680" y="371"/>
                    <a:pt x="1334" y="14"/>
                    <a:pt x="894" y="2"/>
                  </a:cubicBezTo>
                  <a:cubicBezTo>
                    <a:pt x="880" y="1"/>
                    <a:pt x="866" y="1"/>
                    <a:pt x="852"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4" name="Google Shape;83;p3">
              <a:extLst>
                <a:ext uri="{FF2B5EF4-FFF2-40B4-BE49-F238E27FC236}">
                  <a16:creationId xmlns:a16="http://schemas.microsoft.com/office/drawing/2014/main" id="{692965CD-8B47-036E-86DD-4A3CB19F8E0C}"/>
                </a:ext>
              </a:extLst>
            </p:cNvPr>
            <p:cNvSpPr/>
            <p:nvPr/>
          </p:nvSpPr>
          <p:spPr>
            <a:xfrm>
              <a:off x="1767456" y="1483784"/>
              <a:ext cx="62496" cy="224192"/>
            </a:xfrm>
            <a:custGeom>
              <a:avLst/>
              <a:gdLst/>
              <a:ahLst/>
              <a:cxnLst/>
              <a:rect l="l" t="t" r="r" b="b"/>
              <a:pathLst>
                <a:path w="1953" h="7006" extrusionOk="0">
                  <a:moveTo>
                    <a:pt x="1118" y="0"/>
                  </a:moveTo>
                  <a:cubicBezTo>
                    <a:pt x="724" y="0"/>
                    <a:pt x="379" y="308"/>
                    <a:pt x="345" y="719"/>
                  </a:cubicBezTo>
                  <a:cubicBezTo>
                    <a:pt x="203" y="2362"/>
                    <a:pt x="95" y="4160"/>
                    <a:pt x="24" y="6184"/>
                  </a:cubicBezTo>
                  <a:cubicBezTo>
                    <a:pt x="0" y="6625"/>
                    <a:pt x="345" y="6994"/>
                    <a:pt x="774" y="7006"/>
                  </a:cubicBezTo>
                  <a:lnTo>
                    <a:pt x="810" y="7006"/>
                  </a:lnTo>
                  <a:cubicBezTo>
                    <a:pt x="1226" y="7006"/>
                    <a:pt x="1584" y="6672"/>
                    <a:pt x="1596" y="6244"/>
                  </a:cubicBezTo>
                  <a:cubicBezTo>
                    <a:pt x="1679" y="4243"/>
                    <a:pt x="1774" y="2469"/>
                    <a:pt x="1917" y="850"/>
                  </a:cubicBezTo>
                  <a:cubicBezTo>
                    <a:pt x="1953" y="421"/>
                    <a:pt x="1631" y="40"/>
                    <a:pt x="1203" y="5"/>
                  </a:cubicBezTo>
                  <a:cubicBezTo>
                    <a:pt x="1174" y="2"/>
                    <a:pt x="1146" y="0"/>
                    <a:pt x="1118"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5" name="Google Shape;84;p3">
              <a:extLst>
                <a:ext uri="{FF2B5EF4-FFF2-40B4-BE49-F238E27FC236}">
                  <a16:creationId xmlns:a16="http://schemas.microsoft.com/office/drawing/2014/main" id="{942A0D0C-AAB5-098E-1C6C-3793D7EA8710}"/>
                </a:ext>
              </a:extLst>
            </p:cNvPr>
            <p:cNvSpPr/>
            <p:nvPr/>
          </p:nvSpPr>
          <p:spPr>
            <a:xfrm>
              <a:off x="1798304" y="1141928"/>
              <a:ext cx="96032" cy="219328"/>
            </a:xfrm>
            <a:custGeom>
              <a:avLst/>
              <a:gdLst/>
              <a:ahLst/>
              <a:cxnLst/>
              <a:rect l="l" t="t" r="r" b="b"/>
              <a:pathLst>
                <a:path w="3001" h="6854" extrusionOk="0">
                  <a:moveTo>
                    <a:pt x="2103" y="1"/>
                  </a:moveTo>
                  <a:cubicBezTo>
                    <a:pt x="1775" y="1"/>
                    <a:pt x="1474" y="212"/>
                    <a:pt x="1370" y="544"/>
                  </a:cubicBezTo>
                  <a:cubicBezTo>
                    <a:pt x="834" y="2175"/>
                    <a:pt x="417" y="3937"/>
                    <a:pt x="72" y="5937"/>
                  </a:cubicBezTo>
                  <a:cubicBezTo>
                    <a:pt x="1" y="6366"/>
                    <a:pt x="286" y="6771"/>
                    <a:pt x="715" y="6842"/>
                  </a:cubicBezTo>
                  <a:cubicBezTo>
                    <a:pt x="763" y="6854"/>
                    <a:pt x="798" y="6854"/>
                    <a:pt x="846" y="6854"/>
                  </a:cubicBezTo>
                  <a:cubicBezTo>
                    <a:pt x="1227" y="6854"/>
                    <a:pt x="1560" y="6592"/>
                    <a:pt x="1620" y="6199"/>
                  </a:cubicBezTo>
                  <a:cubicBezTo>
                    <a:pt x="1953" y="4282"/>
                    <a:pt x="2358" y="2591"/>
                    <a:pt x="2870" y="1032"/>
                  </a:cubicBezTo>
                  <a:cubicBezTo>
                    <a:pt x="3001" y="615"/>
                    <a:pt x="2775" y="175"/>
                    <a:pt x="2358" y="44"/>
                  </a:cubicBezTo>
                  <a:cubicBezTo>
                    <a:pt x="2273" y="14"/>
                    <a:pt x="2187" y="1"/>
                    <a:pt x="2103"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6" name="Google Shape;85;p3">
              <a:extLst>
                <a:ext uri="{FF2B5EF4-FFF2-40B4-BE49-F238E27FC236}">
                  <a16:creationId xmlns:a16="http://schemas.microsoft.com/office/drawing/2014/main" id="{1BF4E505-3690-D816-95EC-0E2DBD4694E5}"/>
                </a:ext>
              </a:extLst>
            </p:cNvPr>
            <p:cNvSpPr/>
            <p:nvPr/>
          </p:nvSpPr>
          <p:spPr>
            <a:xfrm>
              <a:off x="1908032" y="852329"/>
              <a:ext cx="168800" cy="181664"/>
            </a:xfrm>
            <a:custGeom>
              <a:avLst/>
              <a:gdLst/>
              <a:ahLst/>
              <a:cxnLst/>
              <a:rect l="l" t="t" r="r" b="b"/>
              <a:pathLst>
                <a:path w="5275" h="5677" extrusionOk="0">
                  <a:moveTo>
                    <a:pt x="4388" y="0"/>
                  </a:moveTo>
                  <a:cubicBezTo>
                    <a:pt x="4210" y="0"/>
                    <a:pt x="4029" y="61"/>
                    <a:pt x="3882" y="188"/>
                  </a:cubicBezTo>
                  <a:cubicBezTo>
                    <a:pt x="2477" y="1355"/>
                    <a:pt x="1239" y="2795"/>
                    <a:pt x="227" y="4486"/>
                  </a:cubicBezTo>
                  <a:cubicBezTo>
                    <a:pt x="1" y="4855"/>
                    <a:pt x="120" y="5343"/>
                    <a:pt x="489" y="5569"/>
                  </a:cubicBezTo>
                  <a:cubicBezTo>
                    <a:pt x="620" y="5641"/>
                    <a:pt x="751" y="5676"/>
                    <a:pt x="893" y="5676"/>
                  </a:cubicBezTo>
                  <a:cubicBezTo>
                    <a:pt x="1167" y="5676"/>
                    <a:pt x="1417" y="5545"/>
                    <a:pt x="1572" y="5307"/>
                  </a:cubicBezTo>
                  <a:cubicBezTo>
                    <a:pt x="2501" y="3771"/>
                    <a:pt x="3620" y="2450"/>
                    <a:pt x="4894" y="1390"/>
                  </a:cubicBezTo>
                  <a:cubicBezTo>
                    <a:pt x="5227" y="1116"/>
                    <a:pt x="5275" y="616"/>
                    <a:pt x="4989" y="283"/>
                  </a:cubicBezTo>
                  <a:cubicBezTo>
                    <a:pt x="4837" y="97"/>
                    <a:pt x="4614" y="0"/>
                    <a:pt x="4388"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7" name="Google Shape;86;p3">
              <a:extLst>
                <a:ext uri="{FF2B5EF4-FFF2-40B4-BE49-F238E27FC236}">
                  <a16:creationId xmlns:a16="http://schemas.microsoft.com/office/drawing/2014/main" id="{8465C288-18DD-AFBF-660B-9B7A4BB66219}"/>
                </a:ext>
              </a:extLst>
            </p:cNvPr>
            <p:cNvSpPr/>
            <p:nvPr/>
          </p:nvSpPr>
          <p:spPr>
            <a:xfrm>
              <a:off x="2167872" y="660009"/>
              <a:ext cx="195104" cy="154912"/>
            </a:xfrm>
            <a:custGeom>
              <a:avLst/>
              <a:gdLst/>
              <a:ahLst/>
              <a:cxnLst/>
              <a:rect l="l" t="t" r="r" b="b"/>
              <a:pathLst>
                <a:path w="6097" h="4841" extrusionOk="0">
                  <a:moveTo>
                    <a:pt x="5227" y="1"/>
                  </a:moveTo>
                  <a:cubicBezTo>
                    <a:pt x="5025" y="1"/>
                    <a:pt x="4823" y="78"/>
                    <a:pt x="4668" y="233"/>
                  </a:cubicBezTo>
                  <a:cubicBezTo>
                    <a:pt x="3394" y="1495"/>
                    <a:pt x="2001" y="2554"/>
                    <a:pt x="524" y="3352"/>
                  </a:cubicBezTo>
                  <a:cubicBezTo>
                    <a:pt x="143" y="3566"/>
                    <a:pt x="1" y="4043"/>
                    <a:pt x="215" y="4424"/>
                  </a:cubicBezTo>
                  <a:cubicBezTo>
                    <a:pt x="358" y="4686"/>
                    <a:pt x="620" y="4840"/>
                    <a:pt x="905" y="4840"/>
                  </a:cubicBezTo>
                  <a:cubicBezTo>
                    <a:pt x="1025" y="4840"/>
                    <a:pt x="1155" y="4805"/>
                    <a:pt x="1275" y="4733"/>
                  </a:cubicBezTo>
                  <a:cubicBezTo>
                    <a:pt x="2882" y="3864"/>
                    <a:pt x="4394" y="2721"/>
                    <a:pt x="5775" y="1352"/>
                  </a:cubicBezTo>
                  <a:cubicBezTo>
                    <a:pt x="6085" y="1042"/>
                    <a:pt x="6097" y="542"/>
                    <a:pt x="5787" y="233"/>
                  </a:cubicBezTo>
                  <a:cubicBezTo>
                    <a:pt x="5632" y="78"/>
                    <a:pt x="5430" y="1"/>
                    <a:pt x="5227"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8" name="Google Shape;87;p3">
              <a:extLst>
                <a:ext uri="{FF2B5EF4-FFF2-40B4-BE49-F238E27FC236}">
                  <a16:creationId xmlns:a16="http://schemas.microsoft.com/office/drawing/2014/main" id="{C04B3193-F578-063E-5F76-798C5F553E8F}"/>
                </a:ext>
              </a:extLst>
            </p:cNvPr>
            <p:cNvSpPr/>
            <p:nvPr/>
          </p:nvSpPr>
          <p:spPr>
            <a:xfrm>
              <a:off x="2414752" y="370761"/>
              <a:ext cx="139104" cy="204128"/>
            </a:xfrm>
            <a:custGeom>
              <a:avLst/>
              <a:gdLst/>
              <a:ahLst/>
              <a:cxnLst/>
              <a:rect l="l" t="t" r="r" b="b"/>
              <a:pathLst>
                <a:path w="4347" h="6379" extrusionOk="0">
                  <a:moveTo>
                    <a:pt x="3446" y="1"/>
                  </a:moveTo>
                  <a:cubicBezTo>
                    <a:pt x="3139" y="1"/>
                    <a:pt x="2851" y="181"/>
                    <a:pt x="2727" y="473"/>
                  </a:cubicBezTo>
                  <a:cubicBezTo>
                    <a:pt x="1989" y="2176"/>
                    <a:pt x="1144" y="3747"/>
                    <a:pt x="239" y="5164"/>
                  </a:cubicBezTo>
                  <a:cubicBezTo>
                    <a:pt x="1" y="5533"/>
                    <a:pt x="108" y="6021"/>
                    <a:pt x="477" y="6247"/>
                  </a:cubicBezTo>
                  <a:cubicBezTo>
                    <a:pt x="608" y="6343"/>
                    <a:pt x="751" y="6378"/>
                    <a:pt x="906" y="6378"/>
                  </a:cubicBezTo>
                  <a:cubicBezTo>
                    <a:pt x="1156" y="6378"/>
                    <a:pt x="1418" y="6247"/>
                    <a:pt x="1561" y="6021"/>
                  </a:cubicBezTo>
                  <a:cubicBezTo>
                    <a:pt x="2525" y="4533"/>
                    <a:pt x="3394" y="2878"/>
                    <a:pt x="4168" y="1104"/>
                  </a:cubicBezTo>
                  <a:cubicBezTo>
                    <a:pt x="4347" y="699"/>
                    <a:pt x="4156" y="235"/>
                    <a:pt x="3763" y="68"/>
                  </a:cubicBezTo>
                  <a:cubicBezTo>
                    <a:pt x="3659" y="22"/>
                    <a:pt x="3551" y="1"/>
                    <a:pt x="3446"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9" name="Google Shape;88;p3">
              <a:extLst>
                <a:ext uri="{FF2B5EF4-FFF2-40B4-BE49-F238E27FC236}">
                  <a16:creationId xmlns:a16="http://schemas.microsoft.com/office/drawing/2014/main" id="{6C8D4C80-C1C7-08AD-9C12-A04B1FCD21D6}"/>
                </a:ext>
              </a:extLst>
            </p:cNvPr>
            <p:cNvSpPr/>
            <p:nvPr/>
          </p:nvSpPr>
          <p:spPr>
            <a:xfrm>
              <a:off x="2555744" y="36650"/>
              <a:ext cx="92608" cy="220480"/>
            </a:xfrm>
            <a:custGeom>
              <a:avLst/>
              <a:gdLst/>
              <a:ahLst/>
              <a:cxnLst/>
              <a:rect l="l" t="t" r="r" b="b"/>
              <a:pathLst>
                <a:path w="2894" h="6890" extrusionOk="0">
                  <a:moveTo>
                    <a:pt x="2049" y="1"/>
                  </a:moveTo>
                  <a:cubicBezTo>
                    <a:pt x="1664" y="1"/>
                    <a:pt x="1329" y="293"/>
                    <a:pt x="1274" y="687"/>
                  </a:cubicBezTo>
                  <a:cubicBezTo>
                    <a:pt x="1274" y="710"/>
                    <a:pt x="988" y="2877"/>
                    <a:pt x="119" y="5890"/>
                  </a:cubicBezTo>
                  <a:cubicBezTo>
                    <a:pt x="0" y="6306"/>
                    <a:pt x="238" y="6747"/>
                    <a:pt x="655" y="6866"/>
                  </a:cubicBezTo>
                  <a:cubicBezTo>
                    <a:pt x="726" y="6890"/>
                    <a:pt x="798" y="6890"/>
                    <a:pt x="881" y="6890"/>
                  </a:cubicBezTo>
                  <a:cubicBezTo>
                    <a:pt x="1215" y="6890"/>
                    <a:pt x="1536" y="6675"/>
                    <a:pt x="1631" y="6330"/>
                  </a:cubicBezTo>
                  <a:cubicBezTo>
                    <a:pt x="2536" y="3199"/>
                    <a:pt x="2834" y="972"/>
                    <a:pt x="2846" y="889"/>
                  </a:cubicBezTo>
                  <a:cubicBezTo>
                    <a:pt x="2893" y="448"/>
                    <a:pt x="2596" y="55"/>
                    <a:pt x="2155" y="8"/>
                  </a:cubicBezTo>
                  <a:cubicBezTo>
                    <a:pt x="2120" y="3"/>
                    <a:pt x="2084" y="1"/>
                    <a:pt x="2049"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50" name="Google Shape;306;p16">
            <a:extLst>
              <a:ext uri="{FF2B5EF4-FFF2-40B4-BE49-F238E27FC236}">
                <a16:creationId xmlns:a16="http://schemas.microsoft.com/office/drawing/2014/main" id="{084873ED-0C12-F35C-B7AE-95AE72C6DE04}"/>
              </a:ext>
            </a:extLst>
          </p:cNvPr>
          <p:cNvGrpSpPr/>
          <p:nvPr/>
        </p:nvGrpSpPr>
        <p:grpSpPr>
          <a:xfrm rot="17201873">
            <a:off x="7542914" y="-536843"/>
            <a:ext cx="3097372" cy="6857992"/>
            <a:chOff x="6439971" y="-1"/>
            <a:chExt cx="2323029" cy="5143494"/>
          </a:xfrm>
          <a:solidFill>
            <a:schemeClr val="tx1">
              <a:lumMod val="50000"/>
            </a:schemeClr>
          </a:solidFill>
        </p:grpSpPr>
        <p:sp>
          <p:nvSpPr>
            <p:cNvPr id="1251" name="Google Shape;307;p16">
              <a:extLst>
                <a:ext uri="{FF2B5EF4-FFF2-40B4-BE49-F238E27FC236}">
                  <a16:creationId xmlns:a16="http://schemas.microsoft.com/office/drawing/2014/main" id="{C41D337B-8942-294D-3B54-6703BB185047}"/>
                </a:ext>
              </a:extLst>
            </p:cNvPr>
            <p:cNvSpPr/>
            <p:nvPr/>
          </p:nvSpPr>
          <p:spPr>
            <a:xfrm flipH="1">
              <a:off x="7337882" y="1339022"/>
              <a:ext cx="258688" cy="83517"/>
            </a:xfrm>
            <a:custGeom>
              <a:avLst/>
              <a:gdLst/>
              <a:ahLst/>
              <a:cxnLst/>
              <a:rect l="l" t="t" r="r" b="b"/>
              <a:pathLst>
                <a:path w="7502" h="2422" extrusionOk="0">
                  <a:moveTo>
                    <a:pt x="6614" y="0"/>
                  </a:moveTo>
                  <a:cubicBezTo>
                    <a:pt x="6584" y="0"/>
                    <a:pt x="6555" y="2"/>
                    <a:pt x="6525" y="5"/>
                  </a:cubicBezTo>
                  <a:cubicBezTo>
                    <a:pt x="4441" y="243"/>
                    <a:pt x="2560" y="493"/>
                    <a:pt x="774" y="755"/>
                  </a:cubicBezTo>
                  <a:cubicBezTo>
                    <a:pt x="310" y="826"/>
                    <a:pt x="0" y="1255"/>
                    <a:pt x="72" y="1707"/>
                  </a:cubicBezTo>
                  <a:cubicBezTo>
                    <a:pt x="131" y="2124"/>
                    <a:pt x="489" y="2422"/>
                    <a:pt x="893" y="2422"/>
                  </a:cubicBezTo>
                  <a:cubicBezTo>
                    <a:pt x="929" y="2422"/>
                    <a:pt x="977" y="2422"/>
                    <a:pt x="1024" y="2410"/>
                  </a:cubicBezTo>
                  <a:cubicBezTo>
                    <a:pt x="2787" y="2148"/>
                    <a:pt x="4656" y="1898"/>
                    <a:pt x="6716" y="1672"/>
                  </a:cubicBezTo>
                  <a:cubicBezTo>
                    <a:pt x="7168" y="1612"/>
                    <a:pt x="7501" y="1195"/>
                    <a:pt x="7454" y="743"/>
                  </a:cubicBezTo>
                  <a:cubicBezTo>
                    <a:pt x="7398" y="309"/>
                    <a:pt x="7031" y="0"/>
                    <a:pt x="6614"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2" name="Google Shape;308;p16">
              <a:extLst>
                <a:ext uri="{FF2B5EF4-FFF2-40B4-BE49-F238E27FC236}">
                  <a16:creationId xmlns:a16="http://schemas.microsoft.com/office/drawing/2014/main" id="{4CA9D9C5-D248-ABBA-0C50-FCE11891A660}"/>
                </a:ext>
              </a:extLst>
            </p:cNvPr>
            <p:cNvSpPr/>
            <p:nvPr/>
          </p:nvSpPr>
          <p:spPr>
            <a:xfrm flipH="1">
              <a:off x="8439033" y="1732649"/>
              <a:ext cx="185585" cy="214998"/>
            </a:xfrm>
            <a:custGeom>
              <a:avLst/>
              <a:gdLst/>
              <a:ahLst/>
              <a:cxnLst/>
              <a:rect l="l" t="t" r="r" b="b"/>
              <a:pathLst>
                <a:path w="5382" h="6235" extrusionOk="0">
                  <a:moveTo>
                    <a:pt x="4465" y="0"/>
                  </a:moveTo>
                  <a:cubicBezTo>
                    <a:pt x="4245" y="0"/>
                    <a:pt x="4023" y="87"/>
                    <a:pt x="3858" y="258"/>
                  </a:cubicBezTo>
                  <a:cubicBezTo>
                    <a:pt x="2501" y="1663"/>
                    <a:pt x="1274" y="3246"/>
                    <a:pt x="238" y="4961"/>
                  </a:cubicBezTo>
                  <a:cubicBezTo>
                    <a:pt x="0" y="5354"/>
                    <a:pt x="119" y="5878"/>
                    <a:pt x="512" y="6116"/>
                  </a:cubicBezTo>
                  <a:cubicBezTo>
                    <a:pt x="655" y="6199"/>
                    <a:pt x="798" y="6235"/>
                    <a:pt x="953" y="6235"/>
                  </a:cubicBezTo>
                  <a:cubicBezTo>
                    <a:pt x="1238" y="6235"/>
                    <a:pt x="1512" y="6092"/>
                    <a:pt x="1667" y="5830"/>
                  </a:cubicBezTo>
                  <a:cubicBezTo>
                    <a:pt x="2643" y="4211"/>
                    <a:pt x="3786" y="2734"/>
                    <a:pt x="5060" y="1425"/>
                  </a:cubicBezTo>
                  <a:cubicBezTo>
                    <a:pt x="5382" y="1091"/>
                    <a:pt x="5370" y="556"/>
                    <a:pt x="5037" y="234"/>
                  </a:cubicBezTo>
                  <a:cubicBezTo>
                    <a:pt x="4880" y="78"/>
                    <a:pt x="4673" y="0"/>
                    <a:pt x="446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3" name="Google Shape;309;p16">
              <a:extLst>
                <a:ext uri="{FF2B5EF4-FFF2-40B4-BE49-F238E27FC236}">
                  <a16:creationId xmlns:a16="http://schemas.microsoft.com/office/drawing/2014/main" id="{04E2BD8A-82B7-EF93-76D5-66CB406FDD1B}"/>
                </a:ext>
              </a:extLst>
            </p:cNvPr>
            <p:cNvSpPr/>
            <p:nvPr/>
          </p:nvSpPr>
          <p:spPr>
            <a:xfrm flipH="1">
              <a:off x="8613104" y="2457006"/>
              <a:ext cx="139620" cy="241584"/>
            </a:xfrm>
            <a:custGeom>
              <a:avLst/>
              <a:gdLst/>
              <a:ahLst/>
              <a:cxnLst/>
              <a:rect l="l" t="t" r="r" b="b"/>
              <a:pathLst>
                <a:path w="4049" h="7006" extrusionOk="0">
                  <a:moveTo>
                    <a:pt x="936" y="0"/>
                  </a:moveTo>
                  <a:cubicBezTo>
                    <a:pt x="867" y="0"/>
                    <a:pt x="796" y="9"/>
                    <a:pt x="727" y="28"/>
                  </a:cubicBezTo>
                  <a:cubicBezTo>
                    <a:pt x="274" y="135"/>
                    <a:pt x="0" y="600"/>
                    <a:pt x="120" y="1040"/>
                  </a:cubicBezTo>
                  <a:cubicBezTo>
                    <a:pt x="572" y="2802"/>
                    <a:pt x="1298" y="4612"/>
                    <a:pt x="2358" y="6565"/>
                  </a:cubicBezTo>
                  <a:cubicBezTo>
                    <a:pt x="2501" y="6851"/>
                    <a:pt x="2798" y="7005"/>
                    <a:pt x="3096" y="7005"/>
                  </a:cubicBezTo>
                  <a:cubicBezTo>
                    <a:pt x="3227" y="7005"/>
                    <a:pt x="3358" y="6970"/>
                    <a:pt x="3489" y="6910"/>
                  </a:cubicBezTo>
                  <a:cubicBezTo>
                    <a:pt x="3894" y="6684"/>
                    <a:pt x="4049" y="6184"/>
                    <a:pt x="3822" y="5779"/>
                  </a:cubicBezTo>
                  <a:cubicBezTo>
                    <a:pt x="2834" y="3934"/>
                    <a:pt x="2155" y="2255"/>
                    <a:pt x="1739" y="636"/>
                  </a:cubicBezTo>
                  <a:cubicBezTo>
                    <a:pt x="1649" y="255"/>
                    <a:pt x="1305" y="0"/>
                    <a:pt x="936"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4" name="Google Shape;310;p16">
              <a:extLst>
                <a:ext uri="{FF2B5EF4-FFF2-40B4-BE49-F238E27FC236}">
                  <a16:creationId xmlns:a16="http://schemas.microsoft.com/office/drawing/2014/main" id="{32CD3CE1-797C-85C4-4239-F2D024327D6A}"/>
                </a:ext>
              </a:extLst>
            </p:cNvPr>
            <p:cNvSpPr/>
            <p:nvPr/>
          </p:nvSpPr>
          <p:spPr>
            <a:xfrm flipH="1">
              <a:off x="8385240" y="2809081"/>
              <a:ext cx="187240" cy="215067"/>
            </a:xfrm>
            <a:custGeom>
              <a:avLst/>
              <a:gdLst/>
              <a:ahLst/>
              <a:cxnLst/>
              <a:rect l="l" t="t" r="r" b="b"/>
              <a:pathLst>
                <a:path w="5430" h="6237" extrusionOk="0">
                  <a:moveTo>
                    <a:pt x="955" y="0"/>
                  </a:moveTo>
                  <a:cubicBezTo>
                    <a:pt x="786" y="0"/>
                    <a:pt x="614" y="50"/>
                    <a:pt x="465" y="153"/>
                  </a:cubicBezTo>
                  <a:cubicBezTo>
                    <a:pt x="96" y="427"/>
                    <a:pt x="0" y="951"/>
                    <a:pt x="274" y="1320"/>
                  </a:cubicBezTo>
                  <a:cubicBezTo>
                    <a:pt x="1274" y="2725"/>
                    <a:pt x="2441" y="4237"/>
                    <a:pt x="3846" y="5939"/>
                  </a:cubicBezTo>
                  <a:cubicBezTo>
                    <a:pt x="4001" y="6142"/>
                    <a:pt x="4251" y="6237"/>
                    <a:pt x="4489" y="6237"/>
                  </a:cubicBezTo>
                  <a:cubicBezTo>
                    <a:pt x="4679" y="6237"/>
                    <a:pt x="4858" y="6177"/>
                    <a:pt x="5013" y="6058"/>
                  </a:cubicBezTo>
                  <a:cubicBezTo>
                    <a:pt x="5382" y="5761"/>
                    <a:pt x="5430" y="5237"/>
                    <a:pt x="5132" y="4880"/>
                  </a:cubicBezTo>
                  <a:cubicBezTo>
                    <a:pt x="3763" y="3201"/>
                    <a:pt x="2620" y="1725"/>
                    <a:pt x="1631" y="343"/>
                  </a:cubicBezTo>
                  <a:cubicBezTo>
                    <a:pt x="1472" y="119"/>
                    <a:pt x="1217" y="0"/>
                    <a:pt x="95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5" name="Google Shape;311;p16">
              <a:extLst>
                <a:ext uri="{FF2B5EF4-FFF2-40B4-BE49-F238E27FC236}">
                  <a16:creationId xmlns:a16="http://schemas.microsoft.com/office/drawing/2014/main" id="{03B9AE7B-D429-4FB9-3CCC-09E5B9474971}"/>
                </a:ext>
              </a:extLst>
            </p:cNvPr>
            <p:cNvSpPr/>
            <p:nvPr/>
          </p:nvSpPr>
          <p:spPr>
            <a:xfrm flipH="1">
              <a:off x="8126581" y="3118844"/>
              <a:ext cx="194654" cy="208723"/>
            </a:xfrm>
            <a:custGeom>
              <a:avLst/>
              <a:gdLst/>
              <a:ahLst/>
              <a:cxnLst/>
              <a:rect l="l" t="t" r="r" b="b"/>
              <a:pathLst>
                <a:path w="5645" h="6053" extrusionOk="0">
                  <a:moveTo>
                    <a:pt x="931" y="0"/>
                  </a:moveTo>
                  <a:cubicBezTo>
                    <a:pt x="737" y="0"/>
                    <a:pt x="543" y="67"/>
                    <a:pt x="382" y="207"/>
                  </a:cubicBezTo>
                  <a:cubicBezTo>
                    <a:pt x="37" y="504"/>
                    <a:pt x="1" y="1028"/>
                    <a:pt x="299" y="1385"/>
                  </a:cubicBezTo>
                  <a:cubicBezTo>
                    <a:pt x="691" y="1838"/>
                    <a:pt x="1084" y="2278"/>
                    <a:pt x="1465" y="2731"/>
                  </a:cubicBezTo>
                  <a:cubicBezTo>
                    <a:pt x="2323" y="3731"/>
                    <a:pt x="3216" y="4755"/>
                    <a:pt x="4073" y="5755"/>
                  </a:cubicBezTo>
                  <a:cubicBezTo>
                    <a:pt x="4240" y="5946"/>
                    <a:pt x="4466" y="6053"/>
                    <a:pt x="4704" y="6053"/>
                  </a:cubicBezTo>
                  <a:cubicBezTo>
                    <a:pt x="4894" y="6053"/>
                    <a:pt x="5097" y="5981"/>
                    <a:pt x="5252" y="5850"/>
                  </a:cubicBezTo>
                  <a:cubicBezTo>
                    <a:pt x="5597" y="5553"/>
                    <a:pt x="5644" y="5029"/>
                    <a:pt x="5347" y="4672"/>
                  </a:cubicBezTo>
                  <a:cubicBezTo>
                    <a:pt x="4478" y="3660"/>
                    <a:pt x="3597" y="2636"/>
                    <a:pt x="2739" y="1635"/>
                  </a:cubicBezTo>
                  <a:cubicBezTo>
                    <a:pt x="2346" y="1195"/>
                    <a:pt x="1954" y="742"/>
                    <a:pt x="1573" y="290"/>
                  </a:cubicBezTo>
                  <a:cubicBezTo>
                    <a:pt x="1402" y="100"/>
                    <a:pt x="1167" y="0"/>
                    <a:pt x="931"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6" name="Google Shape;312;p16">
              <a:extLst>
                <a:ext uri="{FF2B5EF4-FFF2-40B4-BE49-F238E27FC236}">
                  <a16:creationId xmlns:a16="http://schemas.microsoft.com/office/drawing/2014/main" id="{C2107582-7290-1A18-FDCB-4592E073314C}"/>
                </a:ext>
              </a:extLst>
            </p:cNvPr>
            <p:cNvSpPr/>
            <p:nvPr/>
          </p:nvSpPr>
          <p:spPr>
            <a:xfrm flipH="1">
              <a:off x="7722160" y="4141758"/>
              <a:ext cx="126103" cy="246308"/>
            </a:xfrm>
            <a:custGeom>
              <a:avLst/>
              <a:gdLst/>
              <a:ahLst/>
              <a:cxnLst/>
              <a:rect l="l" t="t" r="r" b="b"/>
              <a:pathLst>
                <a:path w="3657" h="7143" extrusionOk="0">
                  <a:moveTo>
                    <a:pt x="2731" y="1"/>
                  </a:moveTo>
                  <a:cubicBezTo>
                    <a:pt x="2350" y="1"/>
                    <a:pt x="2012" y="274"/>
                    <a:pt x="1930" y="654"/>
                  </a:cubicBezTo>
                  <a:cubicBezTo>
                    <a:pt x="1739" y="1523"/>
                    <a:pt x="1453" y="2392"/>
                    <a:pt x="1084" y="3225"/>
                  </a:cubicBezTo>
                  <a:cubicBezTo>
                    <a:pt x="680" y="4142"/>
                    <a:pt x="358" y="5118"/>
                    <a:pt x="108" y="6107"/>
                  </a:cubicBezTo>
                  <a:cubicBezTo>
                    <a:pt x="1" y="6559"/>
                    <a:pt x="275" y="7011"/>
                    <a:pt x="727" y="7119"/>
                  </a:cubicBezTo>
                  <a:cubicBezTo>
                    <a:pt x="799" y="7131"/>
                    <a:pt x="858" y="7142"/>
                    <a:pt x="930" y="7142"/>
                  </a:cubicBezTo>
                  <a:cubicBezTo>
                    <a:pt x="1299" y="7142"/>
                    <a:pt x="1644" y="6881"/>
                    <a:pt x="1739" y="6500"/>
                  </a:cubicBezTo>
                  <a:cubicBezTo>
                    <a:pt x="1954" y="5607"/>
                    <a:pt x="2251" y="4725"/>
                    <a:pt x="2620" y="3904"/>
                  </a:cubicBezTo>
                  <a:cubicBezTo>
                    <a:pt x="3037" y="2963"/>
                    <a:pt x="3347" y="1987"/>
                    <a:pt x="3561" y="1011"/>
                  </a:cubicBezTo>
                  <a:cubicBezTo>
                    <a:pt x="3656" y="558"/>
                    <a:pt x="3370" y="118"/>
                    <a:pt x="2918" y="23"/>
                  </a:cubicBezTo>
                  <a:cubicBezTo>
                    <a:pt x="2855" y="8"/>
                    <a:pt x="2793" y="1"/>
                    <a:pt x="2731"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7" name="Google Shape;313;p16">
              <a:extLst>
                <a:ext uri="{FF2B5EF4-FFF2-40B4-BE49-F238E27FC236}">
                  <a16:creationId xmlns:a16="http://schemas.microsoft.com/office/drawing/2014/main" id="{1E336664-C3D4-8A0B-4E16-D29A0F07A0D9}"/>
                </a:ext>
              </a:extLst>
            </p:cNvPr>
            <p:cNvSpPr/>
            <p:nvPr/>
          </p:nvSpPr>
          <p:spPr>
            <a:xfrm flipH="1">
              <a:off x="8644724" y="2068896"/>
              <a:ext cx="118275" cy="248688"/>
            </a:xfrm>
            <a:custGeom>
              <a:avLst/>
              <a:gdLst/>
              <a:ahLst/>
              <a:cxnLst/>
              <a:rect l="l" t="t" r="r" b="b"/>
              <a:pathLst>
                <a:path w="3430" h="7212" extrusionOk="0">
                  <a:moveTo>
                    <a:pt x="2477" y="1"/>
                  </a:moveTo>
                  <a:cubicBezTo>
                    <a:pt x="2136" y="1"/>
                    <a:pt x="1821" y="211"/>
                    <a:pt x="1691" y="544"/>
                  </a:cubicBezTo>
                  <a:cubicBezTo>
                    <a:pt x="1156" y="2008"/>
                    <a:pt x="668" y="3604"/>
                    <a:pt x="275" y="5271"/>
                  </a:cubicBezTo>
                  <a:cubicBezTo>
                    <a:pt x="191" y="5592"/>
                    <a:pt x="132" y="5925"/>
                    <a:pt x="72" y="6247"/>
                  </a:cubicBezTo>
                  <a:cubicBezTo>
                    <a:pt x="1" y="6699"/>
                    <a:pt x="310" y="7128"/>
                    <a:pt x="763" y="7199"/>
                  </a:cubicBezTo>
                  <a:cubicBezTo>
                    <a:pt x="810" y="7211"/>
                    <a:pt x="858" y="7211"/>
                    <a:pt x="906" y="7211"/>
                  </a:cubicBezTo>
                  <a:cubicBezTo>
                    <a:pt x="1310" y="7211"/>
                    <a:pt x="1656" y="6926"/>
                    <a:pt x="1727" y="6509"/>
                  </a:cubicBezTo>
                  <a:cubicBezTo>
                    <a:pt x="1775" y="6223"/>
                    <a:pt x="1834" y="5937"/>
                    <a:pt x="1894" y="5664"/>
                  </a:cubicBezTo>
                  <a:cubicBezTo>
                    <a:pt x="2287" y="4056"/>
                    <a:pt x="2739" y="2532"/>
                    <a:pt x="3263" y="1127"/>
                  </a:cubicBezTo>
                  <a:cubicBezTo>
                    <a:pt x="3430" y="699"/>
                    <a:pt x="3204" y="210"/>
                    <a:pt x="2775" y="56"/>
                  </a:cubicBezTo>
                  <a:cubicBezTo>
                    <a:pt x="2676" y="18"/>
                    <a:pt x="2576" y="1"/>
                    <a:pt x="2477"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8" name="Google Shape;314;p16">
              <a:extLst>
                <a:ext uri="{FF2B5EF4-FFF2-40B4-BE49-F238E27FC236}">
                  <a16:creationId xmlns:a16="http://schemas.microsoft.com/office/drawing/2014/main" id="{D555AC36-CF1E-D9AC-1B69-B13B268ACB08}"/>
                </a:ext>
              </a:extLst>
            </p:cNvPr>
            <p:cNvSpPr/>
            <p:nvPr/>
          </p:nvSpPr>
          <p:spPr>
            <a:xfrm flipH="1">
              <a:off x="7730405" y="1399333"/>
              <a:ext cx="256619" cy="105344"/>
            </a:xfrm>
            <a:custGeom>
              <a:avLst/>
              <a:gdLst/>
              <a:ahLst/>
              <a:cxnLst/>
              <a:rect l="l" t="t" r="r" b="b"/>
              <a:pathLst>
                <a:path w="7442" h="3055" extrusionOk="0">
                  <a:moveTo>
                    <a:pt x="6540" y="0"/>
                  </a:moveTo>
                  <a:cubicBezTo>
                    <a:pt x="6484" y="0"/>
                    <a:pt x="6427" y="6"/>
                    <a:pt x="6370" y="18"/>
                  </a:cubicBezTo>
                  <a:cubicBezTo>
                    <a:pt x="4334" y="435"/>
                    <a:pt x="2429" y="899"/>
                    <a:pt x="691" y="1411"/>
                  </a:cubicBezTo>
                  <a:cubicBezTo>
                    <a:pt x="251" y="1542"/>
                    <a:pt x="1" y="2006"/>
                    <a:pt x="132" y="2447"/>
                  </a:cubicBezTo>
                  <a:cubicBezTo>
                    <a:pt x="239" y="2816"/>
                    <a:pt x="572" y="3054"/>
                    <a:pt x="929" y="3054"/>
                  </a:cubicBezTo>
                  <a:cubicBezTo>
                    <a:pt x="1013" y="3054"/>
                    <a:pt x="1084" y="3042"/>
                    <a:pt x="1167" y="3018"/>
                  </a:cubicBezTo>
                  <a:cubicBezTo>
                    <a:pt x="2858" y="2518"/>
                    <a:pt x="4715" y="2066"/>
                    <a:pt x="6704" y="1661"/>
                  </a:cubicBezTo>
                  <a:cubicBezTo>
                    <a:pt x="7156" y="1566"/>
                    <a:pt x="7442" y="1125"/>
                    <a:pt x="7359" y="673"/>
                  </a:cubicBezTo>
                  <a:cubicBezTo>
                    <a:pt x="7275" y="277"/>
                    <a:pt x="6928" y="0"/>
                    <a:pt x="6540"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9" name="Google Shape;315;p16">
              <a:extLst>
                <a:ext uri="{FF2B5EF4-FFF2-40B4-BE49-F238E27FC236}">
                  <a16:creationId xmlns:a16="http://schemas.microsoft.com/office/drawing/2014/main" id="{922A9560-9D8B-5939-C50F-0C3BA723BF57}"/>
                </a:ext>
              </a:extLst>
            </p:cNvPr>
            <p:cNvSpPr/>
            <p:nvPr/>
          </p:nvSpPr>
          <p:spPr>
            <a:xfrm flipH="1">
              <a:off x="7602711" y="4910599"/>
              <a:ext cx="160964" cy="232895"/>
            </a:xfrm>
            <a:custGeom>
              <a:avLst/>
              <a:gdLst/>
              <a:ahLst/>
              <a:cxnLst/>
              <a:rect l="l" t="t" r="r" b="b"/>
              <a:pathLst>
                <a:path w="4668" h="6754" extrusionOk="0">
                  <a:moveTo>
                    <a:pt x="948" y="0"/>
                  </a:moveTo>
                  <a:cubicBezTo>
                    <a:pt x="834" y="0"/>
                    <a:pt x="718" y="24"/>
                    <a:pt x="608" y="75"/>
                  </a:cubicBezTo>
                  <a:cubicBezTo>
                    <a:pt x="179" y="265"/>
                    <a:pt x="1" y="765"/>
                    <a:pt x="191" y="1182"/>
                  </a:cubicBezTo>
                  <a:cubicBezTo>
                    <a:pt x="1608" y="4301"/>
                    <a:pt x="2965" y="6301"/>
                    <a:pt x="3025" y="6385"/>
                  </a:cubicBezTo>
                  <a:cubicBezTo>
                    <a:pt x="3191" y="6623"/>
                    <a:pt x="3453" y="6754"/>
                    <a:pt x="3715" y="6754"/>
                  </a:cubicBezTo>
                  <a:cubicBezTo>
                    <a:pt x="3882" y="6754"/>
                    <a:pt x="4049" y="6706"/>
                    <a:pt x="4192" y="6611"/>
                  </a:cubicBezTo>
                  <a:cubicBezTo>
                    <a:pt x="4573" y="6349"/>
                    <a:pt x="4668" y="5825"/>
                    <a:pt x="4406" y="5444"/>
                  </a:cubicBezTo>
                  <a:cubicBezTo>
                    <a:pt x="4394" y="5420"/>
                    <a:pt x="3061" y="3468"/>
                    <a:pt x="1715" y="491"/>
                  </a:cubicBezTo>
                  <a:cubicBezTo>
                    <a:pt x="1575" y="185"/>
                    <a:pt x="1267" y="0"/>
                    <a:pt x="94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0" name="Google Shape;316;p16">
              <a:extLst>
                <a:ext uri="{FF2B5EF4-FFF2-40B4-BE49-F238E27FC236}">
                  <a16:creationId xmlns:a16="http://schemas.microsoft.com/office/drawing/2014/main" id="{D976E1A2-6005-FBDE-0DD0-DB2BF42ED252}"/>
                </a:ext>
              </a:extLst>
            </p:cNvPr>
            <p:cNvSpPr/>
            <p:nvPr/>
          </p:nvSpPr>
          <p:spPr>
            <a:xfrm flipH="1">
              <a:off x="6945808" y="1266641"/>
              <a:ext cx="255791" cy="107447"/>
            </a:xfrm>
            <a:custGeom>
              <a:avLst/>
              <a:gdLst/>
              <a:ahLst/>
              <a:cxnLst/>
              <a:rect l="l" t="t" r="r" b="b"/>
              <a:pathLst>
                <a:path w="7418" h="3116" extrusionOk="0">
                  <a:moveTo>
                    <a:pt x="6485" y="1"/>
                  </a:moveTo>
                  <a:cubicBezTo>
                    <a:pt x="6387" y="1"/>
                    <a:pt x="6288" y="19"/>
                    <a:pt x="6192" y="56"/>
                  </a:cubicBezTo>
                  <a:cubicBezTo>
                    <a:pt x="4489" y="675"/>
                    <a:pt x="2667" y="1139"/>
                    <a:pt x="762" y="1449"/>
                  </a:cubicBezTo>
                  <a:cubicBezTo>
                    <a:pt x="310" y="1520"/>
                    <a:pt x="0" y="1949"/>
                    <a:pt x="72" y="2413"/>
                  </a:cubicBezTo>
                  <a:cubicBezTo>
                    <a:pt x="143" y="2818"/>
                    <a:pt x="488" y="3116"/>
                    <a:pt x="893" y="3116"/>
                  </a:cubicBezTo>
                  <a:cubicBezTo>
                    <a:pt x="941" y="3116"/>
                    <a:pt x="988" y="3116"/>
                    <a:pt x="1036" y="3104"/>
                  </a:cubicBezTo>
                  <a:cubicBezTo>
                    <a:pt x="3036" y="2782"/>
                    <a:pt x="4965" y="2282"/>
                    <a:pt x="6763" y="1628"/>
                  </a:cubicBezTo>
                  <a:cubicBezTo>
                    <a:pt x="7204" y="1461"/>
                    <a:pt x="7418" y="985"/>
                    <a:pt x="7263" y="544"/>
                  </a:cubicBezTo>
                  <a:cubicBezTo>
                    <a:pt x="7143" y="212"/>
                    <a:pt x="6822" y="1"/>
                    <a:pt x="6485"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1" name="Google Shape;317;p16">
              <a:extLst>
                <a:ext uri="{FF2B5EF4-FFF2-40B4-BE49-F238E27FC236}">
                  <a16:creationId xmlns:a16="http://schemas.microsoft.com/office/drawing/2014/main" id="{11C5D121-5272-0B67-69F4-7E58EE4CB028}"/>
                </a:ext>
              </a:extLst>
            </p:cNvPr>
            <p:cNvSpPr/>
            <p:nvPr/>
          </p:nvSpPr>
          <p:spPr>
            <a:xfrm flipH="1">
              <a:off x="7767333" y="4528006"/>
              <a:ext cx="95275" cy="253377"/>
            </a:xfrm>
            <a:custGeom>
              <a:avLst/>
              <a:gdLst/>
              <a:ahLst/>
              <a:cxnLst/>
              <a:rect l="l" t="t" r="r" b="b"/>
              <a:pathLst>
                <a:path w="2763" h="7348" extrusionOk="0">
                  <a:moveTo>
                    <a:pt x="855" y="0"/>
                  </a:moveTo>
                  <a:cubicBezTo>
                    <a:pt x="840" y="0"/>
                    <a:pt x="825" y="1"/>
                    <a:pt x="810" y="1"/>
                  </a:cubicBezTo>
                  <a:cubicBezTo>
                    <a:pt x="357" y="25"/>
                    <a:pt x="0" y="418"/>
                    <a:pt x="24" y="883"/>
                  </a:cubicBezTo>
                  <a:cubicBezTo>
                    <a:pt x="131" y="2752"/>
                    <a:pt x="465" y="4716"/>
                    <a:pt x="1024" y="6740"/>
                  </a:cubicBezTo>
                  <a:cubicBezTo>
                    <a:pt x="1131" y="7109"/>
                    <a:pt x="1465" y="7348"/>
                    <a:pt x="1834" y="7348"/>
                  </a:cubicBezTo>
                  <a:cubicBezTo>
                    <a:pt x="1905" y="7348"/>
                    <a:pt x="1989" y="7348"/>
                    <a:pt x="2060" y="7324"/>
                  </a:cubicBezTo>
                  <a:cubicBezTo>
                    <a:pt x="2501" y="7205"/>
                    <a:pt x="2762" y="6740"/>
                    <a:pt x="2643" y="6288"/>
                  </a:cubicBezTo>
                  <a:cubicBezTo>
                    <a:pt x="2120" y="4395"/>
                    <a:pt x="1798" y="2538"/>
                    <a:pt x="1691" y="787"/>
                  </a:cubicBezTo>
                  <a:cubicBezTo>
                    <a:pt x="1668" y="338"/>
                    <a:pt x="1299" y="0"/>
                    <a:pt x="85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2" name="Google Shape;318;p16">
              <a:extLst>
                <a:ext uri="{FF2B5EF4-FFF2-40B4-BE49-F238E27FC236}">
                  <a16:creationId xmlns:a16="http://schemas.microsoft.com/office/drawing/2014/main" id="{77B28FED-495C-0146-7290-D349DB8E5527}"/>
                </a:ext>
              </a:extLst>
            </p:cNvPr>
            <p:cNvSpPr/>
            <p:nvPr/>
          </p:nvSpPr>
          <p:spPr>
            <a:xfrm flipH="1">
              <a:off x="7881474" y="3423298"/>
              <a:ext cx="183137" cy="218343"/>
            </a:xfrm>
            <a:custGeom>
              <a:avLst/>
              <a:gdLst/>
              <a:ahLst/>
              <a:cxnLst/>
              <a:rect l="l" t="t" r="r" b="b"/>
              <a:pathLst>
                <a:path w="5311" h="6332" extrusionOk="0">
                  <a:moveTo>
                    <a:pt x="932" y="0"/>
                  </a:moveTo>
                  <a:cubicBezTo>
                    <a:pt x="752" y="0"/>
                    <a:pt x="571" y="57"/>
                    <a:pt x="417" y="176"/>
                  </a:cubicBezTo>
                  <a:cubicBezTo>
                    <a:pt x="60" y="462"/>
                    <a:pt x="0" y="998"/>
                    <a:pt x="286" y="1355"/>
                  </a:cubicBezTo>
                  <a:cubicBezTo>
                    <a:pt x="1608" y="3034"/>
                    <a:pt x="2715" y="4534"/>
                    <a:pt x="3667" y="5963"/>
                  </a:cubicBezTo>
                  <a:cubicBezTo>
                    <a:pt x="3822" y="6201"/>
                    <a:pt x="4096" y="6332"/>
                    <a:pt x="4358" y="6332"/>
                  </a:cubicBezTo>
                  <a:cubicBezTo>
                    <a:pt x="4525" y="6332"/>
                    <a:pt x="4679" y="6284"/>
                    <a:pt x="4822" y="6189"/>
                  </a:cubicBezTo>
                  <a:cubicBezTo>
                    <a:pt x="5203" y="5927"/>
                    <a:pt x="5311" y="5415"/>
                    <a:pt x="5060" y="5034"/>
                  </a:cubicBezTo>
                  <a:cubicBezTo>
                    <a:pt x="4072" y="3570"/>
                    <a:pt x="2941" y="2022"/>
                    <a:pt x="1596" y="319"/>
                  </a:cubicBezTo>
                  <a:cubicBezTo>
                    <a:pt x="1429" y="111"/>
                    <a:pt x="1182" y="0"/>
                    <a:pt x="932"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3" name="Google Shape;319;p16">
              <a:extLst>
                <a:ext uri="{FF2B5EF4-FFF2-40B4-BE49-F238E27FC236}">
                  <a16:creationId xmlns:a16="http://schemas.microsoft.com/office/drawing/2014/main" id="{7C5F7B0C-0EBA-502E-F8C6-0E78313DC935}"/>
                </a:ext>
              </a:extLst>
            </p:cNvPr>
            <p:cNvSpPr/>
            <p:nvPr/>
          </p:nvSpPr>
          <p:spPr>
            <a:xfrm flipH="1">
              <a:off x="8109340" y="1513404"/>
              <a:ext cx="241033" cy="150964"/>
            </a:xfrm>
            <a:custGeom>
              <a:avLst/>
              <a:gdLst/>
              <a:ahLst/>
              <a:cxnLst/>
              <a:rect l="l" t="t" r="r" b="b"/>
              <a:pathLst>
                <a:path w="6990" h="4378" extrusionOk="0">
                  <a:moveTo>
                    <a:pt x="6035" y="1"/>
                  </a:moveTo>
                  <a:cubicBezTo>
                    <a:pt x="5925" y="1"/>
                    <a:pt x="5812" y="22"/>
                    <a:pt x="5704" y="68"/>
                  </a:cubicBezTo>
                  <a:cubicBezTo>
                    <a:pt x="3811" y="889"/>
                    <a:pt x="2048" y="1818"/>
                    <a:pt x="489" y="2842"/>
                  </a:cubicBezTo>
                  <a:cubicBezTo>
                    <a:pt x="108" y="3092"/>
                    <a:pt x="1" y="3616"/>
                    <a:pt x="251" y="3997"/>
                  </a:cubicBezTo>
                  <a:cubicBezTo>
                    <a:pt x="417" y="4247"/>
                    <a:pt x="679" y="4378"/>
                    <a:pt x="953" y="4378"/>
                  </a:cubicBezTo>
                  <a:cubicBezTo>
                    <a:pt x="1108" y="4378"/>
                    <a:pt x="1263" y="4330"/>
                    <a:pt x="1406" y="4247"/>
                  </a:cubicBezTo>
                  <a:cubicBezTo>
                    <a:pt x="2894" y="3270"/>
                    <a:pt x="4561" y="2389"/>
                    <a:pt x="6370" y="1603"/>
                  </a:cubicBezTo>
                  <a:cubicBezTo>
                    <a:pt x="6787" y="1425"/>
                    <a:pt x="6990" y="925"/>
                    <a:pt x="6799" y="508"/>
                  </a:cubicBezTo>
                  <a:cubicBezTo>
                    <a:pt x="6666" y="188"/>
                    <a:pt x="6360" y="1"/>
                    <a:pt x="6035"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4" name="Google Shape;320;p16">
              <a:extLst>
                <a:ext uri="{FF2B5EF4-FFF2-40B4-BE49-F238E27FC236}">
                  <a16:creationId xmlns:a16="http://schemas.microsoft.com/office/drawing/2014/main" id="{97100B0E-B9C7-36C7-382C-2FCB495C1D02}"/>
                </a:ext>
              </a:extLst>
            </p:cNvPr>
            <p:cNvSpPr/>
            <p:nvPr/>
          </p:nvSpPr>
          <p:spPr>
            <a:xfrm flipH="1">
              <a:off x="6439971" y="308384"/>
              <a:ext cx="115827" cy="249102"/>
            </a:xfrm>
            <a:custGeom>
              <a:avLst/>
              <a:gdLst/>
              <a:ahLst/>
              <a:cxnLst/>
              <a:rect l="l" t="t" r="r" b="b"/>
              <a:pathLst>
                <a:path w="3359" h="7224" extrusionOk="0">
                  <a:moveTo>
                    <a:pt x="953" y="1"/>
                  </a:moveTo>
                  <a:cubicBezTo>
                    <a:pt x="842" y="1"/>
                    <a:pt x="729" y="22"/>
                    <a:pt x="620" y="68"/>
                  </a:cubicBezTo>
                  <a:cubicBezTo>
                    <a:pt x="191" y="246"/>
                    <a:pt x="1" y="746"/>
                    <a:pt x="191" y="1163"/>
                  </a:cubicBezTo>
                  <a:cubicBezTo>
                    <a:pt x="929" y="2878"/>
                    <a:pt x="1418" y="4664"/>
                    <a:pt x="1644" y="6485"/>
                  </a:cubicBezTo>
                  <a:cubicBezTo>
                    <a:pt x="1691" y="6914"/>
                    <a:pt x="2061" y="7223"/>
                    <a:pt x="2465" y="7223"/>
                  </a:cubicBezTo>
                  <a:cubicBezTo>
                    <a:pt x="2501" y="7223"/>
                    <a:pt x="2537" y="7223"/>
                    <a:pt x="2573" y="7211"/>
                  </a:cubicBezTo>
                  <a:cubicBezTo>
                    <a:pt x="3037" y="7152"/>
                    <a:pt x="3358" y="6735"/>
                    <a:pt x="3299" y="6283"/>
                  </a:cubicBezTo>
                  <a:cubicBezTo>
                    <a:pt x="3061" y="4306"/>
                    <a:pt x="2525" y="2354"/>
                    <a:pt x="1715" y="496"/>
                  </a:cubicBezTo>
                  <a:cubicBezTo>
                    <a:pt x="1582" y="186"/>
                    <a:pt x="1277" y="1"/>
                    <a:pt x="953"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5" name="Google Shape;321;p16">
              <a:extLst>
                <a:ext uri="{FF2B5EF4-FFF2-40B4-BE49-F238E27FC236}">
                  <a16:creationId xmlns:a16="http://schemas.microsoft.com/office/drawing/2014/main" id="{211F97BC-A39A-3B45-CF2C-3967E26C7337}"/>
                </a:ext>
              </a:extLst>
            </p:cNvPr>
            <p:cNvSpPr/>
            <p:nvPr/>
          </p:nvSpPr>
          <p:spPr>
            <a:xfrm flipH="1">
              <a:off x="6444074" y="697804"/>
              <a:ext cx="125689" cy="246446"/>
            </a:xfrm>
            <a:custGeom>
              <a:avLst/>
              <a:gdLst/>
              <a:ahLst/>
              <a:cxnLst/>
              <a:rect l="l" t="t" r="r" b="b"/>
              <a:pathLst>
                <a:path w="3645" h="7147" extrusionOk="0">
                  <a:moveTo>
                    <a:pt x="2734" y="1"/>
                  </a:moveTo>
                  <a:cubicBezTo>
                    <a:pt x="2337" y="1"/>
                    <a:pt x="1981" y="290"/>
                    <a:pt x="1918" y="693"/>
                  </a:cubicBezTo>
                  <a:cubicBezTo>
                    <a:pt x="1608" y="2515"/>
                    <a:pt x="1025" y="4277"/>
                    <a:pt x="203" y="5932"/>
                  </a:cubicBezTo>
                  <a:cubicBezTo>
                    <a:pt x="1" y="6348"/>
                    <a:pt x="168" y="6848"/>
                    <a:pt x="584" y="7051"/>
                  </a:cubicBezTo>
                  <a:cubicBezTo>
                    <a:pt x="703" y="7110"/>
                    <a:pt x="823" y="7146"/>
                    <a:pt x="953" y="7146"/>
                  </a:cubicBezTo>
                  <a:cubicBezTo>
                    <a:pt x="1263" y="7146"/>
                    <a:pt x="1561" y="6967"/>
                    <a:pt x="1704" y="6682"/>
                  </a:cubicBezTo>
                  <a:cubicBezTo>
                    <a:pt x="2597" y="4872"/>
                    <a:pt x="3228" y="2955"/>
                    <a:pt x="3561" y="979"/>
                  </a:cubicBezTo>
                  <a:cubicBezTo>
                    <a:pt x="3644" y="526"/>
                    <a:pt x="3335" y="98"/>
                    <a:pt x="2882" y="14"/>
                  </a:cubicBezTo>
                  <a:cubicBezTo>
                    <a:pt x="2833" y="5"/>
                    <a:pt x="2783" y="1"/>
                    <a:pt x="2734"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6" name="Google Shape;322;p16">
              <a:extLst>
                <a:ext uri="{FF2B5EF4-FFF2-40B4-BE49-F238E27FC236}">
                  <a16:creationId xmlns:a16="http://schemas.microsoft.com/office/drawing/2014/main" id="{2FDCDCC6-4652-26A5-2360-77E7FB815CDD}"/>
                </a:ext>
              </a:extLst>
            </p:cNvPr>
            <p:cNvSpPr/>
            <p:nvPr/>
          </p:nvSpPr>
          <p:spPr>
            <a:xfrm flipH="1">
              <a:off x="7720540" y="3756166"/>
              <a:ext cx="127309" cy="245964"/>
            </a:xfrm>
            <a:custGeom>
              <a:avLst/>
              <a:gdLst/>
              <a:ahLst/>
              <a:cxnLst/>
              <a:rect l="l" t="t" r="r" b="b"/>
              <a:pathLst>
                <a:path w="3692" h="7133" extrusionOk="0">
                  <a:moveTo>
                    <a:pt x="958" y="1"/>
                  </a:moveTo>
                  <a:cubicBezTo>
                    <a:pt x="836" y="1"/>
                    <a:pt x="713" y="27"/>
                    <a:pt x="596" y="84"/>
                  </a:cubicBezTo>
                  <a:cubicBezTo>
                    <a:pt x="179" y="287"/>
                    <a:pt x="1" y="775"/>
                    <a:pt x="203" y="1203"/>
                  </a:cubicBezTo>
                  <a:cubicBezTo>
                    <a:pt x="1072" y="3049"/>
                    <a:pt x="1656" y="4763"/>
                    <a:pt x="1953" y="6442"/>
                  </a:cubicBezTo>
                  <a:cubicBezTo>
                    <a:pt x="2037" y="6847"/>
                    <a:pt x="2382" y="7133"/>
                    <a:pt x="2775" y="7133"/>
                  </a:cubicBezTo>
                  <a:cubicBezTo>
                    <a:pt x="2835" y="7133"/>
                    <a:pt x="2882" y="7121"/>
                    <a:pt x="2930" y="7121"/>
                  </a:cubicBezTo>
                  <a:cubicBezTo>
                    <a:pt x="3382" y="7037"/>
                    <a:pt x="3692" y="6597"/>
                    <a:pt x="3608" y="6144"/>
                  </a:cubicBezTo>
                  <a:cubicBezTo>
                    <a:pt x="3275" y="4323"/>
                    <a:pt x="2656" y="2465"/>
                    <a:pt x="1715" y="477"/>
                  </a:cubicBezTo>
                  <a:cubicBezTo>
                    <a:pt x="1570" y="177"/>
                    <a:pt x="1270" y="1"/>
                    <a:pt x="958"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7" name="Google Shape;323;p16">
              <a:extLst>
                <a:ext uri="{FF2B5EF4-FFF2-40B4-BE49-F238E27FC236}">
                  <a16:creationId xmlns:a16="http://schemas.microsoft.com/office/drawing/2014/main" id="{2540EB8A-4DF5-B852-148F-867E3913B55C}"/>
                </a:ext>
              </a:extLst>
            </p:cNvPr>
            <p:cNvSpPr/>
            <p:nvPr/>
          </p:nvSpPr>
          <p:spPr>
            <a:xfrm flipH="1">
              <a:off x="6593526" y="-1"/>
              <a:ext cx="207378" cy="196585"/>
            </a:xfrm>
            <a:custGeom>
              <a:avLst/>
              <a:gdLst/>
              <a:ahLst/>
              <a:cxnLst/>
              <a:rect l="l" t="t" r="r" b="b"/>
              <a:pathLst>
                <a:path w="6014" h="5701" extrusionOk="0">
                  <a:moveTo>
                    <a:pt x="955" y="1"/>
                  </a:moveTo>
                  <a:cubicBezTo>
                    <a:pt x="703" y="1"/>
                    <a:pt x="454" y="115"/>
                    <a:pt x="287" y="331"/>
                  </a:cubicBezTo>
                  <a:cubicBezTo>
                    <a:pt x="1" y="688"/>
                    <a:pt x="72" y="1224"/>
                    <a:pt x="441" y="1498"/>
                  </a:cubicBezTo>
                  <a:cubicBezTo>
                    <a:pt x="1953" y="2665"/>
                    <a:pt x="3287" y="3974"/>
                    <a:pt x="4418" y="5379"/>
                  </a:cubicBezTo>
                  <a:cubicBezTo>
                    <a:pt x="4585" y="5594"/>
                    <a:pt x="4835" y="5701"/>
                    <a:pt x="5073" y="5701"/>
                  </a:cubicBezTo>
                  <a:cubicBezTo>
                    <a:pt x="5263" y="5701"/>
                    <a:pt x="5442" y="5641"/>
                    <a:pt x="5597" y="5510"/>
                  </a:cubicBezTo>
                  <a:cubicBezTo>
                    <a:pt x="5954" y="5225"/>
                    <a:pt x="6013" y="4701"/>
                    <a:pt x="5728" y="4332"/>
                  </a:cubicBezTo>
                  <a:cubicBezTo>
                    <a:pt x="4513" y="2819"/>
                    <a:pt x="3073" y="1426"/>
                    <a:pt x="1465" y="176"/>
                  </a:cubicBezTo>
                  <a:cubicBezTo>
                    <a:pt x="1312" y="58"/>
                    <a:pt x="1133" y="1"/>
                    <a:pt x="955"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8" name="Google Shape;324;p16">
              <a:extLst>
                <a:ext uri="{FF2B5EF4-FFF2-40B4-BE49-F238E27FC236}">
                  <a16:creationId xmlns:a16="http://schemas.microsoft.com/office/drawing/2014/main" id="{BED51F44-7AD4-A1C0-F6EA-0FD1C09D5325}"/>
                </a:ext>
              </a:extLst>
            </p:cNvPr>
            <p:cNvSpPr/>
            <p:nvPr/>
          </p:nvSpPr>
          <p:spPr>
            <a:xfrm flipH="1">
              <a:off x="6616941" y="1050051"/>
              <a:ext cx="216378" cy="186102"/>
            </a:xfrm>
            <a:custGeom>
              <a:avLst/>
              <a:gdLst/>
              <a:ahLst/>
              <a:cxnLst/>
              <a:rect l="l" t="t" r="r" b="b"/>
              <a:pathLst>
                <a:path w="6275" h="5397" extrusionOk="0">
                  <a:moveTo>
                    <a:pt x="5348" y="0"/>
                  </a:moveTo>
                  <a:cubicBezTo>
                    <a:pt x="5120" y="0"/>
                    <a:pt x="4892" y="93"/>
                    <a:pt x="4727" y="277"/>
                  </a:cubicBezTo>
                  <a:cubicBezTo>
                    <a:pt x="3501" y="1622"/>
                    <a:pt x="2084" y="2825"/>
                    <a:pt x="500" y="3860"/>
                  </a:cubicBezTo>
                  <a:cubicBezTo>
                    <a:pt x="107" y="4110"/>
                    <a:pt x="0" y="4622"/>
                    <a:pt x="250" y="5015"/>
                  </a:cubicBezTo>
                  <a:cubicBezTo>
                    <a:pt x="417" y="5253"/>
                    <a:pt x="679" y="5396"/>
                    <a:pt x="953" y="5396"/>
                  </a:cubicBezTo>
                  <a:cubicBezTo>
                    <a:pt x="1107" y="5396"/>
                    <a:pt x="1274" y="5349"/>
                    <a:pt x="1405" y="5253"/>
                  </a:cubicBezTo>
                  <a:cubicBezTo>
                    <a:pt x="3108" y="4146"/>
                    <a:pt x="4644" y="2848"/>
                    <a:pt x="5965" y="1396"/>
                  </a:cubicBezTo>
                  <a:cubicBezTo>
                    <a:pt x="6275" y="1062"/>
                    <a:pt x="6251" y="527"/>
                    <a:pt x="5906" y="217"/>
                  </a:cubicBezTo>
                  <a:cubicBezTo>
                    <a:pt x="5750" y="72"/>
                    <a:pt x="5549" y="0"/>
                    <a:pt x="534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269" name="Google Shape;1202;p35">
            <a:extLst>
              <a:ext uri="{FF2B5EF4-FFF2-40B4-BE49-F238E27FC236}">
                <a16:creationId xmlns:a16="http://schemas.microsoft.com/office/drawing/2014/main" id="{71B66A1A-0434-F684-017B-40D2BA803FCC}"/>
              </a:ext>
            </a:extLst>
          </p:cNvPr>
          <p:cNvSpPr/>
          <p:nvPr/>
        </p:nvSpPr>
        <p:spPr>
          <a:xfrm rot="-8256229">
            <a:off x="7185098" y="7713547"/>
            <a:ext cx="794372" cy="786031"/>
          </a:xfrm>
          <a:custGeom>
            <a:avLst/>
            <a:gdLst/>
            <a:ahLst/>
            <a:cxnLst/>
            <a:rect l="l" t="t" r="r" b="b"/>
            <a:pathLst>
              <a:path w="3659" h="3767" extrusionOk="0">
                <a:moveTo>
                  <a:pt x="1282" y="1"/>
                </a:moveTo>
                <a:lnTo>
                  <a:pt x="742" y="51"/>
                </a:lnTo>
                <a:cubicBezTo>
                  <a:pt x="742" y="51"/>
                  <a:pt x="1037" y="893"/>
                  <a:pt x="1332" y="1779"/>
                </a:cubicBezTo>
                <a:cubicBezTo>
                  <a:pt x="677" y="2089"/>
                  <a:pt x="101" y="2348"/>
                  <a:pt x="0" y="2362"/>
                </a:cubicBezTo>
                <a:lnTo>
                  <a:pt x="209" y="3291"/>
                </a:lnTo>
                <a:lnTo>
                  <a:pt x="1570" y="2485"/>
                </a:lnTo>
                <a:cubicBezTo>
                  <a:pt x="1779" y="3126"/>
                  <a:pt x="1952" y="3673"/>
                  <a:pt x="1952" y="3767"/>
                </a:cubicBezTo>
                <a:lnTo>
                  <a:pt x="2902" y="3673"/>
                </a:lnTo>
                <a:lnTo>
                  <a:pt x="2211" y="2103"/>
                </a:lnTo>
                <a:lnTo>
                  <a:pt x="3658" y="1239"/>
                </a:lnTo>
                <a:lnTo>
                  <a:pt x="3543" y="713"/>
                </a:lnTo>
                <a:cubicBezTo>
                  <a:pt x="3543" y="713"/>
                  <a:pt x="2765" y="1095"/>
                  <a:pt x="1937" y="1491"/>
                </a:cubicBezTo>
                <a:lnTo>
                  <a:pt x="1282" y="1"/>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281" name="Google Shape;1281;p36"/>
          <p:cNvGrpSpPr/>
          <p:nvPr/>
        </p:nvGrpSpPr>
        <p:grpSpPr>
          <a:xfrm>
            <a:off x="4908101" y="2472387"/>
            <a:ext cx="1134699" cy="1246588"/>
            <a:chOff x="7097824" y="2995260"/>
            <a:chExt cx="851024" cy="934941"/>
          </a:xfrm>
        </p:grpSpPr>
        <p:sp>
          <p:nvSpPr>
            <p:cNvPr id="1282" name="Google Shape;1282;p36"/>
            <p:cNvSpPr/>
            <p:nvPr/>
          </p:nvSpPr>
          <p:spPr>
            <a:xfrm>
              <a:off x="7210834" y="3150159"/>
              <a:ext cx="625022" cy="625022"/>
            </a:xfrm>
            <a:prstGeom prst="ellipse">
              <a:avLst/>
            </a:pr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3" name="Google Shape;1283;p36"/>
            <p:cNvSpPr/>
            <p:nvPr/>
          </p:nvSpPr>
          <p:spPr>
            <a:xfrm>
              <a:off x="7278394" y="3217781"/>
              <a:ext cx="489902" cy="489902"/>
            </a:xfrm>
            <a:prstGeom prst="ellipse">
              <a:avLst/>
            </a:pr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4" name="Google Shape;1284;p36"/>
            <p:cNvSpPr/>
            <p:nvPr/>
          </p:nvSpPr>
          <p:spPr>
            <a:xfrm>
              <a:off x="7395530" y="3063701"/>
              <a:ext cx="255571" cy="798059"/>
            </a:xfrm>
            <a:custGeom>
              <a:avLst/>
              <a:gdLst/>
              <a:ahLst/>
              <a:cxnLst/>
              <a:rect l="l" t="t" r="r" b="b"/>
              <a:pathLst>
                <a:path w="6490" h="20266" extrusionOk="0">
                  <a:moveTo>
                    <a:pt x="1" y="1"/>
                  </a:moveTo>
                  <a:lnTo>
                    <a:pt x="1906" y="10561"/>
                  </a:lnTo>
                  <a:lnTo>
                    <a:pt x="6490" y="20265"/>
                  </a:lnTo>
                  <a:lnTo>
                    <a:pt x="4573" y="9704"/>
                  </a:lnTo>
                  <a:lnTo>
                    <a:pt x="1" y="1"/>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5" name="Google Shape;1285;p36"/>
            <p:cNvSpPr/>
            <p:nvPr/>
          </p:nvSpPr>
          <p:spPr>
            <a:xfrm>
              <a:off x="7124090" y="3335182"/>
              <a:ext cx="798019" cy="255571"/>
            </a:xfrm>
            <a:custGeom>
              <a:avLst/>
              <a:gdLst/>
              <a:ahLst/>
              <a:cxnLst/>
              <a:rect l="l" t="t" r="r" b="b"/>
              <a:pathLst>
                <a:path w="20265" h="6490" extrusionOk="0">
                  <a:moveTo>
                    <a:pt x="20264" y="0"/>
                  </a:moveTo>
                  <a:lnTo>
                    <a:pt x="9704" y="1905"/>
                  </a:lnTo>
                  <a:lnTo>
                    <a:pt x="0" y="6489"/>
                  </a:lnTo>
                  <a:lnTo>
                    <a:pt x="10561" y="4572"/>
                  </a:lnTo>
                  <a:lnTo>
                    <a:pt x="20264" y="0"/>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6" name="Google Shape;1286;p36"/>
            <p:cNvSpPr/>
            <p:nvPr/>
          </p:nvSpPr>
          <p:spPr>
            <a:xfrm>
              <a:off x="7282551" y="2995260"/>
              <a:ext cx="481096" cy="934941"/>
            </a:xfrm>
            <a:custGeom>
              <a:avLst/>
              <a:gdLst/>
              <a:ahLst/>
              <a:cxnLst/>
              <a:rect l="l" t="t" r="r" b="b"/>
              <a:pathLst>
                <a:path w="12217" h="23742" extrusionOk="0">
                  <a:moveTo>
                    <a:pt x="12216" y="0"/>
                  </a:moveTo>
                  <a:lnTo>
                    <a:pt x="4870" y="11228"/>
                  </a:lnTo>
                  <a:lnTo>
                    <a:pt x="0" y="23741"/>
                  </a:lnTo>
                  <a:lnTo>
                    <a:pt x="7358" y="12514"/>
                  </a:lnTo>
                  <a:lnTo>
                    <a:pt x="12216" y="0"/>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7" name="Google Shape;1287;p36"/>
            <p:cNvSpPr/>
            <p:nvPr/>
          </p:nvSpPr>
          <p:spPr>
            <a:xfrm>
              <a:off x="7097824" y="3243743"/>
              <a:ext cx="851024" cy="437975"/>
            </a:xfrm>
            <a:custGeom>
              <a:avLst/>
              <a:gdLst/>
              <a:ahLst/>
              <a:cxnLst/>
              <a:rect l="l" t="t" r="r" b="b"/>
              <a:pathLst>
                <a:path w="21611" h="11122" extrusionOk="0">
                  <a:moveTo>
                    <a:pt x="0" y="1"/>
                  </a:moveTo>
                  <a:lnTo>
                    <a:pt x="10156" y="6811"/>
                  </a:lnTo>
                  <a:lnTo>
                    <a:pt x="21610" y="11121"/>
                  </a:lnTo>
                  <a:lnTo>
                    <a:pt x="11442" y="4323"/>
                  </a:lnTo>
                  <a:lnTo>
                    <a:pt x="0" y="1"/>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78" name="Google Shape;1278;p36"/>
          <p:cNvGrpSpPr/>
          <p:nvPr/>
        </p:nvGrpSpPr>
        <p:grpSpPr>
          <a:xfrm rot="2632787">
            <a:off x="1557367" y="3962547"/>
            <a:ext cx="820688" cy="1113576"/>
            <a:chOff x="1245850" y="2185200"/>
            <a:chExt cx="689036" cy="934940"/>
          </a:xfrm>
        </p:grpSpPr>
        <p:sp>
          <p:nvSpPr>
            <p:cNvPr id="1279" name="Google Shape;1279;p36"/>
            <p:cNvSpPr/>
            <p:nvPr/>
          </p:nvSpPr>
          <p:spPr>
            <a:xfrm flipH="1">
              <a:off x="1245850" y="2185200"/>
              <a:ext cx="689036" cy="934940"/>
            </a:xfrm>
            <a:custGeom>
              <a:avLst/>
              <a:gdLst/>
              <a:ahLst/>
              <a:cxnLst/>
              <a:rect l="l" t="t" r="r" b="b"/>
              <a:pathLst>
                <a:path w="8706" h="11813" extrusionOk="0">
                  <a:moveTo>
                    <a:pt x="5353" y="5072"/>
                  </a:moveTo>
                  <a:cubicBezTo>
                    <a:pt x="5350" y="5079"/>
                    <a:pt x="5349" y="5089"/>
                    <a:pt x="5343" y="5095"/>
                  </a:cubicBezTo>
                  <a:cubicBezTo>
                    <a:pt x="5336" y="5109"/>
                    <a:pt x="5336" y="5116"/>
                    <a:pt x="5329" y="5131"/>
                  </a:cubicBezTo>
                  <a:lnTo>
                    <a:pt x="5343" y="5087"/>
                  </a:lnTo>
                  <a:lnTo>
                    <a:pt x="5353" y="5072"/>
                  </a:lnTo>
                  <a:close/>
                  <a:moveTo>
                    <a:pt x="5754" y="0"/>
                  </a:moveTo>
                  <a:cubicBezTo>
                    <a:pt x="5520" y="0"/>
                    <a:pt x="5285" y="28"/>
                    <a:pt x="5055" y="83"/>
                  </a:cubicBezTo>
                  <a:cubicBezTo>
                    <a:pt x="4724" y="162"/>
                    <a:pt x="4400" y="299"/>
                    <a:pt x="4126" y="508"/>
                  </a:cubicBezTo>
                  <a:cubicBezTo>
                    <a:pt x="3845" y="709"/>
                    <a:pt x="3622" y="976"/>
                    <a:pt x="3464" y="1264"/>
                  </a:cubicBezTo>
                  <a:cubicBezTo>
                    <a:pt x="3377" y="1408"/>
                    <a:pt x="3320" y="1559"/>
                    <a:pt x="3269" y="1710"/>
                  </a:cubicBezTo>
                  <a:lnTo>
                    <a:pt x="3233" y="1818"/>
                  </a:lnTo>
                  <a:cubicBezTo>
                    <a:pt x="3219" y="1861"/>
                    <a:pt x="3219" y="1883"/>
                    <a:pt x="3212" y="1912"/>
                  </a:cubicBezTo>
                  <a:cubicBezTo>
                    <a:pt x="3204" y="1962"/>
                    <a:pt x="3190" y="2013"/>
                    <a:pt x="3183" y="2049"/>
                  </a:cubicBezTo>
                  <a:cubicBezTo>
                    <a:pt x="3168" y="2077"/>
                    <a:pt x="3161" y="2099"/>
                    <a:pt x="3161" y="2113"/>
                  </a:cubicBezTo>
                  <a:cubicBezTo>
                    <a:pt x="3161" y="2128"/>
                    <a:pt x="3168" y="2142"/>
                    <a:pt x="3147" y="2149"/>
                  </a:cubicBezTo>
                  <a:cubicBezTo>
                    <a:pt x="3134" y="2156"/>
                    <a:pt x="3117" y="2160"/>
                    <a:pt x="3097" y="2160"/>
                  </a:cubicBezTo>
                  <a:cubicBezTo>
                    <a:pt x="3034" y="2160"/>
                    <a:pt x="2940" y="2130"/>
                    <a:pt x="2859" y="2092"/>
                  </a:cubicBezTo>
                  <a:lnTo>
                    <a:pt x="2852" y="2085"/>
                  </a:lnTo>
                  <a:cubicBezTo>
                    <a:pt x="2827" y="2073"/>
                    <a:pt x="2800" y="2068"/>
                    <a:pt x="2772" y="2068"/>
                  </a:cubicBezTo>
                  <a:cubicBezTo>
                    <a:pt x="2729" y="2068"/>
                    <a:pt x="2685" y="2082"/>
                    <a:pt x="2650" y="2113"/>
                  </a:cubicBezTo>
                  <a:cubicBezTo>
                    <a:pt x="2578" y="2178"/>
                    <a:pt x="2571" y="2293"/>
                    <a:pt x="2636" y="2365"/>
                  </a:cubicBezTo>
                  <a:cubicBezTo>
                    <a:pt x="2693" y="2423"/>
                    <a:pt x="2744" y="2488"/>
                    <a:pt x="2816" y="2538"/>
                  </a:cubicBezTo>
                  <a:cubicBezTo>
                    <a:pt x="2888" y="2589"/>
                    <a:pt x="2967" y="2646"/>
                    <a:pt x="3082" y="2668"/>
                  </a:cubicBezTo>
                  <a:cubicBezTo>
                    <a:pt x="3122" y="2681"/>
                    <a:pt x="3167" y="2687"/>
                    <a:pt x="3214" y="2687"/>
                  </a:cubicBezTo>
                  <a:cubicBezTo>
                    <a:pt x="3296" y="2687"/>
                    <a:pt x="3384" y="2668"/>
                    <a:pt x="3456" y="2632"/>
                  </a:cubicBezTo>
                  <a:cubicBezTo>
                    <a:pt x="3579" y="2574"/>
                    <a:pt x="3665" y="2495"/>
                    <a:pt x="3730" y="2416"/>
                  </a:cubicBezTo>
                  <a:cubicBezTo>
                    <a:pt x="3860" y="2265"/>
                    <a:pt x="3939" y="2092"/>
                    <a:pt x="3982" y="2013"/>
                  </a:cubicBezTo>
                  <a:cubicBezTo>
                    <a:pt x="4040" y="1912"/>
                    <a:pt x="4105" y="1818"/>
                    <a:pt x="4177" y="1732"/>
                  </a:cubicBezTo>
                  <a:cubicBezTo>
                    <a:pt x="4450" y="1386"/>
                    <a:pt x="4839" y="1206"/>
                    <a:pt x="5249" y="1163"/>
                  </a:cubicBezTo>
                  <a:cubicBezTo>
                    <a:pt x="5303" y="1158"/>
                    <a:pt x="5356" y="1156"/>
                    <a:pt x="5410" y="1156"/>
                  </a:cubicBezTo>
                  <a:cubicBezTo>
                    <a:pt x="5778" y="1156"/>
                    <a:pt x="6150" y="1262"/>
                    <a:pt x="6452" y="1444"/>
                  </a:cubicBezTo>
                  <a:cubicBezTo>
                    <a:pt x="6812" y="1653"/>
                    <a:pt x="7057" y="1969"/>
                    <a:pt x="7143" y="2286"/>
                  </a:cubicBezTo>
                  <a:cubicBezTo>
                    <a:pt x="7186" y="2445"/>
                    <a:pt x="7194" y="2610"/>
                    <a:pt x="7165" y="2783"/>
                  </a:cubicBezTo>
                  <a:cubicBezTo>
                    <a:pt x="7150" y="2869"/>
                    <a:pt x="7129" y="2956"/>
                    <a:pt x="7100" y="3049"/>
                  </a:cubicBezTo>
                  <a:cubicBezTo>
                    <a:pt x="7086" y="3093"/>
                    <a:pt x="7064" y="3136"/>
                    <a:pt x="7050" y="3186"/>
                  </a:cubicBezTo>
                  <a:lnTo>
                    <a:pt x="6985" y="3338"/>
                  </a:lnTo>
                  <a:cubicBezTo>
                    <a:pt x="6898" y="3532"/>
                    <a:pt x="6798" y="3705"/>
                    <a:pt x="6697" y="3834"/>
                  </a:cubicBezTo>
                  <a:cubicBezTo>
                    <a:pt x="6596" y="3971"/>
                    <a:pt x="6495" y="4058"/>
                    <a:pt x="6373" y="4130"/>
                  </a:cubicBezTo>
                  <a:cubicBezTo>
                    <a:pt x="6261" y="4189"/>
                    <a:pt x="6118" y="4224"/>
                    <a:pt x="5952" y="4224"/>
                  </a:cubicBezTo>
                  <a:cubicBezTo>
                    <a:pt x="5936" y="4224"/>
                    <a:pt x="5921" y="4224"/>
                    <a:pt x="5905" y="4223"/>
                  </a:cubicBezTo>
                  <a:cubicBezTo>
                    <a:pt x="5811" y="4223"/>
                    <a:pt x="5710" y="4209"/>
                    <a:pt x="5610" y="4180"/>
                  </a:cubicBezTo>
                  <a:lnTo>
                    <a:pt x="5538" y="4166"/>
                  </a:lnTo>
                  <a:lnTo>
                    <a:pt x="5494" y="4151"/>
                  </a:lnTo>
                  <a:lnTo>
                    <a:pt x="5415" y="4122"/>
                  </a:lnTo>
                  <a:cubicBezTo>
                    <a:pt x="5323" y="4093"/>
                    <a:pt x="5223" y="4078"/>
                    <a:pt x="5119" y="4078"/>
                  </a:cubicBezTo>
                  <a:cubicBezTo>
                    <a:pt x="5044" y="4078"/>
                    <a:pt x="4967" y="4086"/>
                    <a:pt x="4889" y="4101"/>
                  </a:cubicBezTo>
                  <a:cubicBezTo>
                    <a:pt x="4709" y="4144"/>
                    <a:pt x="4515" y="4245"/>
                    <a:pt x="4371" y="4432"/>
                  </a:cubicBezTo>
                  <a:cubicBezTo>
                    <a:pt x="4335" y="4475"/>
                    <a:pt x="4306" y="4526"/>
                    <a:pt x="4285" y="4583"/>
                  </a:cubicBezTo>
                  <a:cubicBezTo>
                    <a:pt x="4270" y="4605"/>
                    <a:pt x="4263" y="4634"/>
                    <a:pt x="4249" y="4662"/>
                  </a:cubicBezTo>
                  <a:lnTo>
                    <a:pt x="4241" y="4684"/>
                  </a:lnTo>
                  <a:lnTo>
                    <a:pt x="4213" y="4785"/>
                  </a:lnTo>
                  <a:cubicBezTo>
                    <a:pt x="4177" y="4914"/>
                    <a:pt x="4133" y="5044"/>
                    <a:pt x="4090" y="5174"/>
                  </a:cubicBezTo>
                  <a:cubicBezTo>
                    <a:pt x="4011" y="5390"/>
                    <a:pt x="3932" y="5613"/>
                    <a:pt x="3845" y="5822"/>
                  </a:cubicBezTo>
                  <a:cubicBezTo>
                    <a:pt x="3677" y="5789"/>
                    <a:pt x="3508" y="5773"/>
                    <a:pt x="3340" y="5773"/>
                  </a:cubicBezTo>
                  <a:cubicBezTo>
                    <a:pt x="2263" y="5773"/>
                    <a:pt x="1250" y="6435"/>
                    <a:pt x="857" y="7507"/>
                  </a:cubicBezTo>
                  <a:lnTo>
                    <a:pt x="0" y="9833"/>
                  </a:lnTo>
                  <a:lnTo>
                    <a:pt x="5386" y="11813"/>
                  </a:lnTo>
                  <a:lnTo>
                    <a:pt x="6243" y="9480"/>
                  </a:lnTo>
                  <a:cubicBezTo>
                    <a:pt x="6711" y="8198"/>
                    <a:pt x="6121" y="6779"/>
                    <a:pt x="4918" y="6196"/>
                  </a:cubicBezTo>
                  <a:cubicBezTo>
                    <a:pt x="4990" y="5980"/>
                    <a:pt x="5062" y="5771"/>
                    <a:pt x="5149" y="5563"/>
                  </a:cubicBezTo>
                  <a:cubicBezTo>
                    <a:pt x="5170" y="5505"/>
                    <a:pt x="5192" y="5440"/>
                    <a:pt x="5221" y="5383"/>
                  </a:cubicBezTo>
                  <a:cubicBezTo>
                    <a:pt x="5372" y="5440"/>
                    <a:pt x="5538" y="5498"/>
                    <a:pt x="5710" y="5534"/>
                  </a:cubicBezTo>
                  <a:cubicBezTo>
                    <a:pt x="5870" y="5567"/>
                    <a:pt x="6043" y="5586"/>
                    <a:pt x="6222" y="5586"/>
                  </a:cubicBezTo>
                  <a:cubicBezTo>
                    <a:pt x="6431" y="5586"/>
                    <a:pt x="6649" y="5560"/>
                    <a:pt x="6862" y="5498"/>
                  </a:cubicBezTo>
                  <a:cubicBezTo>
                    <a:pt x="7258" y="5375"/>
                    <a:pt x="7611" y="5131"/>
                    <a:pt x="7863" y="4857"/>
                  </a:cubicBezTo>
                  <a:cubicBezTo>
                    <a:pt x="8123" y="4569"/>
                    <a:pt x="8295" y="4259"/>
                    <a:pt x="8425" y="3957"/>
                  </a:cubicBezTo>
                  <a:cubicBezTo>
                    <a:pt x="8461" y="3878"/>
                    <a:pt x="8490" y="3798"/>
                    <a:pt x="8519" y="3726"/>
                  </a:cubicBezTo>
                  <a:cubicBezTo>
                    <a:pt x="8540" y="3640"/>
                    <a:pt x="8569" y="3561"/>
                    <a:pt x="8591" y="3467"/>
                  </a:cubicBezTo>
                  <a:cubicBezTo>
                    <a:pt x="8634" y="3294"/>
                    <a:pt x="8670" y="3114"/>
                    <a:pt x="8677" y="2927"/>
                  </a:cubicBezTo>
                  <a:cubicBezTo>
                    <a:pt x="8706" y="2560"/>
                    <a:pt x="8655" y="2164"/>
                    <a:pt x="8519" y="1811"/>
                  </a:cubicBezTo>
                  <a:cubicBezTo>
                    <a:pt x="8382" y="1451"/>
                    <a:pt x="8173" y="1127"/>
                    <a:pt x="7914" y="875"/>
                  </a:cubicBezTo>
                  <a:cubicBezTo>
                    <a:pt x="7655" y="623"/>
                    <a:pt x="7352" y="428"/>
                    <a:pt x="7042" y="284"/>
                  </a:cubicBezTo>
                  <a:cubicBezTo>
                    <a:pt x="6634" y="96"/>
                    <a:pt x="6194" y="0"/>
                    <a:pt x="5754"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0" name="Google Shape;1280;p36"/>
            <p:cNvSpPr/>
            <p:nvPr/>
          </p:nvSpPr>
          <p:spPr>
            <a:xfrm flipH="1">
              <a:off x="1468089" y="2879230"/>
              <a:ext cx="451997" cy="174277"/>
            </a:xfrm>
            <a:custGeom>
              <a:avLst/>
              <a:gdLst/>
              <a:ahLst/>
              <a:cxnLst/>
              <a:rect l="l" t="t" r="r" b="b"/>
              <a:pathLst>
                <a:path w="5711" h="2202" extrusionOk="0">
                  <a:moveTo>
                    <a:pt x="107" y="1"/>
                  </a:moveTo>
                  <a:cubicBezTo>
                    <a:pt x="68" y="1"/>
                    <a:pt x="33" y="23"/>
                    <a:pt x="22" y="63"/>
                  </a:cubicBezTo>
                  <a:cubicBezTo>
                    <a:pt x="0" y="106"/>
                    <a:pt x="29" y="156"/>
                    <a:pt x="72" y="178"/>
                  </a:cubicBezTo>
                  <a:lnTo>
                    <a:pt x="5574" y="2194"/>
                  </a:lnTo>
                  <a:cubicBezTo>
                    <a:pt x="5588" y="2201"/>
                    <a:pt x="5595" y="2201"/>
                    <a:pt x="5610" y="2201"/>
                  </a:cubicBezTo>
                  <a:cubicBezTo>
                    <a:pt x="5646" y="2201"/>
                    <a:pt x="5682" y="2180"/>
                    <a:pt x="5689" y="2144"/>
                  </a:cubicBezTo>
                  <a:cubicBezTo>
                    <a:pt x="5711" y="2093"/>
                    <a:pt x="5682" y="2043"/>
                    <a:pt x="5639" y="2029"/>
                  </a:cubicBezTo>
                  <a:lnTo>
                    <a:pt x="137" y="5"/>
                  </a:lnTo>
                  <a:cubicBezTo>
                    <a:pt x="127" y="2"/>
                    <a:pt x="117" y="1"/>
                    <a:pt x="107"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2" name="Arrow: Right 1">
            <a:hlinkClick r:id="rId4" action="ppaction://hlinksldjump"/>
            <a:extLst>
              <a:ext uri="{FF2B5EF4-FFF2-40B4-BE49-F238E27FC236}">
                <a16:creationId xmlns:a16="http://schemas.microsoft.com/office/drawing/2014/main" id="{F64E417B-C497-422A-9491-39477D99C7A0}"/>
              </a:ext>
            </a:extLst>
          </p:cNvPr>
          <p:cNvSpPr/>
          <p:nvPr/>
        </p:nvSpPr>
        <p:spPr>
          <a:xfrm>
            <a:off x="223975" y="6190847"/>
            <a:ext cx="1185197" cy="6137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28" name="Rectangle: Rounded Corners 1">
            <a:extLst>
              <a:ext uri="{FF2B5EF4-FFF2-40B4-BE49-F238E27FC236}">
                <a16:creationId xmlns:a16="http://schemas.microsoft.com/office/drawing/2014/main" id="{281BB8F6-1D3A-B3BE-D5E8-B2528040580F}"/>
              </a:ext>
            </a:extLst>
          </p:cNvPr>
          <p:cNvSpPr/>
          <p:nvPr/>
        </p:nvSpPr>
        <p:spPr>
          <a:xfrm>
            <a:off x="236859" y="468301"/>
            <a:ext cx="11563350" cy="6296025"/>
          </a:xfrm>
          <a:prstGeom prst="roundRect">
            <a:avLst/>
          </a:prstGeom>
          <a:solidFill>
            <a:sysClr val="window" lastClr="FFFFFF"/>
          </a:solidFill>
          <a:ln w="12700" cap="flat" cmpd="sng" algn="ctr">
            <a:solidFill>
              <a:srgbClr val="00206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a:ea typeface="+mn-ea"/>
              <a:cs typeface="+mn-cs"/>
            </a:endParaRPr>
          </a:p>
        </p:txBody>
      </p:sp>
      <p:sp>
        <p:nvSpPr>
          <p:cNvPr id="77" name="Rectangle: Rounded Corners 1">
            <a:extLst>
              <a:ext uri="{FF2B5EF4-FFF2-40B4-BE49-F238E27FC236}">
                <a16:creationId xmlns:a16="http://schemas.microsoft.com/office/drawing/2014/main" id="{281BB8F6-1D3A-B3BE-D5E8-B2528040580F}"/>
              </a:ext>
            </a:extLst>
          </p:cNvPr>
          <p:cNvSpPr/>
          <p:nvPr/>
        </p:nvSpPr>
        <p:spPr>
          <a:xfrm>
            <a:off x="228600" y="247650"/>
            <a:ext cx="11563350" cy="6296025"/>
          </a:xfrm>
          <a:prstGeom prst="roundRect">
            <a:avLst/>
          </a:prstGeom>
          <a:solidFill>
            <a:sysClr val="window" lastClr="FFFFFF"/>
          </a:solidFill>
          <a:ln w="12700" cap="flat" cmpd="sng" algn="ctr">
            <a:solidFill>
              <a:srgbClr val="0020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78" name="TextBox 77">
            <a:extLst>
              <a:ext uri="{FF2B5EF4-FFF2-40B4-BE49-F238E27FC236}">
                <a16:creationId xmlns:a16="http://schemas.microsoft.com/office/drawing/2014/main" id="{12441905-A3DF-4788-2A62-A83D08159069}"/>
              </a:ext>
            </a:extLst>
          </p:cNvPr>
          <p:cNvSpPr txBox="1"/>
          <p:nvPr/>
        </p:nvSpPr>
        <p:spPr>
          <a:xfrm>
            <a:off x="1495425" y="457200"/>
            <a:ext cx="5848350" cy="646331"/>
          </a:xfrm>
          <a:prstGeom prst="rect">
            <a:avLst/>
          </a:prstGeom>
          <a:noFill/>
        </p:spPr>
        <p:txBody>
          <a:bodyPr wrap="square" rtlCol="0">
            <a:spAutoFit/>
          </a:bodyPr>
          <a:lstStyle/>
          <a:p>
            <a:r>
              <a:rPr lang="en-US" sz="3600" b="1" dirty="0" err="1">
                <a:solidFill>
                  <a:prstClr val="black"/>
                </a:solidFill>
                <a:latin typeface="Cambria" panose="02040503050406030204" pitchFamily="18" charset="0"/>
                <a:ea typeface="Cambria" panose="02040503050406030204" pitchFamily="18" charset="0"/>
              </a:rPr>
              <a:t>Chọn</a:t>
            </a:r>
            <a:r>
              <a:rPr lang="en-US" sz="3600" b="1" dirty="0">
                <a:solidFill>
                  <a:prstClr val="black"/>
                </a:solidFill>
                <a:latin typeface="Cambria" panose="02040503050406030204" pitchFamily="18" charset="0"/>
                <a:ea typeface="Cambria" panose="02040503050406030204" pitchFamily="18" charset="0"/>
              </a:rPr>
              <a:t> </a:t>
            </a:r>
            <a:r>
              <a:rPr lang="en-US" sz="3600" b="1" dirty="0" err="1">
                <a:solidFill>
                  <a:prstClr val="black"/>
                </a:solidFill>
                <a:latin typeface="Cambria" panose="02040503050406030204" pitchFamily="18" charset="0"/>
                <a:ea typeface="Cambria" panose="02040503050406030204" pitchFamily="18" charset="0"/>
              </a:rPr>
              <a:t>câu</a:t>
            </a:r>
            <a:r>
              <a:rPr lang="en-US" sz="3600" b="1" dirty="0">
                <a:solidFill>
                  <a:prstClr val="black"/>
                </a:solidFill>
                <a:latin typeface="Cambria" panose="02040503050406030204" pitchFamily="18" charset="0"/>
                <a:ea typeface="Cambria" panose="02040503050406030204" pitchFamily="18" charset="0"/>
              </a:rPr>
              <a:t> </a:t>
            </a:r>
            <a:r>
              <a:rPr lang="en-US" sz="3600" b="1" dirty="0" err="1">
                <a:solidFill>
                  <a:prstClr val="black"/>
                </a:solidFill>
                <a:latin typeface="Cambria" panose="02040503050406030204" pitchFamily="18" charset="0"/>
                <a:ea typeface="Cambria" panose="02040503050406030204" pitchFamily="18" charset="0"/>
              </a:rPr>
              <a:t>trả</a:t>
            </a:r>
            <a:r>
              <a:rPr lang="en-US" sz="3600" b="1" dirty="0">
                <a:solidFill>
                  <a:prstClr val="black"/>
                </a:solidFill>
                <a:latin typeface="Cambria" panose="02040503050406030204" pitchFamily="18" charset="0"/>
                <a:ea typeface="Cambria" panose="02040503050406030204" pitchFamily="18" charset="0"/>
              </a:rPr>
              <a:t> </a:t>
            </a:r>
            <a:r>
              <a:rPr lang="en-US" sz="3600" b="1" dirty="0" err="1">
                <a:solidFill>
                  <a:prstClr val="black"/>
                </a:solidFill>
                <a:latin typeface="Cambria" panose="02040503050406030204" pitchFamily="18" charset="0"/>
                <a:ea typeface="Cambria" panose="02040503050406030204" pitchFamily="18" charset="0"/>
              </a:rPr>
              <a:t>lời</a:t>
            </a:r>
            <a:r>
              <a:rPr lang="en-US" sz="3600" b="1" dirty="0">
                <a:solidFill>
                  <a:prstClr val="black"/>
                </a:solidFill>
                <a:latin typeface="Cambria" panose="02040503050406030204" pitchFamily="18" charset="0"/>
                <a:ea typeface="Cambria" panose="02040503050406030204" pitchFamily="18" charset="0"/>
              </a:rPr>
              <a:t> </a:t>
            </a:r>
            <a:r>
              <a:rPr lang="en-US" sz="3600" b="1" dirty="0" err="1">
                <a:solidFill>
                  <a:prstClr val="black"/>
                </a:solidFill>
                <a:latin typeface="Cambria" panose="02040503050406030204" pitchFamily="18" charset="0"/>
                <a:ea typeface="Cambria" panose="02040503050406030204" pitchFamily="18" charset="0"/>
              </a:rPr>
              <a:t>đúng</a:t>
            </a:r>
            <a:endParaRPr lang="en-US" sz="3600" b="1" dirty="0">
              <a:solidFill>
                <a:prstClr val="black"/>
              </a:solidFill>
              <a:latin typeface="Cambria" panose="02040503050406030204" pitchFamily="18" charset="0"/>
              <a:ea typeface="Cambria" panose="02040503050406030204" pitchFamily="18" charset="0"/>
            </a:endParaRPr>
          </a:p>
        </p:txBody>
      </p:sp>
      <p:sp>
        <p:nvSpPr>
          <p:cNvPr id="79" name="Oval 78">
            <a:extLst>
              <a:ext uri="{FF2B5EF4-FFF2-40B4-BE49-F238E27FC236}">
                <a16:creationId xmlns:a16="http://schemas.microsoft.com/office/drawing/2014/main" id="{41A0271A-AEEF-196C-8AC0-B0A29E597BB5}"/>
              </a:ext>
            </a:extLst>
          </p:cNvPr>
          <p:cNvSpPr/>
          <p:nvPr/>
        </p:nvSpPr>
        <p:spPr>
          <a:xfrm>
            <a:off x="790575" y="504825"/>
            <a:ext cx="619125" cy="561975"/>
          </a:xfrm>
          <a:prstGeom prst="ellipse">
            <a:avLst/>
          </a:prstGeom>
          <a:solidFill>
            <a:srgbClr val="00B050"/>
          </a:solidFill>
          <a:ln w="12700" cap="flat" cmpd="sng" algn="ctr">
            <a:solidFill>
              <a:srgbClr val="4F81BD">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4</a:t>
            </a:r>
          </a:p>
        </p:txBody>
      </p:sp>
      <mc:AlternateContent xmlns:mc="http://schemas.openxmlformats.org/markup-compatibility/2006">
        <mc:Choice xmlns:a14="http://schemas.microsoft.com/office/drawing/2010/main" Requires="a14">
          <p:sp>
            <p:nvSpPr>
              <p:cNvPr id="80" name="TextBox 79">
                <a:extLst>
                  <a:ext uri="{FF2B5EF4-FFF2-40B4-BE49-F238E27FC236}">
                    <a16:creationId xmlns:a16="http://schemas.microsoft.com/office/drawing/2014/main" id="{F211C0D9-328D-0232-57E8-E167F14BCEA7}"/>
                  </a:ext>
                </a:extLst>
              </p:cNvPr>
              <p:cNvSpPr txBox="1"/>
              <p:nvPr/>
            </p:nvSpPr>
            <p:spPr>
              <a:xfrm>
                <a:off x="371475" y="1343025"/>
                <a:ext cx="10515600" cy="2198807"/>
              </a:xfrm>
              <a:prstGeom prst="rect">
                <a:avLst/>
              </a:prstGeom>
              <a:noFill/>
            </p:spPr>
            <p:txBody>
              <a:bodyPr wrap="square" rtlCol="0">
                <a:spAutoFit/>
              </a:bodyPr>
              <a:lstStyle/>
              <a:p>
                <a:r>
                  <a:rPr lang="vi-VN" sz="2800" dirty="0">
                    <a:solidFill>
                      <a:prstClr val="black"/>
                    </a:solidFill>
                    <a:latin typeface="Cambria" panose="02040503050406030204" pitchFamily="18" charset="0"/>
                    <a:ea typeface="Cambria" panose="02040503050406030204" pitchFamily="18" charset="0"/>
                  </a:rPr>
                  <a:t>Một r</a:t>
                </a:r>
                <a:r>
                  <a:rPr lang="en-US" sz="2800" dirty="0">
                    <a:solidFill>
                      <a:prstClr val="black"/>
                    </a:solidFill>
                    <a:latin typeface="Cambria" panose="02040503050406030204" pitchFamily="18" charset="0"/>
                    <a:ea typeface="Cambria" panose="02040503050406030204" pitchFamily="18" charset="0"/>
                  </a:rPr>
                  <a:t>ô -</a:t>
                </a:r>
                <a:r>
                  <a:rPr lang="vi-VN" sz="2800" dirty="0">
                    <a:solidFill>
                      <a:prstClr val="black"/>
                    </a:solidFill>
                    <a:latin typeface="Cambria" panose="02040503050406030204" pitchFamily="18" charset="0"/>
                    <a:ea typeface="Cambria" panose="02040503050406030204" pitchFamily="18" charset="0"/>
                  </a:rPr>
                  <a:t>b</a:t>
                </a:r>
                <a:r>
                  <a:rPr lang="en-US" sz="2800" dirty="0">
                    <a:solidFill>
                      <a:prstClr val="black"/>
                    </a:solidFill>
                    <a:latin typeface="Cambria" panose="02040503050406030204" pitchFamily="18" charset="0"/>
                    <a:ea typeface="Cambria" panose="02040503050406030204" pitchFamily="18" charset="0"/>
                  </a:rPr>
                  <a:t>ố</a:t>
                </a:r>
                <a:r>
                  <a:rPr lang="vi-VN" sz="2800" dirty="0">
                    <a:solidFill>
                      <a:prstClr val="black"/>
                    </a:solidFill>
                    <a:latin typeface="Cambria" panose="02040503050406030204" pitchFamily="18" charset="0"/>
                    <a:ea typeface="Cambria" panose="02040503050406030204" pitchFamily="18" charset="0"/>
                  </a:rPr>
                  <a:t>t thu hoạch và </a:t>
                </a:r>
                <a:r>
                  <a:rPr lang="en-US" sz="2800" dirty="0" err="1">
                    <a:solidFill>
                      <a:prstClr val="black"/>
                    </a:solidFill>
                    <a:latin typeface="Cambria" panose="02040503050406030204" pitchFamily="18" charset="0"/>
                    <a:ea typeface="Cambria" panose="02040503050406030204" pitchFamily="18" charset="0"/>
                  </a:rPr>
                  <a:t>sấ</a:t>
                </a:r>
                <a:r>
                  <a:rPr lang="vi-VN" sz="2800" dirty="0">
                    <a:solidFill>
                      <a:prstClr val="black"/>
                    </a:solidFill>
                    <a:latin typeface="Cambria" panose="02040503050406030204" pitchFamily="18" charset="0"/>
                    <a:ea typeface="Cambria" panose="02040503050406030204" pitchFamily="18" charset="0"/>
                  </a:rPr>
                  <a:t>y ch</a:t>
                </a:r>
                <a:r>
                  <a:rPr lang="en-US" sz="2800" dirty="0" err="1">
                    <a:solidFill>
                      <a:prstClr val="black"/>
                    </a:solidFill>
                    <a:latin typeface="Cambria" panose="02040503050406030204" pitchFamily="18" charset="0"/>
                    <a:ea typeface="Cambria" panose="02040503050406030204" pitchFamily="18" charset="0"/>
                  </a:rPr>
                  <a:t>uối</a:t>
                </a:r>
                <a:r>
                  <a:rPr lang="en-US" sz="2800" dirty="0">
                    <a:solidFill>
                      <a:prstClr val="black"/>
                    </a:solidFill>
                    <a:latin typeface="Cambria" panose="02040503050406030204" pitchFamily="18" charset="0"/>
                    <a:ea typeface="Cambria" panose="02040503050406030204" pitchFamily="18" charset="0"/>
                  </a:rPr>
                  <a:t>. </a:t>
                </a:r>
                <a:r>
                  <a:rPr lang="vi-VN" sz="2800" dirty="0">
                    <a:solidFill>
                      <a:prstClr val="black"/>
                    </a:solidFill>
                    <a:latin typeface="Cambria" panose="02040503050406030204" pitchFamily="18" charset="0"/>
                    <a:ea typeface="Cambria" panose="02040503050406030204" pitchFamily="18" charset="0"/>
                  </a:rPr>
                  <a:t>Biết cứ 1 kg chuối tươi sấy được </a:t>
                </a:r>
                <a14:m>
                  <m:oMath xmlns:m="http://schemas.openxmlformats.org/officeDocument/2006/math">
                    <m:f>
                      <m:fPr>
                        <m:ctrlPr>
                          <a:rPr lang="en-US" sz="2800" i="1">
                            <a:solidFill>
                              <a:prstClr val="black"/>
                            </a:solidFill>
                            <a:latin typeface="Cambria Math" panose="02040503050406030204" pitchFamily="18" charset="0"/>
                          </a:rPr>
                        </m:ctrlPr>
                      </m:fPr>
                      <m:num>
                        <m:r>
                          <a:rPr lang="vi-VN" sz="2800">
                            <a:solidFill>
                              <a:prstClr val="black"/>
                            </a:solidFill>
                            <a:latin typeface="Cambria Math" panose="02040503050406030204" pitchFamily="18" charset="0"/>
                          </a:rPr>
                          <m:t>1</m:t>
                        </m:r>
                      </m:num>
                      <m:den>
                        <m:r>
                          <a:rPr lang="vi-VN" sz="2800">
                            <a:solidFill>
                              <a:prstClr val="black"/>
                            </a:solidFill>
                            <a:latin typeface="Cambria Math" panose="02040503050406030204" pitchFamily="18" charset="0"/>
                          </a:rPr>
                          <m:t>5</m:t>
                        </m:r>
                      </m:den>
                    </m:f>
                  </m:oMath>
                </a14:m>
                <a:r>
                  <a:rPr lang="vi-VN" sz="2800" dirty="0">
                    <a:solidFill>
                      <a:prstClr val="black"/>
                    </a:solidFill>
                    <a:latin typeface="Cambria" panose="02040503050406030204" pitchFamily="18" charset="0"/>
                    <a:ea typeface="Cambria" panose="02040503050406030204" pitchFamily="18" charset="0"/>
                  </a:rPr>
                  <a:t> kg chuối khô.  Nếu rô-bốt thu hoạch được 1 tạ chuối tươi thì sẽ sấy được lượng chuối khô là:</a:t>
                </a:r>
                <a:endParaRPr lang="en-US" sz="2800" dirty="0">
                  <a:solidFill>
                    <a:prstClr val="black"/>
                  </a:solidFill>
                  <a:latin typeface="Cambria" panose="02040503050406030204" pitchFamily="18" charset="0"/>
                  <a:ea typeface="Cambria" panose="02040503050406030204" pitchFamily="18" charset="0"/>
                </a:endParaRPr>
              </a:p>
              <a:p>
                <a:r>
                  <a:rPr lang="en-US" sz="2800" dirty="0">
                    <a:solidFill>
                      <a:prstClr val="black"/>
                    </a:solidFill>
                    <a:latin typeface="Cambria" panose="02040503050406030204" pitchFamily="18" charset="0"/>
                    <a:ea typeface="Cambria" panose="02040503050406030204" pitchFamily="18" charset="0"/>
                  </a:rPr>
                  <a:t>A. </a:t>
                </a:r>
                <a14:m>
                  <m:oMath xmlns:m="http://schemas.openxmlformats.org/officeDocument/2006/math">
                    <m:f>
                      <m:fPr>
                        <m:ctrlPr>
                          <a:rPr lang="en-US" sz="2800" i="1">
                            <a:solidFill>
                              <a:prstClr val="black"/>
                            </a:solidFill>
                            <a:latin typeface="Cambria Math" panose="02040503050406030204" pitchFamily="18" charset="0"/>
                          </a:rPr>
                        </m:ctrlPr>
                      </m:fPr>
                      <m:num>
                        <m:r>
                          <a:rPr lang="en-US" sz="2800">
                            <a:solidFill>
                              <a:prstClr val="black"/>
                            </a:solidFill>
                            <a:latin typeface="Cambria Math" panose="02040503050406030204" pitchFamily="18" charset="0"/>
                          </a:rPr>
                          <m:t>1</m:t>
                        </m:r>
                      </m:num>
                      <m:den>
                        <m:r>
                          <a:rPr lang="en-US" sz="2800">
                            <a:solidFill>
                              <a:prstClr val="black"/>
                            </a:solidFill>
                            <a:latin typeface="Cambria Math" panose="02040503050406030204" pitchFamily="18" charset="0"/>
                          </a:rPr>
                          <m:t>5</m:t>
                        </m:r>
                      </m:den>
                    </m:f>
                    <m:r>
                      <m:rPr>
                        <m:sty m:val="p"/>
                      </m:rPr>
                      <a:rPr lang="en-US" sz="2800">
                        <a:solidFill>
                          <a:prstClr val="black"/>
                        </a:solidFill>
                        <a:latin typeface="Cambria Math" panose="02040503050406030204" pitchFamily="18" charset="0"/>
                      </a:rPr>
                      <m:t>t</m:t>
                    </m:r>
                    <m:r>
                      <a:rPr lang="en-US" sz="2800">
                        <a:solidFill>
                          <a:prstClr val="black"/>
                        </a:solidFill>
                        <a:latin typeface="Cambria Math" panose="02040503050406030204" pitchFamily="18" charset="0"/>
                      </a:rPr>
                      <m:t>ấ</m:t>
                    </m:r>
                    <m:r>
                      <m:rPr>
                        <m:sty m:val="p"/>
                      </m:rPr>
                      <a:rPr lang="en-US" sz="2800">
                        <a:solidFill>
                          <a:prstClr val="black"/>
                        </a:solidFill>
                        <a:latin typeface="Cambria Math" panose="02040503050406030204" pitchFamily="18" charset="0"/>
                      </a:rPr>
                      <m:t>n</m:t>
                    </m:r>
                  </m:oMath>
                </a14:m>
                <a:r>
                  <a:rPr lang="en-US" sz="2800" dirty="0">
                    <a:solidFill>
                      <a:prstClr val="black"/>
                    </a:solidFill>
                    <a:latin typeface="Cambria" panose="02040503050406030204" pitchFamily="18" charset="0"/>
                    <a:ea typeface="Cambria" panose="02040503050406030204" pitchFamily="18" charset="0"/>
                  </a:rPr>
                  <a:t>                  B. </a:t>
                </a:r>
                <a14:m>
                  <m:oMath xmlns:m="http://schemas.openxmlformats.org/officeDocument/2006/math">
                    <m:r>
                      <a:rPr lang="en-US" sz="2800" smtClean="0">
                        <a:solidFill>
                          <a:prstClr val="black"/>
                        </a:solidFill>
                        <a:latin typeface="Cambria Math" panose="02040503050406030204" pitchFamily="18" charset="0"/>
                      </a:rPr>
                      <m:t> </m:t>
                    </m:r>
                    <m:f>
                      <m:fPr>
                        <m:ctrlPr>
                          <a:rPr lang="en-US" sz="2800" i="1" smtClean="0">
                            <a:solidFill>
                              <a:prstClr val="black"/>
                            </a:solidFill>
                            <a:latin typeface="Cambria Math" panose="02040503050406030204" pitchFamily="18" charset="0"/>
                          </a:rPr>
                        </m:ctrlPr>
                      </m:fPr>
                      <m:num>
                        <m:r>
                          <a:rPr lang="en-US" sz="2800">
                            <a:solidFill>
                              <a:prstClr val="black"/>
                            </a:solidFill>
                            <a:latin typeface="Cambria Math" panose="02040503050406030204" pitchFamily="18" charset="0"/>
                          </a:rPr>
                          <m:t>1</m:t>
                        </m:r>
                      </m:num>
                      <m:den>
                        <m:r>
                          <a:rPr lang="en-US" sz="2800">
                            <a:solidFill>
                              <a:prstClr val="black"/>
                            </a:solidFill>
                            <a:latin typeface="Cambria Math" panose="02040503050406030204" pitchFamily="18" charset="0"/>
                          </a:rPr>
                          <m:t>5</m:t>
                        </m:r>
                      </m:den>
                    </m:f>
                    <m:r>
                      <m:rPr>
                        <m:sty m:val="p"/>
                      </m:rPr>
                      <a:rPr lang="en-US" sz="2800">
                        <a:solidFill>
                          <a:prstClr val="black"/>
                        </a:solidFill>
                        <a:latin typeface="Cambria Math" panose="02040503050406030204" pitchFamily="18" charset="0"/>
                      </a:rPr>
                      <m:t>t</m:t>
                    </m:r>
                    <m:r>
                      <a:rPr lang="en-US" sz="2800">
                        <a:solidFill>
                          <a:prstClr val="black"/>
                        </a:solidFill>
                        <a:latin typeface="Cambria Math" panose="02040503050406030204" pitchFamily="18" charset="0"/>
                      </a:rPr>
                      <m:t>ạ</m:t>
                    </m:r>
                  </m:oMath>
                </a14:m>
                <a:r>
                  <a:rPr lang="en-US" sz="2800" dirty="0">
                    <a:solidFill>
                      <a:prstClr val="black"/>
                    </a:solidFill>
                    <a:latin typeface="Cambria" panose="02040503050406030204" pitchFamily="18" charset="0"/>
                    <a:ea typeface="Cambria" panose="02040503050406030204" pitchFamily="18" charset="0"/>
                  </a:rPr>
                  <a:t>                    C. 5 </a:t>
                </a:r>
                <a:r>
                  <a:rPr lang="en-US" sz="2800" dirty="0" err="1">
                    <a:solidFill>
                      <a:prstClr val="black"/>
                    </a:solidFill>
                    <a:latin typeface="Cambria" panose="02040503050406030204" pitchFamily="18" charset="0"/>
                    <a:ea typeface="Cambria" panose="02040503050406030204" pitchFamily="18" charset="0"/>
                  </a:rPr>
                  <a:t>yến</a:t>
                </a:r>
                <a:r>
                  <a:rPr lang="en-US" sz="2800" dirty="0">
                    <a:solidFill>
                      <a:prstClr val="black"/>
                    </a:solidFill>
                    <a:latin typeface="Cambria" panose="02040503050406030204" pitchFamily="18" charset="0"/>
                    <a:ea typeface="Cambria" panose="02040503050406030204" pitchFamily="18" charset="0"/>
                  </a:rPr>
                  <a:t>                D 5 </a:t>
                </a:r>
                <a:r>
                  <a:rPr lang="en-US" sz="2800" dirty="0" err="1">
                    <a:solidFill>
                      <a:prstClr val="black"/>
                    </a:solidFill>
                    <a:latin typeface="Cambria" panose="02040503050406030204" pitchFamily="18" charset="0"/>
                    <a:ea typeface="Cambria" panose="02040503050406030204" pitchFamily="18" charset="0"/>
                  </a:rPr>
                  <a:t>tạ</a:t>
                </a:r>
                <a:endParaRPr lang="en-US" sz="2800" dirty="0">
                  <a:solidFill>
                    <a:prstClr val="black"/>
                  </a:solidFill>
                  <a:latin typeface="Cambria" panose="02040503050406030204" pitchFamily="18" charset="0"/>
                  <a:ea typeface="Cambria" panose="02040503050406030204" pitchFamily="18" charset="0"/>
                </a:endParaRPr>
              </a:p>
            </p:txBody>
          </p:sp>
        </mc:Choice>
        <mc:Fallback>
          <p:sp>
            <p:nvSpPr>
              <p:cNvPr id="80" name="TextBox 79">
                <a:extLst>
                  <a:ext uri="{FF2B5EF4-FFF2-40B4-BE49-F238E27FC236}">
                    <a16:creationId xmlns:a16="http://schemas.microsoft.com/office/drawing/2014/main" id="{F211C0D9-328D-0232-57E8-E167F14BCEA7}"/>
                  </a:ext>
                </a:extLst>
              </p:cNvPr>
              <p:cNvSpPr txBox="1">
                <a:spLocks noRot="1" noChangeAspect="1" noMove="1" noResize="1" noEditPoints="1" noAdjustHandles="1" noChangeArrowheads="1" noChangeShapeType="1" noTextEdit="1"/>
              </p:cNvSpPr>
              <p:nvPr/>
            </p:nvSpPr>
            <p:spPr>
              <a:xfrm>
                <a:off x="371475" y="1343025"/>
                <a:ext cx="10515600" cy="2198807"/>
              </a:xfrm>
              <a:prstGeom prst="rect">
                <a:avLst/>
              </a:prstGeom>
              <a:blipFill>
                <a:blip r:embed="rId5"/>
                <a:stretch>
                  <a:fillRect l="-1217" t="-2770" r="-928" b="-110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2" name="TextBox 81">
                <a:extLst>
                  <a:ext uri="{FF2B5EF4-FFF2-40B4-BE49-F238E27FC236}">
                    <a16:creationId xmlns:a16="http://schemas.microsoft.com/office/drawing/2014/main" id="{848DECC3-A570-C0CA-F9AA-20309AA47D26}"/>
                  </a:ext>
                </a:extLst>
              </p:cNvPr>
              <p:cNvSpPr txBox="1"/>
              <p:nvPr/>
            </p:nvSpPr>
            <p:spPr>
              <a:xfrm>
                <a:off x="1438669" y="3845461"/>
                <a:ext cx="5486400" cy="2176237"/>
              </a:xfrm>
              <a:prstGeom prst="rect">
                <a:avLst/>
              </a:prstGeom>
              <a:noFill/>
            </p:spPr>
            <p:txBody>
              <a:bodyPr wrap="square" rtlCol="0">
                <a:spAutoFit/>
              </a:bodyPr>
              <a:lstStyle/>
              <a:p>
                <a:r>
                  <a:rPr lang="en-US" sz="2800" dirty="0">
                    <a:solidFill>
                      <a:srgbClr val="FF0000"/>
                    </a:solidFill>
                    <a:latin typeface="Cambria" panose="02040503050406030204" pitchFamily="18" charset="0"/>
                    <a:ea typeface="Cambria" panose="02040503050406030204" pitchFamily="18" charset="0"/>
                  </a:rPr>
                  <a:t>Đổi 1 </a:t>
                </a:r>
                <a:r>
                  <a:rPr lang="en-US" sz="2800" dirty="0" err="1">
                    <a:solidFill>
                      <a:srgbClr val="FF0000"/>
                    </a:solidFill>
                    <a:latin typeface="Cambria" panose="02040503050406030204" pitchFamily="18" charset="0"/>
                    <a:ea typeface="Cambria" panose="02040503050406030204" pitchFamily="18" charset="0"/>
                  </a:rPr>
                  <a:t>tạ</a:t>
                </a:r>
                <a:r>
                  <a:rPr lang="en-US" sz="2800" dirty="0">
                    <a:solidFill>
                      <a:srgbClr val="FF0000"/>
                    </a:solidFill>
                    <a:latin typeface="Cambria" panose="02040503050406030204" pitchFamily="18" charset="0"/>
                    <a:ea typeface="Cambria" panose="02040503050406030204" pitchFamily="18" charset="0"/>
                  </a:rPr>
                  <a:t> = 100 kg</a:t>
                </a:r>
              </a:p>
              <a:p>
                <a:r>
                  <a:rPr lang="vi-VN" sz="2800" dirty="0">
                    <a:solidFill>
                      <a:srgbClr val="FF0000"/>
                    </a:solidFill>
                    <a:latin typeface="Cambria" panose="02040503050406030204" pitchFamily="18" charset="0"/>
                    <a:ea typeface="Cambria" panose="02040503050406030204" pitchFamily="18" charset="0"/>
                  </a:rPr>
                  <a:t>Lượng chuối khô sấy được là: </a:t>
                </a:r>
                <a:endParaRPr lang="en-US" sz="2800" dirty="0">
                  <a:solidFill>
                    <a:srgbClr val="FF0000"/>
                  </a:solidFill>
                  <a:latin typeface="Cambria" panose="02040503050406030204" pitchFamily="18" charset="0"/>
                  <a:ea typeface="Cambria" panose="02040503050406030204" pitchFamily="18" charset="0"/>
                </a:endParaRPr>
              </a:p>
              <a:p>
                <a:r>
                  <a:rPr lang="vi-VN" sz="2800" dirty="0">
                    <a:solidFill>
                      <a:srgbClr val="FF0000"/>
                    </a:solidFill>
                    <a:latin typeface="Cambria" panose="02040503050406030204" pitchFamily="18" charset="0"/>
                    <a:ea typeface="Cambria" panose="02040503050406030204" pitchFamily="18" charset="0"/>
                  </a:rPr>
                  <a:t>100 x</a:t>
                </a:r>
                <a:r>
                  <a:rPr lang="en-US" sz="2800" dirty="0">
                    <a:solidFill>
                      <a:srgbClr val="FF0000"/>
                    </a:solidFill>
                    <a:latin typeface="Cambria" panose="02040503050406030204" pitchFamily="18" charset="0"/>
                    <a:ea typeface="Cambria" panose="02040503050406030204" pitchFamily="18" charset="0"/>
                  </a:rPr>
                  <a:t> </a:t>
                </a:r>
                <a14:m>
                  <m:oMath xmlns:m="http://schemas.openxmlformats.org/officeDocument/2006/math">
                    <m:f>
                      <m:fPr>
                        <m:ctrlPr>
                          <a:rPr lang="en-US" sz="2800" i="1" smtClean="0">
                            <a:solidFill>
                              <a:srgbClr val="FF0000"/>
                            </a:solidFill>
                            <a:latin typeface="Cambria Math" panose="02040503050406030204" pitchFamily="18" charset="0"/>
                          </a:rPr>
                        </m:ctrlPr>
                      </m:fPr>
                      <m:num>
                        <m:r>
                          <a:rPr lang="en-US" sz="2800">
                            <a:solidFill>
                              <a:srgbClr val="FF0000"/>
                            </a:solidFill>
                            <a:latin typeface="Cambria Math" panose="02040503050406030204" pitchFamily="18" charset="0"/>
                          </a:rPr>
                          <m:t>1</m:t>
                        </m:r>
                      </m:num>
                      <m:den>
                        <m:r>
                          <a:rPr lang="en-US" sz="2800">
                            <a:solidFill>
                              <a:srgbClr val="FF0000"/>
                            </a:solidFill>
                            <a:latin typeface="Cambria Math" panose="02040503050406030204" pitchFamily="18" charset="0"/>
                          </a:rPr>
                          <m:t>5</m:t>
                        </m:r>
                      </m:den>
                    </m:f>
                  </m:oMath>
                </a14:m>
                <a:r>
                  <a:rPr lang="en-US" sz="2800" dirty="0">
                    <a:solidFill>
                      <a:srgbClr val="FF0000"/>
                    </a:solidFill>
                    <a:latin typeface="Cambria" panose="02040503050406030204" pitchFamily="18" charset="0"/>
                    <a:ea typeface="Cambria" panose="02040503050406030204" pitchFamily="18" charset="0"/>
                  </a:rPr>
                  <a:t> = 20 (kg)</a:t>
                </a:r>
              </a:p>
              <a:p>
                <a:r>
                  <a:rPr lang="en-US" sz="2800" dirty="0" err="1">
                    <a:solidFill>
                      <a:srgbClr val="FF0000"/>
                    </a:solidFill>
                    <a:latin typeface="Cambria" panose="02040503050406030204" pitchFamily="18" charset="0"/>
                    <a:ea typeface="Cambria" panose="02040503050406030204" pitchFamily="18" charset="0"/>
                  </a:rPr>
                  <a:t>Đổi</a:t>
                </a:r>
                <a:r>
                  <a:rPr lang="en-US" sz="2800" dirty="0">
                    <a:solidFill>
                      <a:srgbClr val="FF0000"/>
                    </a:solidFill>
                    <a:latin typeface="Cambria" panose="02040503050406030204" pitchFamily="18" charset="0"/>
                    <a:ea typeface="Cambria" panose="02040503050406030204" pitchFamily="18" charset="0"/>
                  </a:rPr>
                  <a:t>: 20 kg = </a:t>
                </a:r>
                <a14:m>
                  <m:oMath xmlns:m="http://schemas.openxmlformats.org/officeDocument/2006/math">
                    <m:f>
                      <m:fPr>
                        <m:ctrlPr>
                          <a:rPr lang="en-US" sz="2800" i="1" smtClean="0">
                            <a:solidFill>
                              <a:srgbClr val="FF0000"/>
                            </a:solidFill>
                            <a:latin typeface="Cambria Math" panose="02040503050406030204" pitchFamily="18" charset="0"/>
                          </a:rPr>
                        </m:ctrlPr>
                      </m:fPr>
                      <m:num>
                        <m:r>
                          <a:rPr lang="en-US" sz="2800">
                            <a:solidFill>
                              <a:srgbClr val="FF0000"/>
                            </a:solidFill>
                            <a:latin typeface="Cambria Math" panose="02040503050406030204" pitchFamily="18" charset="0"/>
                          </a:rPr>
                          <m:t>1</m:t>
                        </m:r>
                      </m:num>
                      <m:den>
                        <m:r>
                          <a:rPr lang="en-US" sz="2800">
                            <a:solidFill>
                              <a:srgbClr val="FF0000"/>
                            </a:solidFill>
                            <a:latin typeface="Cambria Math" panose="02040503050406030204" pitchFamily="18" charset="0"/>
                          </a:rPr>
                          <m:t>5</m:t>
                        </m:r>
                      </m:den>
                    </m:f>
                  </m:oMath>
                </a14:m>
                <a:r>
                  <a:rPr lang="en-US" sz="2800" dirty="0">
                    <a:solidFill>
                      <a:srgbClr val="FF0000"/>
                    </a:solidFill>
                    <a:latin typeface="Cambria" panose="02040503050406030204" pitchFamily="18" charset="0"/>
                    <a:ea typeface="Cambria" panose="02040503050406030204" pitchFamily="18" charset="0"/>
                  </a:rPr>
                  <a:t> tạ</a:t>
                </a:r>
              </a:p>
            </p:txBody>
          </p:sp>
        </mc:Choice>
        <mc:Fallback>
          <p:sp>
            <p:nvSpPr>
              <p:cNvPr id="82" name="TextBox 81">
                <a:extLst>
                  <a:ext uri="{FF2B5EF4-FFF2-40B4-BE49-F238E27FC236}">
                    <a16:creationId xmlns:a16="http://schemas.microsoft.com/office/drawing/2014/main" id="{848DECC3-A570-C0CA-F9AA-20309AA47D26}"/>
                  </a:ext>
                </a:extLst>
              </p:cNvPr>
              <p:cNvSpPr txBox="1">
                <a:spLocks noRot="1" noChangeAspect="1" noMove="1" noResize="1" noEditPoints="1" noAdjustHandles="1" noChangeArrowheads="1" noChangeShapeType="1" noTextEdit="1"/>
              </p:cNvSpPr>
              <p:nvPr/>
            </p:nvSpPr>
            <p:spPr>
              <a:xfrm>
                <a:off x="1438669" y="3845461"/>
                <a:ext cx="5486400" cy="2176237"/>
              </a:xfrm>
              <a:prstGeom prst="rect">
                <a:avLst/>
              </a:prstGeom>
              <a:blipFill>
                <a:blip r:embed="rId6"/>
                <a:stretch>
                  <a:fillRect l="-2222" t="-3081" b="-2241"/>
                </a:stretch>
              </a:blipFill>
            </p:spPr>
            <p:txBody>
              <a:bodyPr/>
              <a:lstStyle/>
              <a:p>
                <a:r>
                  <a:rPr lang="en-US">
                    <a:noFill/>
                  </a:rPr>
                  <a:t> </a:t>
                </a:r>
              </a:p>
            </p:txBody>
          </p:sp>
        </mc:Fallback>
      </mc:AlternateContent>
      <p:sp>
        <p:nvSpPr>
          <p:cNvPr id="83" name="Oval 82">
            <a:extLst>
              <a:ext uri="{FF2B5EF4-FFF2-40B4-BE49-F238E27FC236}">
                <a16:creationId xmlns:a16="http://schemas.microsoft.com/office/drawing/2014/main" id="{0FC2A806-4CB7-39BB-FEA3-BDF1F70438F3}"/>
              </a:ext>
            </a:extLst>
          </p:cNvPr>
          <p:cNvSpPr/>
          <p:nvPr/>
        </p:nvSpPr>
        <p:spPr>
          <a:xfrm>
            <a:off x="2847975" y="2933700"/>
            <a:ext cx="457200" cy="428625"/>
          </a:xfrm>
          <a:prstGeom prst="ellipse">
            <a:avLst/>
          </a:prstGeom>
          <a:noFill/>
          <a:ln w="381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pic>
        <p:nvPicPr>
          <p:cNvPr id="84" name="Picture 83">
            <a:extLst>
              <a:ext uri="{FF2B5EF4-FFF2-40B4-BE49-F238E27FC236}">
                <a16:creationId xmlns:a16="http://schemas.microsoft.com/office/drawing/2014/main" id="{BCAB2F63-4771-E899-0F5F-FF175A454369}"/>
              </a:ext>
            </a:extLst>
          </p:cNvPr>
          <p:cNvPicPr>
            <a:picLocks noChangeAspect="1"/>
          </p:cNvPicPr>
          <p:nvPr/>
        </p:nvPicPr>
        <p:blipFill>
          <a:blip r:embed="rId7"/>
          <a:stretch>
            <a:fillRect/>
          </a:stretch>
        </p:blipFill>
        <p:spPr>
          <a:xfrm>
            <a:off x="6849885" y="3524059"/>
            <a:ext cx="4733925" cy="2228850"/>
          </a:xfrm>
          <a:prstGeom prst="rect">
            <a:avLst/>
          </a:prstGeom>
        </p:spPr>
      </p:pic>
    </p:spTree>
    <p:extLst>
      <p:ext uri="{BB962C8B-B14F-4D97-AF65-F5344CB8AC3E}">
        <p14:creationId xmlns:p14="http://schemas.microsoft.com/office/powerpoint/2010/main" val="36430294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fade">
                                      <p:cBhvr>
                                        <p:cTn id="7" dur="500"/>
                                        <p:tgtEl>
                                          <p:spTgt spid="7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fade">
                                      <p:cBhvr>
                                        <p:cTn id="12" dur="500"/>
                                        <p:tgtEl>
                                          <p:spTgt spid="7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0"/>
                                        </p:tgtEl>
                                        <p:attrNameLst>
                                          <p:attrName>style.visibility</p:attrName>
                                        </p:attrNameLst>
                                      </p:cBhvr>
                                      <p:to>
                                        <p:strVal val="visible"/>
                                      </p:to>
                                    </p:set>
                                    <p:animEffect transition="in" filter="fade">
                                      <p:cBhvr>
                                        <p:cTn id="15" dur="500"/>
                                        <p:tgtEl>
                                          <p:spTgt spid="8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82"/>
                                        </p:tgtEl>
                                        <p:attrNameLst>
                                          <p:attrName>style.visibility</p:attrName>
                                        </p:attrNameLst>
                                      </p:cBhvr>
                                      <p:to>
                                        <p:strVal val="visible"/>
                                      </p:to>
                                    </p:set>
                                    <p:animEffect transition="in" filter="wipe(down)">
                                      <p:cBhvr>
                                        <p:cTn id="20" dur="500"/>
                                        <p:tgtEl>
                                          <p:spTgt spid="8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83"/>
                                        </p:tgtEl>
                                        <p:attrNameLst>
                                          <p:attrName>style.visibility</p:attrName>
                                        </p:attrNameLst>
                                      </p:cBhvr>
                                      <p:to>
                                        <p:strVal val="visible"/>
                                      </p:to>
                                    </p:set>
                                    <p:animEffect transition="in" filter="wipe(down)">
                                      <p:cBhvr>
                                        <p:cTn id="25" dur="500"/>
                                        <p:tgtEl>
                                          <p:spTgt spid="83"/>
                                        </p:tgtEl>
                                      </p:cBhvr>
                                    </p:animEffect>
                                  </p:childTnLst>
                                </p:cTn>
                              </p:par>
                              <p:par>
                                <p:cTn id="26" presetID="10" presetClass="entr" presetSubtype="0" fill="hold" nodeType="withEffect">
                                  <p:stCondLst>
                                    <p:cond delay="0"/>
                                  </p:stCondLst>
                                  <p:childTnLst>
                                    <p:set>
                                      <p:cBhvr>
                                        <p:cTn id="27" dur="1" fill="hold">
                                          <p:stCondLst>
                                            <p:cond delay="0"/>
                                          </p:stCondLst>
                                        </p:cTn>
                                        <p:tgtEl>
                                          <p:spTgt spid="84"/>
                                        </p:tgtEl>
                                        <p:attrNameLst>
                                          <p:attrName>style.visibility</p:attrName>
                                        </p:attrNameLst>
                                      </p:cBhvr>
                                      <p:to>
                                        <p:strVal val="visible"/>
                                      </p:to>
                                    </p:set>
                                    <p:animEffect transition="in" filter="fade">
                                      <p:cBhvr>
                                        <p:cTn id="28"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79" grpId="0" animBg="1"/>
      <p:bldP spid="80" grpId="0"/>
      <p:bldP spid="82" grpId="0"/>
      <p:bldP spid="8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3000" r="-13000"/>
          </a:stretch>
        </a:blipFill>
        <a:effectLst/>
      </p:bgPr>
    </p:bg>
    <p:spTree>
      <p:nvGrpSpPr>
        <p:cNvPr id="1" name="Shape 1274"/>
        <p:cNvGrpSpPr/>
        <p:nvPr/>
      </p:nvGrpSpPr>
      <p:grpSpPr>
        <a:xfrm>
          <a:off x="0" y="0"/>
          <a:ext cx="0" cy="0"/>
          <a:chOff x="0" y="0"/>
          <a:chExt cx="0" cy="0"/>
        </a:xfrm>
      </p:grpSpPr>
      <p:sp>
        <p:nvSpPr>
          <p:cNvPr id="1529" name="Google Shape;43;p3">
            <a:extLst>
              <a:ext uri="{FF2B5EF4-FFF2-40B4-BE49-F238E27FC236}">
                <a16:creationId xmlns:a16="http://schemas.microsoft.com/office/drawing/2014/main" id="{734E8D5A-220C-31C9-9972-E7C67BA430A1}"/>
              </a:ext>
            </a:extLst>
          </p:cNvPr>
          <p:cNvSpPr/>
          <p:nvPr/>
        </p:nvSpPr>
        <p:spPr>
          <a:xfrm>
            <a:off x="18705" y="742951"/>
            <a:ext cx="12192000" cy="5440213"/>
          </a:xfrm>
          <a:custGeom>
            <a:avLst/>
            <a:gdLst/>
            <a:ahLst/>
            <a:cxnLst/>
            <a:rect l="l" t="t" r="r" b="b"/>
            <a:pathLst>
              <a:path w="285750" h="115015" extrusionOk="0">
                <a:moveTo>
                  <a:pt x="0" y="0"/>
                </a:moveTo>
                <a:lnTo>
                  <a:pt x="0" y="57507"/>
                </a:lnTo>
                <a:lnTo>
                  <a:pt x="0" y="115014"/>
                </a:lnTo>
                <a:lnTo>
                  <a:pt x="171307" y="115014"/>
                </a:lnTo>
                <a:cubicBezTo>
                  <a:pt x="172986" y="115014"/>
                  <a:pt x="174486" y="114038"/>
                  <a:pt x="175272" y="112550"/>
                </a:cubicBezTo>
                <a:lnTo>
                  <a:pt x="180118" y="102858"/>
                </a:lnTo>
                <a:lnTo>
                  <a:pt x="184952" y="112550"/>
                </a:lnTo>
                <a:cubicBezTo>
                  <a:pt x="185749" y="114038"/>
                  <a:pt x="187238" y="115014"/>
                  <a:pt x="188916" y="115014"/>
                </a:cubicBezTo>
                <a:lnTo>
                  <a:pt x="285750" y="115014"/>
                </a:lnTo>
                <a:lnTo>
                  <a:pt x="285750" y="57507"/>
                </a:lnTo>
                <a:lnTo>
                  <a:pt x="285750" y="0"/>
                </a:lnTo>
                <a:lnTo>
                  <a:pt x="114443" y="0"/>
                </a:lnTo>
                <a:cubicBezTo>
                  <a:pt x="112764" y="0"/>
                  <a:pt x="111264" y="976"/>
                  <a:pt x="110478" y="2465"/>
                </a:cubicBezTo>
                <a:lnTo>
                  <a:pt x="105632" y="12144"/>
                </a:lnTo>
                <a:lnTo>
                  <a:pt x="100798" y="2465"/>
                </a:lnTo>
                <a:cubicBezTo>
                  <a:pt x="100001" y="976"/>
                  <a:pt x="98512" y="0"/>
                  <a:pt x="96834" y="0"/>
                </a:cubicBezTo>
                <a:close/>
              </a:path>
            </a:pathLst>
          </a:custGeom>
          <a:solidFill>
            <a:schemeClr val="bg1">
              <a:lumMod val="95000"/>
            </a:schemeClr>
          </a:solidFill>
          <a:ln>
            <a:solidFill>
              <a:schemeClr val="accent6">
                <a:lumMod val="75000"/>
              </a:schemeClr>
            </a:solid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0" name="Google Shape;44;p3">
            <a:extLst>
              <a:ext uri="{FF2B5EF4-FFF2-40B4-BE49-F238E27FC236}">
                <a16:creationId xmlns:a16="http://schemas.microsoft.com/office/drawing/2014/main" id="{A4556BAC-1DC6-8BB4-6248-A4F6275D06DD}"/>
              </a:ext>
            </a:extLst>
          </p:cNvPr>
          <p:cNvSpPr/>
          <p:nvPr/>
        </p:nvSpPr>
        <p:spPr>
          <a:xfrm>
            <a:off x="18706" y="332499"/>
            <a:ext cx="205269" cy="821461"/>
          </a:xfrm>
          <a:custGeom>
            <a:avLst/>
            <a:gdLst/>
            <a:ahLst/>
            <a:cxnLst/>
            <a:rect l="l" t="t" r="r" b="b"/>
            <a:pathLst>
              <a:path w="4811" h="19253" extrusionOk="0">
                <a:moveTo>
                  <a:pt x="0" y="0"/>
                </a:moveTo>
                <a:lnTo>
                  <a:pt x="0" y="19252"/>
                </a:lnTo>
                <a:cubicBezTo>
                  <a:pt x="2655" y="19241"/>
                  <a:pt x="4810" y="17097"/>
                  <a:pt x="4810" y="14442"/>
                </a:cubicBezTo>
                <a:lnTo>
                  <a:pt x="4810" y="4822"/>
                </a:lnTo>
                <a:cubicBezTo>
                  <a:pt x="4810" y="2155"/>
                  <a:pt x="2655" y="0"/>
                  <a:pt x="0"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1" name="Google Shape;45;p3">
            <a:extLst>
              <a:ext uri="{FF2B5EF4-FFF2-40B4-BE49-F238E27FC236}">
                <a16:creationId xmlns:a16="http://schemas.microsoft.com/office/drawing/2014/main" id="{D82708D2-AADA-86DB-76A7-201FA2CE8917}"/>
              </a:ext>
            </a:extLst>
          </p:cNvPr>
          <p:cNvSpPr/>
          <p:nvPr/>
        </p:nvSpPr>
        <p:spPr>
          <a:xfrm>
            <a:off x="18706" y="5772617"/>
            <a:ext cx="205269" cy="820992"/>
          </a:xfrm>
          <a:custGeom>
            <a:avLst/>
            <a:gdLst/>
            <a:ahLst/>
            <a:cxnLst/>
            <a:rect l="l" t="t" r="r" b="b"/>
            <a:pathLst>
              <a:path w="4811" h="19242" extrusionOk="0">
                <a:moveTo>
                  <a:pt x="0" y="1"/>
                </a:moveTo>
                <a:lnTo>
                  <a:pt x="0" y="19241"/>
                </a:lnTo>
                <a:cubicBezTo>
                  <a:pt x="2655" y="19241"/>
                  <a:pt x="4810" y="17098"/>
                  <a:pt x="4810" y="14431"/>
                </a:cubicBezTo>
                <a:lnTo>
                  <a:pt x="4810" y="4811"/>
                </a:lnTo>
                <a:cubicBezTo>
                  <a:pt x="4810" y="2156"/>
                  <a:pt x="2655" y="1"/>
                  <a:pt x="0"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2" name="Google Shape;46;p3">
            <a:extLst>
              <a:ext uri="{FF2B5EF4-FFF2-40B4-BE49-F238E27FC236}">
                <a16:creationId xmlns:a16="http://schemas.microsoft.com/office/drawing/2014/main" id="{9484013A-F3B9-895F-9321-8E347ABEAC55}"/>
              </a:ext>
            </a:extLst>
          </p:cNvPr>
          <p:cNvSpPr/>
          <p:nvPr/>
        </p:nvSpPr>
        <p:spPr>
          <a:xfrm>
            <a:off x="18705" y="742951"/>
            <a:ext cx="410496" cy="5440213"/>
          </a:xfrm>
          <a:custGeom>
            <a:avLst/>
            <a:gdLst/>
            <a:ahLst/>
            <a:cxnLst/>
            <a:rect l="l" t="t" r="r" b="b"/>
            <a:pathLst>
              <a:path w="9621" h="127505" extrusionOk="0">
                <a:moveTo>
                  <a:pt x="0" y="0"/>
                </a:moveTo>
                <a:lnTo>
                  <a:pt x="0" y="127504"/>
                </a:lnTo>
                <a:cubicBezTo>
                  <a:pt x="5286" y="127504"/>
                  <a:pt x="9620" y="123182"/>
                  <a:pt x="9620" y="117884"/>
                </a:cubicBezTo>
                <a:lnTo>
                  <a:pt x="9620" y="72485"/>
                </a:lnTo>
                <a:lnTo>
                  <a:pt x="9620" y="63758"/>
                </a:lnTo>
                <a:lnTo>
                  <a:pt x="9620" y="55031"/>
                </a:lnTo>
                <a:lnTo>
                  <a:pt x="9620" y="9621"/>
                </a:lnTo>
                <a:cubicBezTo>
                  <a:pt x="9620" y="4334"/>
                  <a:pt x="5286" y="12"/>
                  <a:pt x="0" y="0"/>
                </a:cubicBezTo>
                <a:close/>
              </a:path>
            </a:pathLst>
          </a:custGeom>
          <a:solidFill>
            <a:srgbClr val="90624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3" name="Google Shape;47;p3">
            <a:extLst>
              <a:ext uri="{FF2B5EF4-FFF2-40B4-BE49-F238E27FC236}">
                <a16:creationId xmlns:a16="http://schemas.microsoft.com/office/drawing/2014/main" id="{11F5E7BF-F62C-03F6-3657-473960EDFD29}"/>
              </a:ext>
            </a:extLst>
          </p:cNvPr>
          <p:cNvSpPr/>
          <p:nvPr/>
        </p:nvSpPr>
        <p:spPr>
          <a:xfrm>
            <a:off x="12005436" y="332499"/>
            <a:ext cx="205269" cy="821461"/>
          </a:xfrm>
          <a:custGeom>
            <a:avLst/>
            <a:gdLst/>
            <a:ahLst/>
            <a:cxnLst/>
            <a:rect l="l" t="t" r="r" b="b"/>
            <a:pathLst>
              <a:path w="4811" h="19253" extrusionOk="0">
                <a:moveTo>
                  <a:pt x="4811" y="0"/>
                </a:moveTo>
                <a:cubicBezTo>
                  <a:pt x="2156" y="0"/>
                  <a:pt x="1" y="2155"/>
                  <a:pt x="1" y="4822"/>
                </a:cubicBezTo>
                <a:lnTo>
                  <a:pt x="1" y="14442"/>
                </a:lnTo>
                <a:cubicBezTo>
                  <a:pt x="1" y="17097"/>
                  <a:pt x="2156" y="19241"/>
                  <a:pt x="4811" y="19252"/>
                </a:cubicBezTo>
                <a:lnTo>
                  <a:pt x="4811" y="0"/>
                </a:ln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4" name="Google Shape;48;p3">
            <a:extLst>
              <a:ext uri="{FF2B5EF4-FFF2-40B4-BE49-F238E27FC236}">
                <a16:creationId xmlns:a16="http://schemas.microsoft.com/office/drawing/2014/main" id="{594E751B-2E20-E3A4-0E66-E3594CD8FB66}"/>
              </a:ext>
            </a:extLst>
          </p:cNvPr>
          <p:cNvSpPr/>
          <p:nvPr/>
        </p:nvSpPr>
        <p:spPr>
          <a:xfrm>
            <a:off x="12005436" y="5772617"/>
            <a:ext cx="205269" cy="820992"/>
          </a:xfrm>
          <a:custGeom>
            <a:avLst/>
            <a:gdLst/>
            <a:ahLst/>
            <a:cxnLst/>
            <a:rect l="l" t="t" r="r" b="b"/>
            <a:pathLst>
              <a:path w="4811" h="19242" extrusionOk="0">
                <a:moveTo>
                  <a:pt x="4811" y="1"/>
                </a:moveTo>
                <a:cubicBezTo>
                  <a:pt x="2156" y="1"/>
                  <a:pt x="1" y="2156"/>
                  <a:pt x="1" y="4811"/>
                </a:cubicBezTo>
                <a:lnTo>
                  <a:pt x="1" y="14431"/>
                </a:lnTo>
                <a:cubicBezTo>
                  <a:pt x="1" y="17098"/>
                  <a:pt x="2156" y="19241"/>
                  <a:pt x="4811" y="19241"/>
                </a:cubicBezTo>
                <a:lnTo>
                  <a:pt x="4811" y="1"/>
                </a:ln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5" name="Google Shape;49;p3">
            <a:extLst>
              <a:ext uri="{FF2B5EF4-FFF2-40B4-BE49-F238E27FC236}">
                <a16:creationId xmlns:a16="http://schemas.microsoft.com/office/drawing/2014/main" id="{0F9FC84F-347F-691F-FE35-85A74BBA5BE1}"/>
              </a:ext>
            </a:extLst>
          </p:cNvPr>
          <p:cNvSpPr/>
          <p:nvPr/>
        </p:nvSpPr>
        <p:spPr>
          <a:xfrm>
            <a:off x="11800209" y="742951"/>
            <a:ext cx="410496" cy="5440213"/>
          </a:xfrm>
          <a:custGeom>
            <a:avLst/>
            <a:gdLst/>
            <a:ahLst/>
            <a:cxnLst/>
            <a:rect l="l" t="t" r="r" b="b"/>
            <a:pathLst>
              <a:path w="9621" h="127505" extrusionOk="0">
                <a:moveTo>
                  <a:pt x="9621" y="0"/>
                </a:moveTo>
                <a:cubicBezTo>
                  <a:pt x="4335" y="12"/>
                  <a:pt x="1" y="4334"/>
                  <a:pt x="1" y="9621"/>
                </a:cubicBezTo>
                <a:lnTo>
                  <a:pt x="1" y="55031"/>
                </a:lnTo>
                <a:lnTo>
                  <a:pt x="1" y="63758"/>
                </a:lnTo>
                <a:lnTo>
                  <a:pt x="1" y="72485"/>
                </a:lnTo>
                <a:lnTo>
                  <a:pt x="1" y="117884"/>
                </a:lnTo>
                <a:cubicBezTo>
                  <a:pt x="1" y="123182"/>
                  <a:pt x="4335" y="127504"/>
                  <a:pt x="9621" y="127504"/>
                </a:cubicBezTo>
                <a:lnTo>
                  <a:pt x="9621" y="0"/>
                </a:lnTo>
                <a:close/>
              </a:path>
            </a:pathLst>
          </a:custGeom>
          <a:solidFill>
            <a:srgbClr val="90624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62" name="Google Shape;53;p3">
            <a:extLst>
              <a:ext uri="{FF2B5EF4-FFF2-40B4-BE49-F238E27FC236}">
                <a16:creationId xmlns:a16="http://schemas.microsoft.com/office/drawing/2014/main" id="{B4B7EB8D-D399-BE30-6770-E7F3D0D7FBFB}"/>
              </a:ext>
            </a:extLst>
          </p:cNvPr>
          <p:cNvGrpSpPr/>
          <p:nvPr/>
        </p:nvGrpSpPr>
        <p:grpSpPr>
          <a:xfrm rot="15549138" flipH="1">
            <a:off x="1944507" y="1485492"/>
            <a:ext cx="2444061" cy="4864275"/>
            <a:chOff x="6193536" y="54698"/>
            <a:chExt cx="2289440" cy="5052152"/>
          </a:xfrm>
          <a:solidFill>
            <a:schemeClr val="tx1">
              <a:lumMod val="50000"/>
            </a:schemeClr>
          </a:solidFill>
        </p:grpSpPr>
        <p:sp>
          <p:nvSpPr>
            <p:cNvPr id="63" name="Google Shape;54;p3">
              <a:extLst>
                <a:ext uri="{FF2B5EF4-FFF2-40B4-BE49-F238E27FC236}">
                  <a16:creationId xmlns:a16="http://schemas.microsoft.com/office/drawing/2014/main" id="{D4A017F0-790A-0560-3ACD-C2C2F1D1DB57}"/>
                </a:ext>
              </a:extLst>
            </p:cNvPr>
            <p:cNvSpPr/>
            <p:nvPr/>
          </p:nvSpPr>
          <p:spPr>
            <a:xfrm>
              <a:off x="6788640" y="4899554"/>
              <a:ext cx="137184" cy="207296"/>
            </a:xfrm>
            <a:custGeom>
              <a:avLst/>
              <a:gdLst/>
              <a:ahLst/>
              <a:cxnLst/>
              <a:rect l="l" t="t" r="r" b="b"/>
              <a:pathLst>
                <a:path w="4287" h="6478" extrusionOk="0">
                  <a:moveTo>
                    <a:pt x="3400" y="0"/>
                  </a:moveTo>
                  <a:cubicBezTo>
                    <a:pt x="3088" y="0"/>
                    <a:pt x="2790" y="184"/>
                    <a:pt x="2656" y="489"/>
                  </a:cubicBezTo>
                  <a:cubicBezTo>
                    <a:pt x="1989" y="2061"/>
                    <a:pt x="1167" y="3680"/>
                    <a:pt x="227" y="5275"/>
                  </a:cubicBezTo>
                  <a:cubicBezTo>
                    <a:pt x="1" y="5656"/>
                    <a:pt x="120" y="6133"/>
                    <a:pt x="501" y="6359"/>
                  </a:cubicBezTo>
                  <a:cubicBezTo>
                    <a:pt x="632" y="6442"/>
                    <a:pt x="763" y="6478"/>
                    <a:pt x="905" y="6478"/>
                  </a:cubicBezTo>
                  <a:cubicBezTo>
                    <a:pt x="1179" y="6478"/>
                    <a:pt x="1441" y="6335"/>
                    <a:pt x="1584" y="6085"/>
                  </a:cubicBezTo>
                  <a:cubicBezTo>
                    <a:pt x="2572" y="4418"/>
                    <a:pt x="3418" y="2751"/>
                    <a:pt x="4120" y="1108"/>
                  </a:cubicBezTo>
                  <a:cubicBezTo>
                    <a:pt x="4287" y="703"/>
                    <a:pt x="4108" y="239"/>
                    <a:pt x="3703" y="61"/>
                  </a:cubicBezTo>
                  <a:cubicBezTo>
                    <a:pt x="3604" y="20"/>
                    <a:pt x="3501" y="0"/>
                    <a:pt x="3400"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6" name="Google Shape;55;p3">
              <a:extLst>
                <a:ext uri="{FF2B5EF4-FFF2-40B4-BE49-F238E27FC236}">
                  <a16:creationId xmlns:a16="http://schemas.microsoft.com/office/drawing/2014/main" id="{77351167-AEB5-4D9F-F0F5-B9C5941B568D}"/>
                </a:ext>
              </a:extLst>
            </p:cNvPr>
            <p:cNvSpPr/>
            <p:nvPr/>
          </p:nvSpPr>
          <p:spPr>
            <a:xfrm>
              <a:off x="6924288" y="4559715"/>
              <a:ext cx="75456" cy="224448"/>
            </a:xfrm>
            <a:custGeom>
              <a:avLst/>
              <a:gdLst/>
              <a:ahLst/>
              <a:cxnLst/>
              <a:rect l="l" t="t" r="r" b="b"/>
              <a:pathLst>
                <a:path w="2358" h="7014" extrusionOk="0">
                  <a:moveTo>
                    <a:pt x="1572" y="1"/>
                  </a:moveTo>
                  <a:cubicBezTo>
                    <a:pt x="1131" y="13"/>
                    <a:pt x="774" y="346"/>
                    <a:pt x="774" y="786"/>
                  </a:cubicBezTo>
                  <a:cubicBezTo>
                    <a:pt x="750" y="2489"/>
                    <a:pt x="524" y="4251"/>
                    <a:pt x="107" y="6037"/>
                  </a:cubicBezTo>
                  <a:cubicBezTo>
                    <a:pt x="0" y="6466"/>
                    <a:pt x="262" y="6894"/>
                    <a:pt x="691" y="6990"/>
                  </a:cubicBezTo>
                  <a:cubicBezTo>
                    <a:pt x="750" y="7013"/>
                    <a:pt x="822" y="7013"/>
                    <a:pt x="881" y="7013"/>
                  </a:cubicBezTo>
                  <a:cubicBezTo>
                    <a:pt x="1238" y="7013"/>
                    <a:pt x="1560" y="6763"/>
                    <a:pt x="1655" y="6406"/>
                  </a:cubicBezTo>
                  <a:cubicBezTo>
                    <a:pt x="2096" y="4501"/>
                    <a:pt x="2334" y="2620"/>
                    <a:pt x="2358" y="810"/>
                  </a:cubicBezTo>
                  <a:cubicBezTo>
                    <a:pt x="2358" y="370"/>
                    <a:pt x="2012" y="13"/>
                    <a:pt x="1572"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7" name="Google Shape;56;p3">
              <a:extLst>
                <a:ext uri="{FF2B5EF4-FFF2-40B4-BE49-F238E27FC236}">
                  <a16:creationId xmlns:a16="http://schemas.microsoft.com/office/drawing/2014/main" id="{575BBD4F-81CE-75A1-DD91-3A0E63708640}"/>
                </a:ext>
              </a:extLst>
            </p:cNvPr>
            <p:cNvSpPr/>
            <p:nvPr/>
          </p:nvSpPr>
          <p:spPr>
            <a:xfrm>
              <a:off x="6916288" y="4212099"/>
              <a:ext cx="65568" cy="224960"/>
            </a:xfrm>
            <a:custGeom>
              <a:avLst/>
              <a:gdLst/>
              <a:ahLst/>
              <a:cxnLst/>
              <a:rect l="l" t="t" r="r" b="b"/>
              <a:pathLst>
                <a:path w="2049" h="7030" extrusionOk="0">
                  <a:moveTo>
                    <a:pt x="890" y="1"/>
                  </a:moveTo>
                  <a:cubicBezTo>
                    <a:pt x="487" y="1"/>
                    <a:pt x="152" y="307"/>
                    <a:pt x="107" y="708"/>
                  </a:cubicBezTo>
                  <a:cubicBezTo>
                    <a:pt x="36" y="1339"/>
                    <a:pt x="0" y="1982"/>
                    <a:pt x="0" y="2625"/>
                  </a:cubicBezTo>
                  <a:cubicBezTo>
                    <a:pt x="0" y="3875"/>
                    <a:pt x="143" y="5149"/>
                    <a:pt x="405" y="6399"/>
                  </a:cubicBezTo>
                  <a:cubicBezTo>
                    <a:pt x="488" y="6768"/>
                    <a:pt x="810" y="7030"/>
                    <a:pt x="1179" y="7030"/>
                  </a:cubicBezTo>
                  <a:cubicBezTo>
                    <a:pt x="1238" y="7030"/>
                    <a:pt x="1286" y="7018"/>
                    <a:pt x="1346" y="7006"/>
                  </a:cubicBezTo>
                  <a:cubicBezTo>
                    <a:pt x="1774" y="6923"/>
                    <a:pt x="2048" y="6506"/>
                    <a:pt x="1953" y="6065"/>
                  </a:cubicBezTo>
                  <a:cubicBezTo>
                    <a:pt x="1715" y="4922"/>
                    <a:pt x="1596" y="3768"/>
                    <a:pt x="1596" y="2625"/>
                  </a:cubicBezTo>
                  <a:cubicBezTo>
                    <a:pt x="1596" y="2041"/>
                    <a:pt x="1619" y="1458"/>
                    <a:pt x="1691" y="874"/>
                  </a:cubicBezTo>
                  <a:cubicBezTo>
                    <a:pt x="1727" y="446"/>
                    <a:pt x="1417" y="53"/>
                    <a:pt x="976" y="5"/>
                  </a:cubicBezTo>
                  <a:cubicBezTo>
                    <a:pt x="947" y="2"/>
                    <a:pt x="919" y="1"/>
                    <a:pt x="890"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8" name="Google Shape;57;p3">
              <a:extLst>
                <a:ext uri="{FF2B5EF4-FFF2-40B4-BE49-F238E27FC236}">
                  <a16:creationId xmlns:a16="http://schemas.microsoft.com/office/drawing/2014/main" id="{5AD0B99A-B222-D7B0-8715-FFFD276BB108}"/>
                </a:ext>
              </a:extLst>
            </p:cNvPr>
            <p:cNvSpPr/>
            <p:nvPr/>
          </p:nvSpPr>
          <p:spPr>
            <a:xfrm>
              <a:off x="6960096" y="3890308"/>
              <a:ext cx="141376" cy="204256"/>
            </a:xfrm>
            <a:custGeom>
              <a:avLst/>
              <a:gdLst/>
              <a:ahLst/>
              <a:cxnLst/>
              <a:rect l="l" t="t" r="r" b="b"/>
              <a:pathLst>
                <a:path w="4418" h="6383" extrusionOk="0">
                  <a:moveTo>
                    <a:pt x="3516" y="0"/>
                  </a:moveTo>
                  <a:cubicBezTo>
                    <a:pt x="3260" y="0"/>
                    <a:pt x="3007" y="121"/>
                    <a:pt x="2858" y="346"/>
                  </a:cubicBezTo>
                  <a:cubicBezTo>
                    <a:pt x="1739" y="2001"/>
                    <a:pt x="834" y="3668"/>
                    <a:pt x="167" y="5287"/>
                  </a:cubicBezTo>
                  <a:cubicBezTo>
                    <a:pt x="0" y="5692"/>
                    <a:pt x="191" y="6156"/>
                    <a:pt x="596" y="6323"/>
                  </a:cubicBezTo>
                  <a:cubicBezTo>
                    <a:pt x="691" y="6358"/>
                    <a:pt x="798" y="6382"/>
                    <a:pt x="893" y="6382"/>
                  </a:cubicBezTo>
                  <a:cubicBezTo>
                    <a:pt x="1203" y="6382"/>
                    <a:pt x="1501" y="6192"/>
                    <a:pt x="1632" y="5894"/>
                  </a:cubicBezTo>
                  <a:cubicBezTo>
                    <a:pt x="2263" y="4370"/>
                    <a:pt x="3108" y="2810"/>
                    <a:pt x="4168" y="1239"/>
                  </a:cubicBezTo>
                  <a:cubicBezTo>
                    <a:pt x="4418" y="870"/>
                    <a:pt x="4322" y="381"/>
                    <a:pt x="3953" y="131"/>
                  </a:cubicBezTo>
                  <a:cubicBezTo>
                    <a:pt x="3820" y="43"/>
                    <a:pt x="3668" y="0"/>
                    <a:pt x="3516"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9" name="Google Shape;58;p3">
              <a:extLst>
                <a:ext uri="{FF2B5EF4-FFF2-40B4-BE49-F238E27FC236}">
                  <a16:creationId xmlns:a16="http://schemas.microsoft.com/office/drawing/2014/main" id="{3D754E31-464D-C1DD-2009-0411B280AE0F}"/>
                </a:ext>
              </a:extLst>
            </p:cNvPr>
            <p:cNvSpPr/>
            <p:nvPr/>
          </p:nvSpPr>
          <p:spPr>
            <a:xfrm>
              <a:off x="7152128" y="3626308"/>
              <a:ext cx="178720" cy="176768"/>
            </a:xfrm>
            <a:custGeom>
              <a:avLst/>
              <a:gdLst/>
              <a:ahLst/>
              <a:cxnLst/>
              <a:rect l="l" t="t" r="r" b="b"/>
              <a:pathLst>
                <a:path w="5585" h="5524" extrusionOk="0">
                  <a:moveTo>
                    <a:pt x="4702" y="1"/>
                  </a:moveTo>
                  <a:cubicBezTo>
                    <a:pt x="4504" y="1"/>
                    <a:pt x="4306" y="75"/>
                    <a:pt x="4155" y="226"/>
                  </a:cubicBezTo>
                  <a:cubicBezTo>
                    <a:pt x="2703" y="1619"/>
                    <a:pt x="1441" y="2916"/>
                    <a:pt x="298" y="4202"/>
                  </a:cubicBezTo>
                  <a:cubicBezTo>
                    <a:pt x="0" y="4536"/>
                    <a:pt x="36" y="5036"/>
                    <a:pt x="357" y="5333"/>
                  </a:cubicBezTo>
                  <a:cubicBezTo>
                    <a:pt x="512" y="5464"/>
                    <a:pt x="703" y="5524"/>
                    <a:pt x="881" y="5524"/>
                  </a:cubicBezTo>
                  <a:cubicBezTo>
                    <a:pt x="1107" y="5524"/>
                    <a:pt x="1322" y="5441"/>
                    <a:pt x="1477" y="5262"/>
                  </a:cubicBezTo>
                  <a:cubicBezTo>
                    <a:pt x="2596" y="4000"/>
                    <a:pt x="3822" y="2726"/>
                    <a:pt x="5251" y="1369"/>
                  </a:cubicBezTo>
                  <a:cubicBezTo>
                    <a:pt x="5572" y="1071"/>
                    <a:pt x="5584" y="571"/>
                    <a:pt x="5275" y="249"/>
                  </a:cubicBezTo>
                  <a:cubicBezTo>
                    <a:pt x="5122" y="84"/>
                    <a:pt x="4912" y="1"/>
                    <a:pt x="4702"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0" name="Google Shape;59;p3">
              <a:extLst>
                <a:ext uri="{FF2B5EF4-FFF2-40B4-BE49-F238E27FC236}">
                  <a16:creationId xmlns:a16="http://schemas.microsoft.com/office/drawing/2014/main" id="{31CC8086-88DF-7ED3-BA9D-DFFA9DEE6362}"/>
                </a:ext>
              </a:extLst>
            </p:cNvPr>
            <p:cNvSpPr/>
            <p:nvPr/>
          </p:nvSpPr>
          <p:spPr>
            <a:xfrm>
              <a:off x="7404352" y="3396389"/>
              <a:ext cx="191648" cy="163232"/>
            </a:xfrm>
            <a:custGeom>
              <a:avLst/>
              <a:gdLst/>
              <a:ahLst/>
              <a:cxnLst/>
              <a:rect l="l" t="t" r="r" b="b"/>
              <a:pathLst>
                <a:path w="5989" h="5101" extrusionOk="0">
                  <a:moveTo>
                    <a:pt x="5101" y="1"/>
                  </a:moveTo>
                  <a:cubicBezTo>
                    <a:pt x="4924" y="1"/>
                    <a:pt x="4745" y="60"/>
                    <a:pt x="4596" y="184"/>
                  </a:cubicBezTo>
                  <a:cubicBezTo>
                    <a:pt x="2989" y="1481"/>
                    <a:pt x="1607" y="2636"/>
                    <a:pt x="369" y="3708"/>
                  </a:cubicBezTo>
                  <a:cubicBezTo>
                    <a:pt x="36" y="3994"/>
                    <a:pt x="0" y="4494"/>
                    <a:pt x="286" y="4827"/>
                  </a:cubicBezTo>
                  <a:cubicBezTo>
                    <a:pt x="441" y="5006"/>
                    <a:pt x="667" y="5101"/>
                    <a:pt x="893" y="5101"/>
                  </a:cubicBezTo>
                  <a:cubicBezTo>
                    <a:pt x="1072" y="5101"/>
                    <a:pt x="1262" y="5041"/>
                    <a:pt x="1405" y="4910"/>
                  </a:cubicBezTo>
                  <a:cubicBezTo>
                    <a:pt x="2631" y="3851"/>
                    <a:pt x="4012" y="2708"/>
                    <a:pt x="5608" y="1410"/>
                  </a:cubicBezTo>
                  <a:cubicBezTo>
                    <a:pt x="5941" y="1136"/>
                    <a:pt x="5989" y="636"/>
                    <a:pt x="5715" y="291"/>
                  </a:cubicBezTo>
                  <a:cubicBezTo>
                    <a:pt x="5560" y="102"/>
                    <a:pt x="5332" y="1"/>
                    <a:pt x="5101"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1" name="Google Shape;60;p3">
              <a:extLst>
                <a:ext uri="{FF2B5EF4-FFF2-40B4-BE49-F238E27FC236}">
                  <a16:creationId xmlns:a16="http://schemas.microsoft.com/office/drawing/2014/main" id="{7616E9CB-F50D-B8A4-F9B4-CAF818DA7FA7}"/>
                </a:ext>
              </a:extLst>
            </p:cNvPr>
            <p:cNvSpPr/>
            <p:nvPr/>
          </p:nvSpPr>
          <p:spPr>
            <a:xfrm>
              <a:off x="7676000" y="3176741"/>
              <a:ext cx="193952" cy="160768"/>
            </a:xfrm>
            <a:custGeom>
              <a:avLst/>
              <a:gdLst/>
              <a:ahLst/>
              <a:cxnLst/>
              <a:rect l="l" t="t" r="r" b="b"/>
              <a:pathLst>
                <a:path w="6061" h="5024" extrusionOk="0">
                  <a:moveTo>
                    <a:pt x="5174" y="1"/>
                  </a:moveTo>
                  <a:cubicBezTo>
                    <a:pt x="4999" y="1"/>
                    <a:pt x="4824" y="59"/>
                    <a:pt x="4679" y="178"/>
                  </a:cubicBezTo>
                  <a:cubicBezTo>
                    <a:pt x="3370" y="1237"/>
                    <a:pt x="2048" y="2285"/>
                    <a:pt x="727" y="3345"/>
                  </a:cubicBezTo>
                  <a:lnTo>
                    <a:pt x="393" y="3607"/>
                  </a:lnTo>
                  <a:cubicBezTo>
                    <a:pt x="48" y="3881"/>
                    <a:pt x="0" y="4381"/>
                    <a:pt x="274" y="4726"/>
                  </a:cubicBezTo>
                  <a:cubicBezTo>
                    <a:pt x="429" y="4916"/>
                    <a:pt x="655" y="5024"/>
                    <a:pt x="893" y="5024"/>
                  </a:cubicBezTo>
                  <a:cubicBezTo>
                    <a:pt x="1060" y="5024"/>
                    <a:pt x="1238" y="4964"/>
                    <a:pt x="1381" y="4845"/>
                  </a:cubicBezTo>
                  <a:lnTo>
                    <a:pt x="1715" y="4583"/>
                  </a:lnTo>
                  <a:cubicBezTo>
                    <a:pt x="3048" y="3523"/>
                    <a:pt x="4370" y="2476"/>
                    <a:pt x="5668" y="1416"/>
                  </a:cubicBezTo>
                  <a:cubicBezTo>
                    <a:pt x="6013" y="1142"/>
                    <a:pt x="6061" y="642"/>
                    <a:pt x="5787" y="297"/>
                  </a:cubicBezTo>
                  <a:cubicBezTo>
                    <a:pt x="5631" y="101"/>
                    <a:pt x="5403" y="1"/>
                    <a:pt x="5174"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2" name="Google Shape;61;p3">
              <a:extLst>
                <a:ext uri="{FF2B5EF4-FFF2-40B4-BE49-F238E27FC236}">
                  <a16:creationId xmlns:a16="http://schemas.microsoft.com/office/drawing/2014/main" id="{FCBA5C4A-FF47-870A-5427-7EB9E9B518A5}"/>
                </a:ext>
              </a:extLst>
            </p:cNvPr>
            <p:cNvSpPr/>
            <p:nvPr/>
          </p:nvSpPr>
          <p:spPr>
            <a:xfrm>
              <a:off x="7948416" y="2947909"/>
              <a:ext cx="187104" cy="167872"/>
            </a:xfrm>
            <a:custGeom>
              <a:avLst/>
              <a:gdLst/>
              <a:ahLst/>
              <a:cxnLst/>
              <a:rect l="l" t="t" r="r" b="b"/>
              <a:pathLst>
                <a:path w="5847" h="5246" extrusionOk="0">
                  <a:moveTo>
                    <a:pt x="4975" y="0"/>
                  </a:moveTo>
                  <a:cubicBezTo>
                    <a:pt x="4780" y="0"/>
                    <a:pt x="4584" y="72"/>
                    <a:pt x="4429" y="221"/>
                  </a:cubicBezTo>
                  <a:cubicBezTo>
                    <a:pt x="3215" y="1352"/>
                    <a:pt x="1893" y="2542"/>
                    <a:pt x="369" y="3840"/>
                  </a:cubicBezTo>
                  <a:cubicBezTo>
                    <a:pt x="36" y="4126"/>
                    <a:pt x="0" y="4626"/>
                    <a:pt x="286" y="4959"/>
                  </a:cubicBezTo>
                  <a:cubicBezTo>
                    <a:pt x="441" y="5150"/>
                    <a:pt x="655" y="5245"/>
                    <a:pt x="881" y="5245"/>
                  </a:cubicBezTo>
                  <a:cubicBezTo>
                    <a:pt x="1072" y="5245"/>
                    <a:pt x="1250" y="5174"/>
                    <a:pt x="1405" y="5055"/>
                  </a:cubicBezTo>
                  <a:cubicBezTo>
                    <a:pt x="2941" y="3733"/>
                    <a:pt x="4286" y="2530"/>
                    <a:pt x="5513" y="1376"/>
                  </a:cubicBezTo>
                  <a:cubicBezTo>
                    <a:pt x="5834" y="1066"/>
                    <a:pt x="5846" y="566"/>
                    <a:pt x="5549" y="244"/>
                  </a:cubicBezTo>
                  <a:cubicBezTo>
                    <a:pt x="5394" y="84"/>
                    <a:pt x="5185" y="0"/>
                    <a:pt x="497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3" name="Google Shape;62;p3">
              <a:extLst>
                <a:ext uri="{FF2B5EF4-FFF2-40B4-BE49-F238E27FC236}">
                  <a16:creationId xmlns:a16="http://schemas.microsoft.com/office/drawing/2014/main" id="{765F14CE-80EE-FFA4-8629-4A7A70F2AA7B}"/>
                </a:ext>
              </a:extLst>
            </p:cNvPr>
            <p:cNvSpPr/>
            <p:nvPr/>
          </p:nvSpPr>
          <p:spPr>
            <a:xfrm>
              <a:off x="8202144" y="2684838"/>
              <a:ext cx="165408" cy="188608"/>
            </a:xfrm>
            <a:custGeom>
              <a:avLst/>
              <a:gdLst/>
              <a:ahLst/>
              <a:cxnLst/>
              <a:rect l="l" t="t" r="r" b="b"/>
              <a:pathLst>
                <a:path w="5169" h="5894" extrusionOk="0">
                  <a:moveTo>
                    <a:pt x="4264" y="1"/>
                  </a:moveTo>
                  <a:cubicBezTo>
                    <a:pt x="4007" y="1"/>
                    <a:pt x="3754" y="125"/>
                    <a:pt x="3596" y="357"/>
                  </a:cubicBezTo>
                  <a:cubicBezTo>
                    <a:pt x="2692" y="1715"/>
                    <a:pt x="1572" y="3131"/>
                    <a:pt x="287" y="4572"/>
                  </a:cubicBezTo>
                  <a:cubicBezTo>
                    <a:pt x="1" y="4894"/>
                    <a:pt x="25" y="5394"/>
                    <a:pt x="346" y="5691"/>
                  </a:cubicBezTo>
                  <a:cubicBezTo>
                    <a:pt x="501" y="5822"/>
                    <a:pt x="691" y="5894"/>
                    <a:pt x="882" y="5894"/>
                  </a:cubicBezTo>
                  <a:cubicBezTo>
                    <a:pt x="1096" y="5894"/>
                    <a:pt x="1310" y="5798"/>
                    <a:pt x="1477" y="5632"/>
                  </a:cubicBezTo>
                  <a:cubicBezTo>
                    <a:pt x="2823" y="4108"/>
                    <a:pt x="3954" y="2679"/>
                    <a:pt x="4918" y="1238"/>
                  </a:cubicBezTo>
                  <a:cubicBezTo>
                    <a:pt x="5168" y="869"/>
                    <a:pt x="5061" y="381"/>
                    <a:pt x="4704" y="131"/>
                  </a:cubicBezTo>
                  <a:cubicBezTo>
                    <a:pt x="4567" y="43"/>
                    <a:pt x="4415" y="1"/>
                    <a:pt x="4264"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4" name="Google Shape;63;p3">
              <a:extLst>
                <a:ext uri="{FF2B5EF4-FFF2-40B4-BE49-F238E27FC236}">
                  <a16:creationId xmlns:a16="http://schemas.microsoft.com/office/drawing/2014/main" id="{EFF6FA5E-2CA3-A7D4-41F8-0780EC003C85}"/>
                </a:ext>
              </a:extLst>
            </p:cNvPr>
            <p:cNvSpPr/>
            <p:nvPr/>
          </p:nvSpPr>
          <p:spPr>
            <a:xfrm>
              <a:off x="8391520" y="2360550"/>
              <a:ext cx="91456" cy="220672"/>
            </a:xfrm>
            <a:custGeom>
              <a:avLst/>
              <a:gdLst/>
              <a:ahLst/>
              <a:cxnLst/>
              <a:rect l="l" t="t" r="r" b="b"/>
              <a:pathLst>
                <a:path w="2858" h="6896" extrusionOk="0">
                  <a:moveTo>
                    <a:pt x="2028" y="1"/>
                  </a:moveTo>
                  <a:cubicBezTo>
                    <a:pt x="1596" y="1"/>
                    <a:pt x="1262" y="337"/>
                    <a:pt x="1250" y="752"/>
                  </a:cubicBezTo>
                  <a:cubicBezTo>
                    <a:pt x="1167" y="2419"/>
                    <a:pt x="810" y="4121"/>
                    <a:pt x="155" y="5824"/>
                  </a:cubicBezTo>
                  <a:cubicBezTo>
                    <a:pt x="0" y="6229"/>
                    <a:pt x="203" y="6693"/>
                    <a:pt x="607" y="6848"/>
                  </a:cubicBezTo>
                  <a:cubicBezTo>
                    <a:pt x="703" y="6884"/>
                    <a:pt x="798" y="6896"/>
                    <a:pt x="893" y="6896"/>
                  </a:cubicBezTo>
                  <a:cubicBezTo>
                    <a:pt x="1215" y="6896"/>
                    <a:pt x="1512" y="6705"/>
                    <a:pt x="1631" y="6384"/>
                  </a:cubicBezTo>
                  <a:cubicBezTo>
                    <a:pt x="2346" y="4538"/>
                    <a:pt x="2751" y="2669"/>
                    <a:pt x="2834" y="823"/>
                  </a:cubicBezTo>
                  <a:cubicBezTo>
                    <a:pt x="2858" y="395"/>
                    <a:pt x="2512" y="14"/>
                    <a:pt x="2072" y="2"/>
                  </a:cubicBezTo>
                  <a:cubicBezTo>
                    <a:pt x="2057" y="1"/>
                    <a:pt x="2042" y="1"/>
                    <a:pt x="2028"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5" name="Google Shape;64;p3">
              <a:extLst>
                <a:ext uri="{FF2B5EF4-FFF2-40B4-BE49-F238E27FC236}">
                  <a16:creationId xmlns:a16="http://schemas.microsoft.com/office/drawing/2014/main" id="{AB519AEE-6C75-D63E-FC67-51EDBE70095C}"/>
                </a:ext>
              </a:extLst>
            </p:cNvPr>
            <p:cNvSpPr/>
            <p:nvPr/>
          </p:nvSpPr>
          <p:spPr>
            <a:xfrm>
              <a:off x="8384640" y="2013863"/>
              <a:ext cx="87680" cy="222944"/>
            </a:xfrm>
            <a:custGeom>
              <a:avLst/>
              <a:gdLst/>
              <a:ahLst/>
              <a:cxnLst/>
              <a:rect l="l" t="t" r="r" b="b"/>
              <a:pathLst>
                <a:path w="2740" h="6967" extrusionOk="0">
                  <a:moveTo>
                    <a:pt x="875" y="0"/>
                  </a:moveTo>
                  <a:cubicBezTo>
                    <a:pt x="810" y="0"/>
                    <a:pt x="745" y="8"/>
                    <a:pt x="680" y="25"/>
                  </a:cubicBezTo>
                  <a:cubicBezTo>
                    <a:pt x="251" y="144"/>
                    <a:pt x="1" y="573"/>
                    <a:pt x="108" y="1001"/>
                  </a:cubicBezTo>
                  <a:cubicBezTo>
                    <a:pt x="537" y="2656"/>
                    <a:pt x="882" y="4430"/>
                    <a:pt x="1108" y="6264"/>
                  </a:cubicBezTo>
                  <a:cubicBezTo>
                    <a:pt x="1168" y="6669"/>
                    <a:pt x="1501" y="6966"/>
                    <a:pt x="1894" y="6966"/>
                  </a:cubicBezTo>
                  <a:cubicBezTo>
                    <a:pt x="1930" y="6966"/>
                    <a:pt x="1965" y="6966"/>
                    <a:pt x="2001" y="6955"/>
                  </a:cubicBezTo>
                  <a:cubicBezTo>
                    <a:pt x="2430" y="6907"/>
                    <a:pt x="2739" y="6502"/>
                    <a:pt x="2692" y="6073"/>
                  </a:cubicBezTo>
                  <a:cubicBezTo>
                    <a:pt x="2442" y="4157"/>
                    <a:pt x="2096" y="2323"/>
                    <a:pt x="1644" y="597"/>
                  </a:cubicBezTo>
                  <a:cubicBezTo>
                    <a:pt x="1553" y="235"/>
                    <a:pt x="1226" y="0"/>
                    <a:pt x="87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6" name="Google Shape;65;p3">
              <a:extLst>
                <a:ext uri="{FF2B5EF4-FFF2-40B4-BE49-F238E27FC236}">
                  <a16:creationId xmlns:a16="http://schemas.microsoft.com/office/drawing/2014/main" id="{A93B7CFF-4E96-2F10-A0EF-4CEAF4D2A606}"/>
                </a:ext>
              </a:extLst>
            </p:cNvPr>
            <p:cNvSpPr/>
            <p:nvPr/>
          </p:nvSpPr>
          <p:spPr>
            <a:xfrm>
              <a:off x="8243680" y="1694855"/>
              <a:ext cx="140992" cy="204384"/>
            </a:xfrm>
            <a:custGeom>
              <a:avLst/>
              <a:gdLst/>
              <a:ahLst/>
              <a:cxnLst/>
              <a:rect l="l" t="t" r="r" b="b"/>
              <a:pathLst>
                <a:path w="4406" h="6387" extrusionOk="0">
                  <a:moveTo>
                    <a:pt x="897" y="0"/>
                  </a:moveTo>
                  <a:cubicBezTo>
                    <a:pt x="747" y="0"/>
                    <a:pt x="596" y="44"/>
                    <a:pt x="465" y="136"/>
                  </a:cubicBezTo>
                  <a:cubicBezTo>
                    <a:pt x="96" y="374"/>
                    <a:pt x="1" y="862"/>
                    <a:pt x="239" y="1231"/>
                  </a:cubicBezTo>
                  <a:cubicBezTo>
                    <a:pt x="1215" y="2696"/>
                    <a:pt x="2060" y="4279"/>
                    <a:pt x="2775" y="5910"/>
                  </a:cubicBezTo>
                  <a:cubicBezTo>
                    <a:pt x="2906" y="6220"/>
                    <a:pt x="3203" y="6387"/>
                    <a:pt x="3501" y="6387"/>
                  </a:cubicBezTo>
                  <a:cubicBezTo>
                    <a:pt x="3608" y="6387"/>
                    <a:pt x="3715" y="6375"/>
                    <a:pt x="3822" y="6327"/>
                  </a:cubicBezTo>
                  <a:cubicBezTo>
                    <a:pt x="4227" y="6148"/>
                    <a:pt x="4406" y="5684"/>
                    <a:pt x="4239" y="5279"/>
                  </a:cubicBezTo>
                  <a:cubicBezTo>
                    <a:pt x="3489" y="3553"/>
                    <a:pt x="2584" y="1898"/>
                    <a:pt x="1560" y="362"/>
                  </a:cubicBezTo>
                  <a:cubicBezTo>
                    <a:pt x="1410" y="129"/>
                    <a:pt x="1155" y="0"/>
                    <a:pt x="897"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7" name="Google Shape;66;p3">
              <a:extLst>
                <a:ext uri="{FF2B5EF4-FFF2-40B4-BE49-F238E27FC236}">
                  <a16:creationId xmlns:a16="http://schemas.microsoft.com/office/drawing/2014/main" id="{B93717E1-C1DE-A89C-9EAA-8F1045DB6315}"/>
                </a:ext>
              </a:extLst>
            </p:cNvPr>
            <p:cNvSpPr/>
            <p:nvPr/>
          </p:nvSpPr>
          <p:spPr>
            <a:xfrm>
              <a:off x="8005952" y="1439944"/>
              <a:ext cx="185952" cy="168960"/>
            </a:xfrm>
            <a:custGeom>
              <a:avLst/>
              <a:gdLst/>
              <a:ahLst/>
              <a:cxnLst/>
              <a:rect l="l" t="t" r="r" b="b"/>
              <a:pathLst>
                <a:path w="5811" h="5280" extrusionOk="0">
                  <a:moveTo>
                    <a:pt x="888" y="0"/>
                  </a:moveTo>
                  <a:cubicBezTo>
                    <a:pt x="653" y="0"/>
                    <a:pt x="420" y="104"/>
                    <a:pt x="262" y="303"/>
                  </a:cubicBezTo>
                  <a:cubicBezTo>
                    <a:pt x="0" y="648"/>
                    <a:pt x="60" y="1148"/>
                    <a:pt x="393" y="1422"/>
                  </a:cubicBezTo>
                  <a:cubicBezTo>
                    <a:pt x="1846" y="2565"/>
                    <a:pt x="3167" y="3780"/>
                    <a:pt x="4346" y="5030"/>
                  </a:cubicBezTo>
                  <a:cubicBezTo>
                    <a:pt x="4513" y="5197"/>
                    <a:pt x="4715" y="5280"/>
                    <a:pt x="4929" y="5280"/>
                  </a:cubicBezTo>
                  <a:cubicBezTo>
                    <a:pt x="5120" y="5280"/>
                    <a:pt x="5322" y="5209"/>
                    <a:pt x="5477" y="5066"/>
                  </a:cubicBezTo>
                  <a:cubicBezTo>
                    <a:pt x="5786" y="4756"/>
                    <a:pt x="5810" y="4256"/>
                    <a:pt x="5513" y="3935"/>
                  </a:cubicBezTo>
                  <a:cubicBezTo>
                    <a:pt x="4274" y="2625"/>
                    <a:pt x="2893" y="1363"/>
                    <a:pt x="1381" y="172"/>
                  </a:cubicBezTo>
                  <a:cubicBezTo>
                    <a:pt x="1235" y="56"/>
                    <a:pt x="1061" y="0"/>
                    <a:pt x="88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8" name="Google Shape;67;p3">
              <a:extLst>
                <a:ext uri="{FF2B5EF4-FFF2-40B4-BE49-F238E27FC236}">
                  <a16:creationId xmlns:a16="http://schemas.microsoft.com/office/drawing/2014/main" id="{D94EA6A0-96BF-24E8-4B66-FA40C43E63D3}"/>
                </a:ext>
              </a:extLst>
            </p:cNvPr>
            <p:cNvSpPr/>
            <p:nvPr/>
          </p:nvSpPr>
          <p:spPr>
            <a:xfrm>
              <a:off x="7708768" y="1255016"/>
              <a:ext cx="211104" cy="135968"/>
            </a:xfrm>
            <a:custGeom>
              <a:avLst/>
              <a:gdLst/>
              <a:ahLst/>
              <a:cxnLst/>
              <a:rect l="l" t="t" r="r" b="b"/>
              <a:pathLst>
                <a:path w="6597" h="4249" extrusionOk="0">
                  <a:moveTo>
                    <a:pt x="910" y="0"/>
                  </a:moveTo>
                  <a:cubicBezTo>
                    <a:pt x="617" y="0"/>
                    <a:pt x="335" y="159"/>
                    <a:pt x="191" y="439"/>
                  </a:cubicBezTo>
                  <a:cubicBezTo>
                    <a:pt x="0" y="832"/>
                    <a:pt x="155" y="1308"/>
                    <a:pt x="548" y="1498"/>
                  </a:cubicBezTo>
                  <a:cubicBezTo>
                    <a:pt x="2227" y="2344"/>
                    <a:pt x="3822" y="3237"/>
                    <a:pt x="5275" y="4130"/>
                  </a:cubicBezTo>
                  <a:cubicBezTo>
                    <a:pt x="5406" y="4201"/>
                    <a:pt x="5548" y="4249"/>
                    <a:pt x="5691" y="4249"/>
                  </a:cubicBezTo>
                  <a:cubicBezTo>
                    <a:pt x="5953" y="4249"/>
                    <a:pt x="6215" y="4106"/>
                    <a:pt x="6358" y="3868"/>
                  </a:cubicBezTo>
                  <a:cubicBezTo>
                    <a:pt x="6596" y="3499"/>
                    <a:pt x="6477" y="3010"/>
                    <a:pt x="6108" y="2772"/>
                  </a:cubicBezTo>
                  <a:cubicBezTo>
                    <a:pt x="4620" y="1855"/>
                    <a:pt x="2989" y="951"/>
                    <a:pt x="1262" y="81"/>
                  </a:cubicBezTo>
                  <a:cubicBezTo>
                    <a:pt x="1149" y="26"/>
                    <a:pt x="1028" y="0"/>
                    <a:pt x="910"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9" name="Google Shape;68;p3">
              <a:extLst>
                <a:ext uri="{FF2B5EF4-FFF2-40B4-BE49-F238E27FC236}">
                  <a16:creationId xmlns:a16="http://schemas.microsoft.com/office/drawing/2014/main" id="{526D84A1-23C7-ACFB-72E9-A9C468BDD34E}"/>
                </a:ext>
              </a:extLst>
            </p:cNvPr>
            <p:cNvSpPr/>
            <p:nvPr/>
          </p:nvSpPr>
          <p:spPr>
            <a:xfrm>
              <a:off x="7386816" y="1117096"/>
              <a:ext cx="220640" cy="115392"/>
            </a:xfrm>
            <a:custGeom>
              <a:avLst/>
              <a:gdLst/>
              <a:ahLst/>
              <a:cxnLst/>
              <a:rect l="l" t="t" r="r" b="b"/>
              <a:pathLst>
                <a:path w="6895" h="3606" extrusionOk="0">
                  <a:moveTo>
                    <a:pt x="908" y="0"/>
                  </a:moveTo>
                  <a:cubicBezTo>
                    <a:pt x="581" y="0"/>
                    <a:pt x="277" y="195"/>
                    <a:pt x="155" y="522"/>
                  </a:cubicBezTo>
                  <a:cubicBezTo>
                    <a:pt x="0" y="927"/>
                    <a:pt x="215" y="1391"/>
                    <a:pt x="620" y="1534"/>
                  </a:cubicBezTo>
                  <a:cubicBezTo>
                    <a:pt x="2405" y="2201"/>
                    <a:pt x="4108" y="2867"/>
                    <a:pt x="5680" y="3546"/>
                  </a:cubicBezTo>
                  <a:cubicBezTo>
                    <a:pt x="5787" y="3582"/>
                    <a:pt x="5882" y="3606"/>
                    <a:pt x="5989" y="3606"/>
                  </a:cubicBezTo>
                  <a:cubicBezTo>
                    <a:pt x="6299" y="3606"/>
                    <a:pt x="6596" y="3427"/>
                    <a:pt x="6727" y="3117"/>
                  </a:cubicBezTo>
                  <a:cubicBezTo>
                    <a:pt x="6894" y="2713"/>
                    <a:pt x="6704" y="2248"/>
                    <a:pt x="6299" y="2082"/>
                  </a:cubicBezTo>
                  <a:cubicBezTo>
                    <a:pt x="4703" y="1403"/>
                    <a:pt x="2989" y="724"/>
                    <a:pt x="1179" y="46"/>
                  </a:cubicBezTo>
                  <a:cubicBezTo>
                    <a:pt x="1089" y="15"/>
                    <a:pt x="998" y="0"/>
                    <a:pt x="90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0" name="Google Shape;69;p3">
              <a:extLst>
                <a:ext uri="{FF2B5EF4-FFF2-40B4-BE49-F238E27FC236}">
                  <a16:creationId xmlns:a16="http://schemas.microsoft.com/office/drawing/2014/main" id="{44867815-0DCB-3F91-2198-00E0AB5C8C34}"/>
                </a:ext>
              </a:extLst>
            </p:cNvPr>
            <p:cNvSpPr/>
            <p:nvPr/>
          </p:nvSpPr>
          <p:spPr>
            <a:xfrm>
              <a:off x="7054976" y="1005896"/>
              <a:ext cx="223648" cy="103904"/>
            </a:xfrm>
            <a:custGeom>
              <a:avLst/>
              <a:gdLst/>
              <a:ahLst/>
              <a:cxnLst/>
              <a:rect l="l" t="t" r="r" b="b"/>
              <a:pathLst>
                <a:path w="6989" h="3247" extrusionOk="0">
                  <a:moveTo>
                    <a:pt x="890" y="1"/>
                  </a:moveTo>
                  <a:cubicBezTo>
                    <a:pt x="543" y="1"/>
                    <a:pt x="227" y="216"/>
                    <a:pt x="119" y="568"/>
                  </a:cubicBezTo>
                  <a:cubicBezTo>
                    <a:pt x="0" y="985"/>
                    <a:pt x="226" y="1425"/>
                    <a:pt x="655" y="1556"/>
                  </a:cubicBezTo>
                  <a:cubicBezTo>
                    <a:pt x="2477" y="2116"/>
                    <a:pt x="4227" y="2675"/>
                    <a:pt x="5846" y="3211"/>
                  </a:cubicBezTo>
                  <a:cubicBezTo>
                    <a:pt x="5929" y="3235"/>
                    <a:pt x="6013" y="3247"/>
                    <a:pt x="6096" y="3247"/>
                  </a:cubicBezTo>
                  <a:cubicBezTo>
                    <a:pt x="6429" y="3247"/>
                    <a:pt x="6739" y="3044"/>
                    <a:pt x="6858" y="2711"/>
                  </a:cubicBezTo>
                  <a:cubicBezTo>
                    <a:pt x="6989" y="2294"/>
                    <a:pt x="6763" y="1842"/>
                    <a:pt x="6346" y="1699"/>
                  </a:cubicBezTo>
                  <a:cubicBezTo>
                    <a:pt x="4715" y="1163"/>
                    <a:pt x="2953" y="604"/>
                    <a:pt x="1119" y="32"/>
                  </a:cubicBezTo>
                  <a:cubicBezTo>
                    <a:pt x="1042" y="11"/>
                    <a:pt x="965" y="1"/>
                    <a:pt x="890"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1" name="Google Shape;70;p3">
              <a:extLst>
                <a:ext uri="{FF2B5EF4-FFF2-40B4-BE49-F238E27FC236}">
                  <a16:creationId xmlns:a16="http://schemas.microsoft.com/office/drawing/2014/main" id="{94B1C5D6-0A31-3993-54EC-98E359BA3B03}"/>
                </a:ext>
              </a:extLst>
            </p:cNvPr>
            <p:cNvSpPr/>
            <p:nvPr/>
          </p:nvSpPr>
          <p:spPr>
            <a:xfrm>
              <a:off x="6723872" y="889704"/>
              <a:ext cx="219872" cy="116480"/>
            </a:xfrm>
            <a:custGeom>
              <a:avLst/>
              <a:gdLst/>
              <a:ahLst/>
              <a:cxnLst/>
              <a:rect l="l" t="t" r="r" b="b"/>
              <a:pathLst>
                <a:path w="6871" h="3640" extrusionOk="0">
                  <a:moveTo>
                    <a:pt x="920" y="0"/>
                  </a:moveTo>
                  <a:cubicBezTo>
                    <a:pt x="624" y="0"/>
                    <a:pt x="340" y="166"/>
                    <a:pt x="203" y="448"/>
                  </a:cubicBezTo>
                  <a:cubicBezTo>
                    <a:pt x="1" y="841"/>
                    <a:pt x="167" y="1318"/>
                    <a:pt x="560" y="1508"/>
                  </a:cubicBezTo>
                  <a:cubicBezTo>
                    <a:pt x="2191" y="2306"/>
                    <a:pt x="3930" y="3008"/>
                    <a:pt x="5739" y="3604"/>
                  </a:cubicBezTo>
                  <a:cubicBezTo>
                    <a:pt x="5823" y="3627"/>
                    <a:pt x="5906" y="3639"/>
                    <a:pt x="5989" y="3639"/>
                  </a:cubicBezTo>
                  <a:cubicBezTo>
                    <a:pt x="6323" y="3639"/>
                    <a:pt x="6632" y="3425"/>
                    <a:pt x="6739" y="3092"/>
                  </a:cubicBezTo>
                  <a:cubicBezTo>
                    <a:pt x="6870" y="2675"/>
                    <a:pt x="6644" y="2234"/>
                    <a:pt x="6227" y="2092"/>
                  </a:cubicBezTo>
                  <a:cubicBezTo>
                    <a:pt x="4501" y="1520"/>
                    <a:pt x="2822" y="853"/>
                    <a:pt x="1263" y="79"/>
                  </a:cubicBezTo>
                  <a:cubicBezTo>
                    <a:pt x="1152" y="26"/>
                    <a:pt x="1035" y="0"/>
                    <a:pt x="920"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2" name="Google Shape;71;p3">
              <a:extLst>
                <a:ext uri="{FF2B5EF4-FFF2-40B4-BE49-F238E27FC236}">
                  <a16:creationId xmlns:a16="http://schemas.microsoft.com/office/drawing/2014/main" id="{757B9CD5-0F00-707D-AE72-3E78565A2FE6}"/>
                </a:ext>
              </a:extLst>
            </p:cNvPr>
            <p:cNvSpPr/>
            <p:nvPr/>
          </p:nvSpPr>
          <p:spPr>
            <a:xfrm>
              <a:off x="6440416" y="688393"/>
              <a:ext cx="190528" cy="163488"/>
            </a:xfrm>
            <a:custGeom>
              <a:avLst/>
              <a:gdLst/>
              <a:ahLst/>
              <a:cxnLst/>
              <a:rect l="l" t="t" r="r" b="b"/>
              <a:pathLst>
                <a:path w="5954" h="5109" extrusionOk="0">
                  <a:moveTo>
                    <a:pt x="858" y="0"/>
                  </a:moveTo>
                  <a:cubicBezTo>
                    <a:pt x="659" y="0"/>
                    <a:pt x="462" y="75"/>
                    <a:pt x="310" y="227"/>
                  </a:cubicBezTo>
                  <a:cubicBezTo>
                    <a:pt x="0" y="536"/>
                    <a:pt x="0" y="1036"/>
                    <a:pt x="298" y="1358"/>
                  </a:cubicBezTo>
                  <a:cubicBezTo>
                    <a:pt x="1596" y="2656"/>
                    <a:pt x="3036" y="3870"/>
                    <a:pt x="4596" y="4965"/>
                  </a:cubicBezTo>
                  <a:cubicBezTo>
                    <a:pt x="4739" y="5061"/>
                    <a:pt x="4894" y="5108"/>
                    <a:pt x="5049" y="5108"/>
                  </a:cubicBezTo>
                  <a:cubicBezTo>
                    <a:pt x="5299" y="5108"/>
                    <a:pt x="5549" y="4989"/>
                    <a:pt x="5703" y="4775"/>
                  </a:cubicBezTo>
                  <a:cubicBezTo>
                    <a:pt x="5953" y="4418"/>
                    <a:pt x="5870" y="3918"/>
                    <a:pt x="5513" y="3668"/>
                  </a:cubicBezTo>
                  <a:cubicBezTo>
                    <a:pt x="4025" y="2632"/>
                    <a:pt x="2655" y="1477"/>
                    <a:pt x="1429" y="239"/>
                  </a:cubicBezTo>
                  <a:cubicBezTo>
                    <a:pt x="1271" y="81"/>
                    <a:pt x="1064" y="0"/>
                    <a:pt x="85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3" name="Google Shape;72;p3">
              <a:extLst>
                <a:ext uri="{FF2B5EF4-FFF2-40B4-BE49-F238E27FC236}">
                  <a16:creationId xmlns:a16="http://schemas.microsoft.com/office/drawing/2014/main" id="{6C56F946-97A8-378F-D55B-CE2BF11DC962}"/>
                </a:ext>
              </a:extLst>
            </p:cNvPr>
            <p:cNvSpPr/>
            <p:nvPr/>
          </p:nvSpPr>
          <p:spPr>
            <a:xfrm>
              <a:off x="6247232" y="397929"/>
              <a:ext cx="139104" cy="205920"/>
            </a:xfrm>
            <a:custGeom>
              <a:avLst/>
              <a:gdLst/>
              <a:ahLst/>
              <a:cxnLst/>
              <a:rect l="l" t="t" r="r" b="b"/>
              <a:pathLst>
                <a:path w="4347" h="6435" extrusionOk="0">
                  <a:moveTo>
                    <a:pt x="895" y="1"/>
                  </a:moveTo>
                  <a:cubicBezTo>
                    <a:pt x="800" y="1"/>
                    <a:pt x="703" y="17"/>
                    <a:pt x="608" y="53"/>
                  </a:cubicBezTo>
                  <a:cubicBezTo>
                    <a:pt x="203" y="219"/>
                    <a:pt x="1" y="684"/>
                    <a:pt x="167" y="1088"/>
                  </a:cubicBezTo>
                  <a:cubicBezTo>
                    <a:pt x="858" y="2815"/>
                    <a:pt x="1739" y="4494"/>
                    <a:pt x="2787" y="6077"/>
                  </a:cubicBezTo>
                  <a:cubicBezTo>
                    <a:pt x="2942" y="6303"/>
                    <a:pt x="3192" y="6434"/>
                    <a:pt x="3442" y="6434"/>
                  </a:cubicBezTo>
                  <a:cubicBezTo>
                    <a:pt x="3596" y="6434"/>
                    <a:pt x="3751" y="6387"/>
                    <a:pt x="3882" y="6303"/>
                  </a:cubicBezTo>
                  <a:cubicBezTo>
                    <a:pt x="4251" y="6053"/>
                    <a:pt x="4347" y="5565"/>
                    <a:pt x="4108" y="5196"/>
                  </a:cubicBezTo>
                  <a:cubicBezTo>
                    <a:pt x="3120" y="3708"/>
                    <a:pt x="2287" y="2136"/>
                    <a:pt x="1644" y="505"/>
                  </a:cubicBezTo>
                  <a:cubicBezTo>
                    <a:pt x="1515" y="192"/>
                    <a:pt x="1216" y="1"/>
                    <a:pt x="895"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4" name="Google Shape;73;p3">
              <a:extLst>
                <a:ext uri="{FF2B5EF4-FFF2-40B4-BE49-F238E27FC236}">
                  <a16:creationId xmlns:a16="http://schemas.microsoft.com/office/drawing/2014/main" id="{1ED35D74-BA57-0FD9-A561-76D6B6C83D13}"/>
                </a:ext>
              </a:extLst>
            </p:cNvPr>
            <p:cNvSpPr/>
            <p:nvPr/>
          </p:nvSpPr>
          <p:spPr>
            <a:xfrm>
              <a:off x="6193536" y="54698"/>
              <a:ext cx="63264" cy="225664"/>
            </a:xfrm>
            <a:custGeom>
              <a:avLst/>
              <a:gdLst/>
              <a:ahLst/>
              <a:cxnLst/>
              <a:rect l="l" t="t" r="r" b="b"/>
              <a:pathLst>
                <a:path w="1977" h="7052" extrusionOk="0">
                  <a:moveTo>
                    <a:pt x="830" y="1"/>
                  </a:moveTo>
                  <a:cubicBezTo>
                    <a:pt x="417" y="1"/>
                    <a:pt x="70" y="334"/>
                    <a:pt x="48" y="742"/>
                  </a:cubicBezTo>
                  <a:cubicBezTo>
                    <a:pt x="24" y="1254"/>
                    <a:pt x="0" y="1766"/>
                    <a:pt x="0" y="2266"/>
                  </a:cubicBezTo>
                  <a:cubicBezTo>
                    <a:pt x="0" y="3635"/>
                    <a:pt x="119" y="5028"/>
                    <a:pt x="333" y="6385"/>
                  </a:cubicBezTo>
                  <a:cubicBezTo>
                    <a:pt x="405" y="6766"/>
                    <a:pt x="738" y="7052"/>
                    <a:pt x="1119" y="7052"/>
                  </a:cubicBezTo>
                  <a:cubicBezTo>
                    <a:pt x="1167" y="7052"/>
                    <a:pt x="1203" y="7040"/>
                    <a:pt x="1250" y="7040"/>
                  </a:cubicBezTo>
                  <a:cubicBezTo>
                    <a:pt x="1679" y="6969"/>
                    <a:pt x="1976" y="6552"/>
                    <a:pt x="1905" y="6123"/>
                  </a:cubicBezTo>
                  <a:cubicBezTo>
                    <a:pt x="1703" y="4849"/>
                    <a:pt x="1595" y="3552"/>
                    <a:pt x="1595" y="2266"/>
                  </a:cubicBezTo>
                  <a:cubicBezTo>
                    <a:pt x="1595" y="1801"/>
                    <a:pt x="1607" y="1313"/>
                    <a:pt x="1631" y="837"/>
                  </a:cubicBezTo>
                  <a:cubicBezTo>
                    <a:pt x="1667" y="408"/>
                    <a:pt x="1334" y="27"/>
                    <a:pt x="893" y="3"/>
                  </a:cubicBezTo>
                  <a:cubicBezTo>
                    <a:pt x="872" y="2"/>
                    <a:pt x="851" y="1"/>
                    <a:pt x="830"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35" name="Google Shape;74;p3">
            <a:extLst>
              <a:ext uri="{FF2B5EF4-FFF2-40B4-BE49-F238E27FC236}">
                <a16:creationId xmlns:a16="http://schemas.microsoft.com/office/drawing/2014/main" id="{69D22BE3-B97B-2F09-2D4E-6FF28D5C464E}"/>
              </a:ext>
            </a:extLst>
          </p:cNvPr>
          <p:cNvGrpSpPr/>
          <p:nvPr/>
        </p:nvGrpSpPr>
        <p:grpSpPr>
          <a:xfrm rot="6664516" flipV="1">
            <a:off x="1456729" y="5472158"/>
            <a:ext cx="2989935" cy="2841269"/>
            <a:chOff x="160768" y="36650"/>
            <a:chExt cx="2487584" cy="3165595"/>
          </a:xfrm>
        </p:grpSpPr>
        <p:sp>
          <p:nvSpPr>
            <p:cNvPr id="1236" name="Google Shape;75;p3">
              <a:extLst>
                <a:ext uri="{FF2B5EF4-FFF2-40B4-BE49-F238E27FC236}">
                  <a16:creationId xmlns:a16="http://schemas.microsoft.com/office/drawing/2014/main" id="{FC067ABB-309E-ECE3-7AE7-42FFD42EC999}"/>
                </a:ext>
              </a:extLst>
            </p:cNvPr>
            <p:cNvSpPr/>
            <p:nvPr/>
          </p:nvSpPr>
          <p:spPr>
            <a:xfrm>
              <a:off x="808480" y="3147589"/>
              <a:ext cx="226720" cy="54656"/>
            </a:xfrm>
            <a:custGeom>
              <a:avLst/>
              <a:gdLst/>
              <a:ahLst/>
              <a:cxnLst/>
              <a:rect l="l" t="t" r="r" b="b"/>
              <a:pathLst>
                <a:path w="7085" h="1708" extrusionOk="0">
                  <a:moveTo>
                    <a:pt x="821" y="1"/>
                  </a:moveTo>
                  <a:cubicBezTo>
                    <a:pt x="426" y="1"/>
                    <a:pt x="81" y="307"/>
                    <a:pt x="48" y="708"/>
                  </a:cubicBezTo>
                  <a:cubicBezTo>
                    <a:pt x="0" y="1148"/>
                    <a:pt x="322" y="1529"/>
                    <a:pt x="750" y="1577"/>
                  </a:cubicBezTo>
                  <a:cubicBezTo>
                    <a:pt x="1691" y="1660"/>
                    <a:pt x="2643" y="1708"/>
                    <a:pt x="3572" y="1708"/>
                  </a:cubicBezTo>
                  <a:cubicBezTo>
                    <a:pt x="4489" y="1708"/>
                    <a:pt x="5417" y="1660"/>
                    <a:pt x="6334" y="1577"/>
                  </a:cubicBezTo>
                  <a:cubicBezTo>
                    <a:pt x="6763" y="1529"/>
                    <a:pt x="7084" y="1148"/>
                    <a:pt x="7037" y="708"/>
                  </a:cubicBezTo>
                  <a:cubicBezTo>
                    <a:pt x="7003" y="307"/>
                    <a:pt x="6658" y="1"/>
                    <a:pt x="6264" y="1"/>
                  </a:cubicBezTo>
                  <a:cubicBezTo>
                    <a:pt x="6236" y="1"/>
                    <a:pt x="6208" y="2"/>
                    <a:pt x="6179" y="5"/>
                  </a:cubicBezTo>
                  <a:cubicBezTo>
                    <a:pt x="5316" y="89"/>
                    <a:pt x="4441" y="130"/>
                    <a:pt x="3560" y="130"/>
                  </a:cubicBezTo>
                  <a:cubicBezTo>
                    <a:pt x="2679" y="130"/>
                    <a:pt x="1792" y="89"/>
                    <a:pt x="905" y="5"/>
                  </a:cubicBezTo>
                  <a:cubicBezTo>
                    <a:pt x="877" y="2"/>
                    <a:pt x="848" y="1"/>
                    <a:pt x="821"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7" name="Google Shape;76;p3">
              <a:extLst>
                <a:ext uri="{FF2B5EF4-FFF2-40B4-BE49-F238E27FC236}">
                  <a16:creationId xmlns:a16="http://schemas.microsoft.com/office/drawing/2014/main" id="{D87383F9-89EB-BF0B-B932-5886DBE1395E}"/>
                </a:ext>
              </a:extLst>
            </p:cNvPr>
            <p:cNvSpPr/>
            <p:nvPr/>
          </p:nvSpPr>
          <p:spPr>
            <a:xfrm>
              <a:off x="470912" y="3060837"/>
              <a:ext cx="220992" cy="105984"/>
            </a:xfrm>
            <a:custGeom>
              <a:avLst/>
              <a:gdLst/>
              <a:ahLst/>
              <a:cxnLst/>
              <a:rect l="l" t="t" r="r" b="b"/>
              <a:pathLst>
                <a:path w="6906" h="3312" extrusionOk="0">
                  <a:moveTo>
                    <a:pt x="887" y="1"/>
                  </a:moveTo>
                  <a:cubicBezTo>
                    <a:pt x="576" y="1"/>
                    <a:pt x="281" y="184"/>
                    <a:pt x="155" y="490"/>
                  </a:cubicBezTo>
                  <a:cubicBezTo>
                    <a:pt x="0" y="895"/>
                    <a:pt x="191" y="1359"/>
                    <a:pt x="595" y="1514"/>
                  </a:cubicBezTo>
                  <a:cubicBezTo>
                    <a:pt x="2381" y="2240"/>
                    <a:pt x="4144" y="2835"/>
                    <a:pt x="5834" y="3288"/>
                  </a:cubicBezTo>
                  <a:cubicBezTo>
                    <a:pt x="5906" y="3300"/>
                    <a:pt x="5965" y="3312"/>
                    <a:pt x="6037" y="3312"/>
                  </a:cubicBezTo>
                  <a:cubicBezTo>
                    <a:pt x="6382" y="3312"/>
                    <a:pt x="6703" y="3073"/>
                    <a:pt x="6799" y="2728"/>
                  </a:cubicBezTo>
                  <a:cubicBezTo>
                    <a:pt x="6906" y="2299"/>
                    <a:pt x="6656" y="1871"/>
                    <a:pt x="6239" y="1764"/>
                  </a:cubicBezTo>
                  <a:cubicBezTo>
                    <a:pt x="4620" y="1323"/>
                    <a:pt x="2917" y="752"/>
                    <a:pt x="1191" y="61"/>
                  </a:cubicBezTo>
                  <a:cubicBezTo>
                    <a:pt x="1091" y="20"/>
                    <a:pt x="989" y="1"/>
                    <a:pt x="887"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8" name="Google Shape;77;p3">
              <a:extLst>
                <a:ext uri="{FF2B5EF4-FFF2-40B4-BE49-F238E27FC236}">
                  <a16:creationId xmlns:a16="http://schemas.microsoft.com/office/drawing/2014/main" id="{01B83976-287D-DC13-3CFF-700577E0C255}"/>
                </a:ext>
              </a:extLst>
            </p:cNvPr>
            <p:cNvSpPr/>
            <p:nvPr/>
          </p:nvSpPr>
          <p:spPr>
            <a:xfrm>
              <a:off x="1150592" y="3049509"/>
              <a:ext cx="218752" cy="114656"/>
            </a:xfrm>
            <a:custGeom>
              <a:avLst/>
              <a:gdLst/>
              <a:ahLst/>
              <a:cxnLst/>
              <a:rect l="l" t="t" r="r" b="b"/>
              <a:pathLst>
                <a:path w="6836" h="3583" extrusionOk="0">
                  <a:moveTo>
                    <a:pt x="5935" y="1"/>
                  </a:moveTo>
                  <a:cubicBezTo>
                    <a:pt x="5818" y="1"/>
                    <a:pt x="5698" y="27"/>
                    <a:pt x="5585" y="82"/>
                  </a:cubicBezTo>
                  <a:cubicBezTo>
                    <a:pt x="3942" y="891"/>
                    <a:pt x="2287" y="1546"/>
                    <a:pt x="656" y="2046"/>
                  </a:cubicBezTo>
                  <a:cubicBezTo>
                    <a:pt x="239" y="2165"/>
                    <a:pt x="1" y="2606"/>
                    <a:pt x="132" y="3023"/>
                  </a:cubicBezTo>
                  <a:cubicBezTo>
                    <a:pt x="239" y="3368"/>
                    <a:pt x="549" y="3582"/>
                    <a:pt x="882" y="3582"/>
                  </a:cubicBezTo>
                  <a:cubicBezTo>
                    <a:pt x="965" y="3582"/>
                    <a:pt x="1037" y="3570"/>
                    <a:pt x="1108" y="3546"/>
                  </a:cubicBezTo>
                  <a:cubicBezTo>
                    <a:pt x="2823" y="3034"/>
                    <a:pt x="4561" y="2344"/>
                    <a:pt x="6275" y="1499"/>
                  </a:cubicBezTo>
                  <a:cubicBezTo>
                    <a:pt x="6668" y="1308"/>
                    <a:pt x="6835" y="832"/>
                    <a:pt x="6633" y="439"/>
                  </a:cubicBezTo>
                  <a:cubicBezTo>
                    <a:pt x="6497" y="159"/>
                    <a:pt x="6223" y="1"/>
                    <a:pt x="5935"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9" name="Google Shape;78;p3">
              <a:extLst>
                <a:ext uri="{FF2B5EF4-FFF2-40B4-BE49-F238E27FC236}">
                  <a16:creationId xmlns:a16="http://schemas.microsoft.com/office/drawing/2014/main" id="{A68223FD-C47B-D65D-DB8B-C2580240F9FC}"/>
                </a:ext>
              </a:extLst>
            </p:cNvPr>
            <p:cNvSpPr/>
            <p:nvPr/>
          </p:nvSpPr>
          <p:spPr>
            <a:xfrm>
              <a:off x="160768" y="2903557"/>
              <a:ext cx="209568" cy="134880"/>
            </a:xfrm>
            <a:custGeom>
              <a:avLst/>
              <a:gdLst/>
              <a:ahLst/>
              <a:cxnLst/>
              <a:rect l="l" t="t" r="r" b="b"/>
              <a:pathLst>
                <a:path w="6549" h="4215" extrusionOk="0">
                  <a:moveTo>
                    <a:pt x="901" y="0"/>
                  </a:moveTo>
                  <a:cubicBezTo>
                    <a:pt x="631" y="0"/>
                    <a:pt x="365" y="135"/>
                    <a:pt x="215" y="380"/>
                  </a:cubicBezTo>
                  <a:cubicBezTo>
                    <a:pt x="0" y="761"/>
                    <a:pt x="120" y="1238"/>
                    <a:pt x="489" y="1464"/>
                  </a:cubicBezTo>
                  <a:cubicBezTo>
                    <a:pt x="2144" y="2452"/>
                    <a:pt x="3763" y="3345"/>
                    <a:pt x="5287" y="4131"/>
                  </a:cubicBezTo>
                  <a:cubicBezTo>
                    <a:pt x="5406" y="4190"/>
                    <a:pt x="5525" y="4214"/>
                    <a:pt x="5644" y="4214"/>
                  </a:cubicBezTo>
                  <a:cubicBezTo>
                    <a:pt x="5930" y="4214"/>
                    <a:pt x="6204" y="4059"/>
                    <a:pt x="6346" y="3785"/>
                  </a:cubicBezTo>
                  <a:cubicBezTo>
                    <a:pt x="6549" y="3404"/>
                    <a:pt x="6394" y="2928"/>
                    <a:pt x="6001" y="2726"/>
                  </a:cubicBezTo>
                  <a:cubicBezTo>
                    <a:pt x="4513" y="1964"/>
                    <a:pt x="2929" y="1083"/>
                    <a:pt x="1298" y="106"/>
                  </a:cubicBezTo>
                  <a:cubicBezTo>
                    <a:pt x="1174" y="35"/>
                    <a:pt x="1037" y="0"/>
                    <a:pt x="901"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0" name="Google Shape;79;p3">
              <a:extLst>
                <a:ext uri="{FF2B5EF4-FFF2-40B4-BE49-F238E27FC236}">
                  <a16:creationId xmlns:a16="http://schemas.microsoft.com/office/drawing/2014/main" id="{10B88379-7A62-F815-E162-E7DD1F435873}"/>
                </a:ext>
              </a:extLst>
            </p:cNvPr>
            <p:cNvSpPr/>
            <p:nvPr/>
          </p:nvSpPr>
          <p:spPr>
            <a:xfrm>
              <a:off x="1461888" y="2846245"/>
              <a:ext cx="184416" cy="166656"/>
            </a:xfrm>
            <a:custGeom>
              <a:avLst/>
              <a:gdLst/>
              <a:ahLst/>
              <a:cxnLst/>
              <a:rect l="l" t="t" r="r" b="b"/>
              <a:pathLst>
                <a:path w="5763" h="5208" extrusionOk="0">
                  <a:moveTo>
                    <a:pt x="4878" y="1"/>
                  </a:moveTo>
                  <a:cubicBezTo>
                    <a:pt x="4640" y="1"/>
                    <a:pt x="4406" y="109"/>
                    <a:pt x="4251" y="314"/>
                  </a:cubicBezTo>
                  <a:cubicBezTo>
                    <a:pt x="3382" y="1469"/>
                    <a:pt x="2370" y="2445"/>
                    <a:pt x="1239" y="3231"/>
                  </a:cubicBezTo>
                  <a:cubicBezTo>
                    <a:pt x="977" y="3410"/>
                    <a:pt x="715" y="3588"/>
                    <a:pt x="465" y="3755"/>
                  </a:cubicBezTo>
                  <a:cubicBezTo>
                    <a:pt x="96" y="4005"/>
                    <a:pt x="0" y="4493"/>
                    <a:pt x="250" y="4850"/>
                  </a:cubicBezTo>
                  <a:cubicBezTo>
                    <a:pt x="393" y="5076"/>
                    <a:pt x="643" y="5207"/>
                    <a:pt x="905" y="5207"/>
                  </a:cubicBezTo>
                  <a:cubicBezTo>
                    <a:pt x="1048" y="5207"/>
                    <a:pt x="1203" y="5160"/>
                    <a:pt x="1334" y="5065"/>
                  </a:cubicBezTo>
                  <a:cubicBezTo>
                    <a:pt x="1608" y="4898"/>
                    <a:pt x="1870" y="4707"/>
                    <a:pt x="2132" y="4529"/>
                  </a:cubicBezTo>
                  <a:cubicBezTo>
                    <a:pt x="3405" y="3648"/>
                    <a:pt x="4537" y="2552"/>
                    <a:pt x="5501" y="1266"/>
                  </a:cubicBezTo>
                  <a:cubicBezTo>
                    <a:pt x="5763" y="909"/>
                    <a:pt x="5703" y="421"/>
                    <a:pt x="5346" y="159"/>
                  </a:cubicBezTo>
                  <a:cubicBezTo>
                    <a:pt x="5205" y="52"/>
                    <a:pt x="5041" y="1"/>
                    <a:pt x="4878"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1" name="Google Shape;80;p3">
              <a:extLst>
                <a:ext uri="{FF2B5EF4-FFF2-40B4-BE49-F238E27FC236}">
                  <a16:creationId xmlns:a16="http://schemas.microsoft.com/office/drawing/2014/main" id="{0925F33B-88E0-5136-B284-1CFC31662A3D}"/>
                </a:ext>
              </a:extLst>
            </p:cNvPr>
            <p:cNvSpPr/>
            <p:nvPr/>
          </p:nvSpPr>
          <p:spPr>
            <a:xfrm>
              <a:off x="1671040" y="2526246"/>
              <a:ext cx="102144" cy="218048"/>
            </a:xfrm>
            <a:custGeom>
              <a:avLst/>
              <a:gdLst/>
              <a:ahLst/>
              <a:cxnLst/>
              <a:rect l="l" t="t" r="r" b="b"/>
              <a:pathLst>
                <a:path w="3192" h="6814" extrusionOk="0">
                  <a:moveTo>
                    <a:pt x="2331" y="1"/>
                  </a:moveTo>
                  <a:cubicBezTo>
                    <a:pt x="1967" y="1"/>
                    <a:pt x="1634" y="266"/>
                    <a:pt x="1561" y="634"/>
                  </a:cubicBezTo>
                  <a:cubicBezTo>
                    <a:pt x="1191" y="2563"/>
                    <a:pt x="727" y="4230"/>
                    <a:pt x="156" y="5742"/>
                  </a:cubicBezTo>
                  <a:cubicBezTo>
                    <a:pt x="1" y="6159"/>
                    <a:pt x="203" y="6611"/>
                    <a:pt x="620" y="6766"/>
                  </a:cubicBezTo>
                  <a:cubicBezTo>
                    <a:pt x="703" y="6802"/>
                    <a:pt x="799" y="6814"/>
                    <a:pt x="894" y="6814"/>
                  </a:cubicBezTo>
                  <a:cubicBezTo>
                    <a:pt x="1215" y="6814"/>
                    <a:pt x="1513" y="6623"/>
                    <a:pt x="1632" y="6302"/>
                  </a:cubicBezTo>
                  <a:cubicBezTo>
                    <a:pt x="2239" y="4706"/>
                    <a:pt x="2715" y="2944"/>
                    <a:pt x="3108" y="944"/>
                  </a:cubicBezTo>
                  <a:cubicBezTo>
                    <a:pt x="3192" y="515"/>
                    <a:pt x="2906" y="98"/>
                    <a:pt x="2477" y="15"/>
                  </a:cubicBezTo>
                  <a:cubicBezTo>
                    <a:pt x="2428" y="5"/>
                    <a:pt x="2380" y="1"/>
                    <a:pt x="2331"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2" name="Google Shape;81;p3">
              <a:extLst>
                <a:ext uri="{FF2B5EF4-FFF2-40B4-BE49-F238E27FC236}">
                  <a16:creationId xmlns:a16="http://schemas.microsoft.com/office/drawing/2014/main" id="{703A0ACA-6D9D-40F0-D262-45589FF0E356}"/>
                </a:ext>
              </a:extLst>
            </p:cNvPr>
            <p:cNvSpPr/>
            <p:nvPr/>
          </p:nvSpPr>
          <p:spPr>
            <a:xfrm>
              <a:off x="1743456" y="2180006"/>
              <a:ext cx="63648" cy="224448"/>
            </a:xfrm>
            <a:custGeom>
              <a:avLst/>
              <a:gdLst/>
              <a:ahLst/>
              <a:cxnLst/>
              <a:rect l="l" t="t" r="r" b="b"/>
              <a:pathLst>
                <a:path w="1989" h="7014" extrusionOk="0">
                  <a:moveTo>
                    <a:pt x="1192" y="0"/>
                  </a:moveTo>
                  <a:cubicBezTo>
                    <a:pt x="773" y="0"/>
                    <a:pt x="416" y="329"/>
                    <a:pt x="393" y="762"/>
                  </a:cubicBezTo>
                  <a:cubicBezTo>
                    <a:pt x="310" y="2775"/>
                    <a:pt x="191" y="4537"/>
                    <a:pt x="36" y="6144"/>
                  </a:cubicBezTo>
                  <a:cubicBezTo>
                    <a:pt x="0" y="6585"/>
                    <a:pt x="310" y="6966"/>
                    <a:pt x="750" y="7013"/>
                  </a:cubicBezTo>
                  <a:lnTo>
                    <a:pt x="822" y="7013"/>
                  </a:lnTo>
                  <a:cubicBezTo>
                    <a:pt x="1226" y="7013"/>
                    <a:pt x="1572" y="6704"/>
                    <a:pt x="1607" y="6299"/>
                  </a:cubicBezTo>
                  <a:cubicBezTo>
                    <a:pt x="1762" y="4656"/>
                    <a:pt x="1881" y="2870"/>
                    <a:pt x="1965" y="822"/>
                  </a:cubicBezTo>
                  <a:cubicBezTo>
                    <a:pt x="1988" y="393"/>
                    <a:pt x="1655" y="24"/>
                    <a:pt x="1214" y="0"/>
                  </a:cubicBezTo>
                  <a:cubicBezTo>
                    <a:pt x="1207" y="0"/>
                    <a:pt x="1200" y="0"/>
                    <a:pt x="1192"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3" name="Google Shape;82;p3">
              <a:extLst>
                <a:ext uri="{FF2B5EF4-FFF2-40B4-BE49-F238E27FC236}">
                  <a16:creationId xmlns:a16="http://schemas.microsoft.com/office/drawing/2014/main" id="{E633760E-D166-3001-FA9F-7D306B9E95E0}"/>
                </a:ext>
              </a:extLst>
            </p:cNvPr>
            <p:cNvSpPr/>
            <p:nvPr/>
          </p:nvSpPr>
          <p:spPr>
            <a:xfrm>
              <a:off x="1760576" y="1831719"/>
              <a:ext cx="53760" cy="224864"/>
            </a:xfrm>
            <a:custGeom>
              <a:avLst/>
              <a:gdLst/>
              <a:ahLst/>
              <a:cxnLst/>
              <a:rect l="l" t="t" r="r" b="b"/>
              <a:pathLst>
                <a:path w="1680" h="7027" extrusionOk="0">
                  <a:moveTo>
                    <a:pt x="852" y="1"/>
                  </a:moveTo>
                  <a:cubicBezTo>
                    <a:pt x="432" y="1"/>
                    <a:pt x="108" y="349"/>
                    <a:pt x="96" y="776"/>
                  </a:cubicBezTo>
                  <a:cubicBezTo>
                    <a:pt x="84" y="1609"/>
                    <a:pt x="72" y="2431"/>
                    <a:pt x="60" y="3264"/>
                  </a:cubicBezTo>
                  <a:cubicBezTo>
                    <a:pt x="48" y="4253"/>
                    <a:pt x="25" y="5241"/>
                    <a:pt x="13" y="6217"/>
                  </a:cubicBezTo>
                  <a:cubicBezTo>
                    <a:pt x="1" y="6658"/>
                    <a:pt x="346" y="7015"/>
                    <a:pt x="787" y="7027"/>
                  </a:cubicBezTo>
                  <a:lnTo>
                    <a:pt x="799" y="7027"/>
                  </a:lnTo>
                  <a:cubicBezTo>
                    <a:pt x="1227" y="7027"/>
                    <a:pt x="1584" y="6681"/>
                    <a:pt x="1584" y="6253"/>
                  </a:cubicBezTo>
                  <a:cubicBezTo>
                    <a:pt x="1608" y="5265"/>
                    <a:pt x="1620" y="4276"/>
                    <a:pt x="1632" y="3288"/>
                  </a:cubicBezTo>
                  <a:cubicBezTo>
                    <a:pt x="1644" y="2455"/>
                    <a:pt x="1656" y="1633"/>
                    <a:pt x="1668" y="800"/>
                  </a:cubicBezTo>
                  <a:cubicBezTo>
                    <a:pt x="1680" y="371"/>
                    <a:pt x="1334" y="14"/>
                    <a:pt x="894" y="2"/>
                  </a:cubicBezTo>
                  <a:cubicBezTo>
                    <a:pt x="880" y="1"/>
                    <a:pt x="866" y="1"/>
                    <a:pt x="852"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4" name="Google Shape;83;p3">
              <a:extLst>
                <a:ext uri="{FF2B5EF4-FFF2-40B4-BE49-F238E27FC236}">
                  <a16:creationId xmlns:a16="http://schemas.microsoft.com/office/drawing/2014/main" id="{692965CD-8B47-036E-86DD-4A3CB19F8E0C}"/>
                </a:ext>
              </a:extLst>
            </p:cNvPr>
            <p:cNvSpPr/>
            <p:nvPr/>
          </p:nvSpPr>
          <p:spPr>
            <a:xfrm>
              <a:off x="1767456" y="1483784"/>
              <a:ext cx="62496" cy="224192"/>
            </a:xfrm>
            <a:custGeom>
              <a:avLst/>
              <a:gdLst/>
              <a:ahLst/>
              <a:cxnLst/>
              <a:rect l="l" t="t" r="r" b="b"/>
              <a:pathLst>
                <a:path w="1953" h="7006" extrusionOk="0">
                  <a:moveTo>
                    <a:pt x="1118" y="0"/>
                  </a:moveTo>
                  <a:cubicBezTo>
                    <a:pt x="724" y="0"/>
                    <a:pt x="379" y="308"/>
                    <a:pt x="345" y="719"/>
                  </a:cubicBezTo>
                  <a:cubicBezTo>
                    <a:pt x="203" y="2362"/>
                    <a:pt x="95" y="4160"/>
                    <a:pt x="24" y="6184"/>
                  </a:cubicBezTo>
                  <a:cubicBezTo>
                    <a:pt x="0" y="6625"/>
                    <a:pt x="345" y="6994"/>
                    <a:pt x="774" y="7006"/>
                  </a:cubicBezTo>
                  <a:lnTo>
                    <a:pt x="810" y="7006"/>
                  </a:lnTo>
                  <a:cubicBezTo>
                    <a:pt x="1226" y="7006"/>
                    <a:pt x="1584" y="6672"/>
                    <a:pt x="1596" y="6244"/>
                  </a:cubicBezTo>
                  <a:cubicBezTo>
                    <a:pt x="1679" y="4243"/>
                    <a:pt x="1774" y="2469"/>
                    <a:pt x="1917" y="850"/>
                  </a:cubicBezTo>
                  <a:cubicBezTo>
                    <a:pt x="1953" y="421"/>
                    <a:pt x="1631" y="40"/>
                    <a:pt x="1203" y="5"/>
                  </a:cubicBezTo>
                  <a:cubicBezTo>
                    <a:pt x="1174" y="2"/>
                    <a:pt x="1146" y="0"/>
                    <a:pt x="1118"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5" name="Google Shape;84;p3">
              <a:extLst>
                <a:ext uri="{FF2B5EF4-FFF2-40B4-BE49-F238E27FC236}">
                  <a16:creationId xmlns:a16="http://schemas.microsoft.com/office/drawing/2014/main" id="{942A0D0C-AAB5-098E-1C6C-3793D7EA8710}"/>
                </a:ext>
              </a:extLst>
            </p:cNvPr>
            <p:cNvSpPr/>
            <p:nvPr/>
          </p:nvSpPr>
          <p:spPr>
            <a:xfrm>
              <a:off x="1798304" y="1141928"/>
              <a:ext cx="96032" cy="219328"/>
            </a:xfrm>
            <a:custGeom>
              <a:avLst/>
              <a:gdLst/>
              <a:ahLst/>
              <a:cxnLst/>
              <a:rect l="l" t="t" r="r" b="b"/>
              <a:pathLst>
                <a:path w="3001" h="6854" extrusionOk="0">
                  <a:moveTo>
                    <a:pt x="2103" y="1"/>
                  </a:moveTo>
                  <a:cubicBezTo>
                    <a:pt x="1775" y="1"/>
                    <a:pt x="1474" y="212"/>
                    <a:pt x="1370" y="544"/>
                  </a:cubicBezTo>
                  <a:cubicBezTo>
                    <a:pt x="834" y="2175"/>
                    <a:pt x="417" y="3937"/>
                    <a:pt x="72" y="5937"/>
                  </a:cubicBezTo>
                  <a:cubicBezTo>
                    <a:pt x="1" y="6366"/>
                    <a:pt x="286" y="6771"/>
                    <a:pt x="715" y="6842"/>
                  </a:cubicBezTo>
                  <a:cubicBezTo>
                    <a:pt x="763" y="6854"/>
                    <a:pt x="798" y="6854"/>
                    <a:pt x="846" y="6854"/>
                  </a:cubicBezTo>
                  <a:cubicBezTo>
                    <a:pt x="1227" y="6854"/>
                    <a:pt x="1560" y="6592"/>
                    <a:pt x="1620" y="6199"/>
                  </a:cubicBezTo>
                  <a:cubicBezTo>
                    <a:pt x="1953" y="4282"/>
                    <a:pt x="2358" y="2591"/>
                    <a:pt x="2870" y="1032"/>
                  </a:cubicBezTo>
                  <a:cubicBezTo>
                    <a:pt x="3001" y="615"/>
                    <a:pt x="2775" y="175"/>
                    <a:pt x="2358" y="44"/>
                  </a:cubicBezTo>
                  <a:cubicBezTo>
                    <a:pt x="2273" y="14"/>
                    <a:pt x="2187" y="1"/>
                    <a:pt x="2103"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6" name="Google Shape;85;p3">
              <a:extLst>
                <a:ext uri="{FF2B5EF4-FFF2-40B4-BE49-F238E27FC236}">
                  <a16:creationId xmlns:a16="http://schemas.microsoft.com/office/drawing/2014/main" id="{1BF4E505-3690-D816-95EC-0E2DBD4694E5}"/>
                </a:ext>
              </a:extLst>
            </p:cNvPr>
            <p:cNvSpPr/>
            <p:nvPr/>
          </p:nvSpPr>
          <p:spPr>
            <a:xfrm>
              <a:off x="1908032" y="852329"/>
              <a:ext cx="168800" cy="181664"/>
            </a:xfrm>
            <a:custGeom>
              <a:avLst/>
              <a:gdLst/>
              <a:ahLst/>
              <a:cxnLst/>
              <a:rect l="l" t="t" r="r" b="b"/>
              <a:pathLst>
                <a:path w="5275" h="5677" extrusionOk="0">
                  <a:moveTo>
                    <a:pt x="4388" y="0"/>
                  </a:moveTo>
                  <a:cubicBezTo>
                    <a:pt x="4210" y="0"/>
                    <a:pt x="4029" y="61"/>
                    <a:pt x="3882" y="188"/>
                  </a:cubicBezTo>
                  <a:cubicBezTo>
                    <a:pt x="2477" y="1355"/>
                    <a:pt x="1239" y="2795"/>
                    <a:pt x="227" y="4486"/>
                  </a:cubicBezTo>
                  <a:cubicBezTo>
                    <a:pt x="1" y="4855"/>
                    <a:pt x="120" y="5343"/>
                    <a:pt x="489" y="5569"/>
                  </a:cubicBezTo>
                  <a:cubicBezTo>
                    <a:pt x="620" y="5641"/>
                    <a:pt x="751" y="5676"/>
                    <a:pt x="893" y="5676"/>
                  </a:cubicBezTo>
                  <a:cubicBezTo>
                    <a:pt x="1167" y="5676"/>
                    <a:pt x="1417" y="5545"/>
                    <a:pt x="1572" y="5307"/>
                  </a:cubicBezTo>
                  <a:cubicBezTo>
                    <a:pt x="2501" y="3771"/>
                    <a:pt x="3620" y="2450"/>
                    <a:pt x="4894" y="1390"/>
                  </a:cubicBezTo>
                  <a:cubicBezTo>
                    <a:pt x="5227" y="1116"/>
                    <a:pt x="5275" y="616"/>
                    <a:pt x="4989" y="283"/>
                  </a:cubicBezTo>
                  <a:cubicBezTo>
                    <a:pt x="4837" y="97"/>
                    <a:pt x="4614" y="0"/>
                    <a:pt x="4388"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7" name="Google Shape;86;p3">
              <a:extLst>
                <a:ext uri="{FF2B5EF4-FFF2-40B4-BE49-F238E27FC236}">
                  <a16:creationId xmlns:a16="http://schemas.microsoft.com/office/drawing/2014/main" id="{8465C288-18DD-AFBF-660B-9B7A4BB66219}"/>
                </a:ext>
              </a:extLst>
            </p:cNvPr>
            <p:cNvSpPr/>
            <p:nvPr/>
          </p:nvSpPr>
          <p:spPr>
            <a:xfrm>
              <a:off x="2167872" y="660009"/>
              <a:ext cx="195104" cy="154912"/>
            </a:xfrm>
            <a:custGeom>
              <a:avLst/>
              <a:gdLst/>
              <a:ahLst/>
              <a:cxnLst/>
              <a:rect l="l" t="t" r="r" b="b"/>
              <a:pathLst>
                <a:path w="6097" h="4841" extrusionOk="0">
                  <a:moveTo>
                    <a:pt x="5227" y="1"/>
                  </a:moveTo>
                  <a:cubicBezTo>
                    <a:pt x="5025" y="1"/>
                    <a:pt x="4823" y="78"/>
                    <a:pt x="4668" y="233"/>
                  </a:cubicBezTo>
                  <a:cubicBezTo>
                    <a:pt x="3394" y="1495"/>
                    <a:pt x="2001" y="2554"/>
                    <a:pt x="524" y="3352"/>
                  </a:cubicBezTo>
                  <a:cubicBezTo>
                    <a:pt x="143" y="3566"/>
                    <a:pt x="1" y="4043"/>
                    <a:pt x="215" y="4424"/>
                  </a:cubicBezTo>
                  <a:cubicBezTo>
                    <a:pt x="358" y="4686"/>
                    <a:pt x="620" y="4840"/>
                    <a:pt x="905" y="4840"/>
                  </a:cubicBezTo>
                  <a:cubicBezTo>
                    <a:pt x="1025" y="4840"/>
                    <a:pt x="1155" y="4805"/>
                    <a:pt x="1275" y="4733"/>
                  </a:cubicBezTo>
                  <a:cubicBezTo>
                    <a:pt x="2882" y="3864"/>
                    <a:pt x="4394" y="2721"/>
                    <a:pt x="5775" y="1352"/>
                  </a:cubicBezTo>
                  <a:cubicBezTo>
                    <a:pt x="6085" y="1042"/>
                    <a:pt x="6097" y="542"/>
                    <a:pt x="5787" y="233"/>
                  </a:cubicBezTo>
                  <a:cubicBezTo>
                    <a:pt x="5632" y="78"/>
                    <a:pt x="5430" y="1"/>
                    <a:pt x="5227"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8" name="Google Shape;87;p3">
              <a:extLst>
                <a:ext uri="{FF2B5EF4-FFF2-40B4-BE49-F238E27FC236}">
                  <a16:creationId xmlns:a16="http://schemas.microsoft.com/office/drawing/2014/main" id="{C04B3193-F578-063E-5F76-798C5F553E8F}"/>
                </a:ext>
              </a:extLst>
            </p:cNvPr>
            <p:cNvSpPr/>
            <p:nvPr/>
          </p:nvSpPr>
          <p:spPr>
            <a:xfrm>
              <a:off x="2414752" y="370761"/>
              <a:ext cx="139104" cy="204128"/>
            </a:xfrm>
            <a:custGeom>
              <a:avLst/>
              <a:gdLst/>
              <a:ahLst/>
              <a:cxnLst/>
              <a:rect l="l" t="t" r="r" b="b"/>
              <a:pathLst>
                <a:path w="4347" h="6379" extrusionOk="0">
                  <a:moveTo>
                    <a:pt x="3446" y="1"/>
                  </a:moveTo>
                  <a:cubicBezTo>
                    <a:pt x="3139" y="1"/>
                    <a:pt x="2851" y="181"/>
                    <a:pt x="2727" y="473"/>
                  </a:cubicBezTo>
                  <a:cubicBezTo>
                    <a:pt x="1989" y="2176"/>
                    <a:pt x="1144" y="3747"/>
                    <a:pt x="239" y="5164"/>
                  </a:cubicBezTo>
                  <a:cubicBezTo>
                    <a:pt x="1" y="5533"/>
                    <a:pt x="108" y="6021"/>
                    <a:pt x="477" y="6247"/>
                  </a:cubicBezTo>
                  <a:cubicBezTo>
                    <a:pt x="608" y="6343"/>
                    <a:pt x="751" y="6378"/>
                    <a:pt x="906" y="6378"/>
                  </a:cubicBezTo>
                  <a:cubicBezTo>
                    <a:pt x="1156" y="6378"/>
                    <a:pt x="1418" y="6247"/>
                    <a:pt x="1561" y="6021"/>
                  </a:cubicBezTo>
                  <a:cubicBezTo>
                    <a:pt x="2525" y="4533"/>
                    <a:pt x="3394" y="2878"/>
                    <a:pt x="4168" y="1104"/>
                  </a:cubicBezTo>
                  <a:cubicBezTo>
                    <a:pt x="4347" y="699"/>
                    <a:pt x="4156" y="235"/>
                    <a:pt x="3763" y="68"/>
                  </a:cubicBezTo>
                  <a:cubicBezTo>
                    <a:pt x="3659" y="22"/>
                    <a:pt x="3551" y="1"/>
                    <a:pt x="3446"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9" name="Google Shape;88;p3">
              <a:extLst>
                <a:ext uri="{FF2B5EF4-FFF2-40B4-BE49-F238E27FC236}">
                  <a16:creationId xmlns:a16="http://schemas.microsoft.com/office/drawing/2014/main" id="{6C8D4C80-C1C7-08AD-9C12-A04B1FCD21D6}"/>
                </a:ext>
              </a:extLst>
            </p:cNvPr>
            <p:cNvSpPr/>
            <p:nvPr/>
          </p:nvSpPr>
          <p:spPr>
            <a:xfrm>
              <a:off x="2555744" y="36650"/>
              <a:ext cx="92608" cy="220480"/>
            </a:xfrm>
            <a:custGeom>
              <a:avLst/>
              <a:gdLst/>
              <a:ahLst/>
              <a:cxnLst/>
              <a:rect l="l" t="t" r="r" b="b"/>
              <a:pathLst>
                <a:path w="2894" h="6890" extrusionOk="0">
                  <a:moveTo>
                    <a:pt x="2049" y="1"/>
                  </a:moveTo>
                  <a:cubicBezTo>
                    <a:pt x="1664" y="1"/>
                    <a:pt x="1329" y="293"/>
                    <a:pt x="1274" y="687"/>
                  </a:cubicBezTo>
                  <a:cubicBezTo>
                    <a:pt x="1274" y="710"/>
                    <a:pt x="988" y="2877"/>
                    <a:pt x="119" y="5890"/>
                  </a:cubicBezTo>
                  <a:cubicBezTo>
                    <a:pt x="0" y="6306"/>
                    <a:pt x="238" y="6747"/>
                    <a:pt x="655" y="6866"/>
                  </a:cubicBezTo>
                  <a:cubicBezTo>
                    <a:pt x="726" y="6890"/>
                    <a:pt x="798" y="6890"/>
                    <a:pt x="881" y="6890"/>
                  </a:cubicBezTo>
                  <a:cubicBezTo>
                    <a:pt x="1215" y="6890"/>
                    <a:pt x="1536" y="6675"/>
                    <a:pt x="1631" y="6330"/>
                  </a:cubicBezTo>
                  <a:cubicBezTo>
                    <a:pt x="2536" y="3199"/>
                    <a:pt x="2834" y="972"/>
                    <a:pt x="2846" y="889"/>
                  </a:cubicBezTo>
                  <a:cubicBezTo>
                    <a:pt x="2893" y="448"/>
                    <a:pt x="2596" y="55"/>
                    <a:pt x="2155" y="8"/>
                  </a:cubicBezTo>
                  <a:cubicBezTo>
                    <a:pt x="2120" y="3"/>
                    <a:pt x="2084" y="1"/>
                    <a:pt x="2049"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50" name="Google Shape;306;p16">
            <a:extLst>
              <a:ext uri="{FF2B5EF4-FFF2-40B4-BE49-F238E27FC236}">
                <a16:creationId xmlns:a16="http://schemas.microsoft.com/office/drawing/2014/main" id="{084873ED-0C12-F35C-B7AE-95AE72C6DE04}"/>
              </a:ext>
            </a:extLst>
          </p:cNvPr>
          <p:cNvGrpSpPr/>
          <p:nvPr/>
        </p:nvGrpSpPr>
        <p:grpSpPr>
          <a:xfrm rot="17201873">
            <a:off x="7542914" y="-536843"/>
            <a:ext cx="3097372" cy="6857992"/>
            <a:chOff x="6439971" y="-1"/>
            <a:chExt cx="2323029" cy="5143494"/>
          </a:xfrm>
          <a:solidFill>
            <a:schemeClr val="tx1">
              <a:lumMod val="50000"/>
            </a:schemeClr>
          </a:solidFill>
        </p:grpSpPr>
        <p:sp>
          <p:nvSpPr>
            <p:cNvPr id="1251" name="Google Shape;307;p16">
              <a:extLst>
                <a:ext uri="{FF2B5EF4-FFF2-40B4-BE49-F238E27FC236}">
                  <a16:creationId xmlns:a16="http://schemas.microsoft.com/office/drawing/2014/main" id="{C41D337B-8942-294D-3B54-6703BB185047}"/>
                </a:ext>
              </a:extLst>
            </p:cNvPr>
            <p:cNvSpPr/>
            <p:nvPr/>
          </p:nvSpPr>
          <p:spPr>
            <a:xfrm flipH="1">
              <a:off x="7337882" y="1339022"/>
              <a:ext cx="258688" cy="83517"/>
            </a:xfrm>
            <a:custGeom>
              <a:avLst/>
              <a:gdLst/>
              <a:ahLst/>
              <a:cxnLst/>
              <a:rect l="l" t="t" r="r" b="b"/>
              <a:pathLst>
                <a:path w="7502" h="2422" extrusionOk="0">
                  <a:moveTo>
                    <a:pt x="6614" y="0"/>
                  </a:moveTo>
                  <a:cubicBezTo>
                    <a:pt x="6584" y="0"/>
                    <a:pt x="6555" y="2"/>
                    <a:pt x="6525" y="5"/>
                  </a:cubicBezTo>
                  <a:cubicBezTo>
                    <a:pt x="4441" y="243"/>
                    <a:pt x="2560" y="493"/>
                    <a:pt x="774" y="755"/>
                  </a:cubicBezTo>
                  <a:cubicBezTo>
                    <a:pt x="310" y="826"/>
                    <a:pt x="0" y="1255"/>
                    <a:pt x="72" y="1707"/>
                  </a:cubicBezTo>
                  <a:cubicBezTo>
                    <a:pt x="131" y="2124"/>
                    <a:pt x="489" y="2422"/>
                    <a:pt x="893" y="2422"/>
                  </a:cubicBezTo>
                  <a:cubicBezTo>
                    <a:pt x="929" y="2422"/>
                    <a:pt x="977" y="2422"/>
                    <a:pt x="1024" y="2410"/>
                  </a:cubicBezTo>
                  <a:cubicBezTo>
                    <a:pt x="2787" y="2148"/>
                    <a:pt x="4656" y="1898"/>
                    <a:pt x="6716" y="1672"/>
                  </a:cubicBezTo>
                  <a:cubicBezTo>
                    <a:pt x="7168" y="1612"/>
                    <a:pt x="7501" y="1195"/>
                    <a:pt x="7454" y="743"/>
                  </a:cubicBezTo>
                  <a:cubicBezTo>
                    <a:pt x="7398" y="309"/>
                    <a:pt x="7031" y="0"/>
                    <a:pt x="6614"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2" name="Google Shape;308;p16">
              <a:extLst>
                <a:ext uri="{FF2B5EF4-FFF2-40B4-BE49-F238E27FC236}">
                  <a16:creationId xmlns:a16="http://schemas.microsoft.com/office/drawing/2014/main" id="{4CA9D9C5-D248-ABBA-0C50-FCE11891A660}"/>
                </a:ext>
              </a:extLst>
            </p:cNvPr>
            <p:cNvSpPr/>
            <p:nvPr/>
          </p:nvSpPr>
          <p:spPr>
            <a:xfrm flipH="1">
              <a:off x="8439033" y="1732649"/>
              <a:ext cx="185585" cy="214998"/>
            </a:xfrm>
            <a:custGeom>
              <a:avLst/>
              <a:gdLst/>
              <a:ahLst/>
              <a:cxnLst/>
              <a:rect l="l" t="t" r="r" b="b"/>
              <a:pathLst>
                <a:path w="5382" h="6235" extrusionOk="0">
                  <a:moveTo>
                    <a:pt x="4465" y="0"/>
                  </a:moveTo>
                  <a:cubicBezTo>
                    <a:pt x="4245" y="0"/>
                    <a:pt x="4023" y="87"/>
                    <a:pt x="3858" y="258"/>
                  </a:cubicBezTo>
                  <a:cubicBezTo>
                    <a:pt x="2501" y="1663"/>
                    <a:pt x="1274" y="3246"/>
                    <a:pt x="238" y="4961"/>
                  </a:cubicBezTo>
                  <a:cubicBezTo>
                    <a:pt x="0" y="5354"/>
                    <a:pt x="119" y="5878"/>
                    <a:pt x="512" y="6116"/>
                  </a:cubicBezTo>
                  <a:cubicBezTo>
                    <a:pt x="655" y="6199"/>
                    <a:pt x="798" y="6235"/>
                    <a:pt x="953" y="6235"/>
                  </a:cubicBezTo>
                  <a:cubicBezTo>
                    <a:pt x="1238" y="6235"/>
                    <a:pt x="1512" y="6092"/>
                    <a:pt x="1667" y="5830"/>
                  </a:cubicBezTo>
                  <a:cubicBezTo>
                    <a:pt x="2643" y="4211"/>
                    <a:pt x="3786" y="2734"/>
                    <a:pt x="5060" y="1425"/>
                  </a:cubicBezTo>
                  <a:cubicBezTo>
                    <a:pt x="5382" y="1091"/>
                    <a:pt x="5370" y="556"/>
                    <a:pt x="5037" y="234"/>
                  </a:cubicBezTo>
                  <a:cubicBezTo>
                    <a:pt x="4880" y="78"/>
                    <a:pt x="4673" y="0"/>
                    <a:pt x="446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3" name="Google Shape;309;p16">
              <a:extLst>
                <a:ext uri="{FF2B5EF4-FFF2-40B4-BE49-F238E27FC236}">
                  <a16:creationId xmlns:a16="http://schemas.microsoft.com/office/drawing/2014/main" id="{04E2BD8A-82B7-EF93-76D5-66CB406FDD1B}"/>
                </a:ext>
              </a:extLst>
            </p:cNvPr>
            <p:cNvSpPr/>
            <p:nvPr/>
          </p:nvSpPr>
          <p:spPr>
            <a:xfrm flipH="1">
              <a:off x="8613104" y="2457006"/>
              <a:ext cx="139620" cy="241584"/>
            </a:xfrm>
            <a:custGeom>
              <a:avLst/>
              <a:gdLst/>
              <a:ahLst/>
              <a:cxnLst/>
              <a:rect l="l" t="t" r="r" b="b"/>
              <a:pathLst>
                <a:path w="4049" h="7006" extrusionOk="0">
                  <a:moveTo>
                    <a:pt x="936" y="0"/>
                  </a:moveTo>
                  <a:cubicBezTo>
                    <a:pt x="867" y="0"/>
                    <a:pt x="796" y="9"/>
                    <a:pt x="727" y="28"/>
                  </a:cubicBezTo>
                  <a:cubicBezTo>
                    <a:pt x="274" y="135"/>
                    <a:pt x="0" y="600"/>
                    <a:pt x="120" y="1040"/>
                  </a:cubicBezTo>
                  <a:cubicBezTo>
                    <a:pt x="572" y="2802"/>
                    <a:pt x="1298" y="4612"/>
                    <a:pt x="2358" y="6565"/>
                  </a:cubicBezTo>
                  <a:cubicBezTo>
                    <a:pt x="2501" y="6851"/>
                    <a:pt x="2798" y="7005"/>
                    <a:pt x="3096" y="7005"/>
                  </a:cubicBezTo>
                  <a:cubicBezTo>
                    <a:pt x="3227" y="7005"/>
                    <a:pt x="3358" y="6970"/>
                    <a:pt x="3489" y="6910"/>
                  </a:cubicBezTo>
                  <a:cubicBezTo>
                    <a:pt x="3894" y="6684"/>
                    <a:pt x="4049" y="6184"/>
                    <a:pt x="3822" y="5779"/>
                  </a:cubicBezTo>
                  <a:cubicBezTo>
                    <a:pt x="2834" y="3934"/>
                    <a:pt x="2155" y="2255"/>
                    <a:pt x="1739" y="636"/>
                  </a:cubicBezTo>
                  <a:cubicBezTo>
                    <a:pt x="1649" y="255"/>
                    <a:pt x="1305" y="0"/>
                    <a:pt x="936"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4" name="Google Shape;310;p16">
              <a:extLst>
                <a:ext uri="{FF2B5EF4-FFF2-40B4-BE49-F238E27FC236}">
                  <a16:creationId xmlns:a16="http://schemas.microsoft.com/office/drawing/2014/main" id="{32CD3CE1-797C-85C4-4239-F2D024327D6A}"/>
                </a:ext>
              </a:extLst>
            </p:cNvPr>
            <p:cNvSpPr/>
            <p:nvPr/>
          </p:nvSpPr>
          <p:spPr>
            <a:xfrm flipH="1">
              <a:off x="8385240" y="2809081"/>
              <a:ext cx="187240" cy="215067"/>
            </a:xfrm>
            <a:custGeom>
              <a:avLst/>
              <a:gdLst/>
              <a:ahLst/>
              <a:cxnLst/>
              <a:rect l="l" t="t" r="r" b="b"/>
              <a:pathLst>
                <a:path w="5430" h="6237" extrusionOk="0">
                  <a:moveTo>
                    <a:pt x="955" y="0"/>
                  </a:moveTo>
                  <a:cubicBezTo>
                    <a:pt x="786" y="0"/>
                    <a:pt x="614" y="50"/>
                    <a:pt x="465" y="153"/>
                  </a:cubicBezTo>
                  <a:cubicBezTo>
                    <a:pt x="96" y="427"/>
                    <a:pt x="0" y="951"/>
                    <a:pt x="274" y="1320"/>
                  </a:cubicBezTo>
                  <a:cubicBezTo>
                    <a:pt x="1274" y="2725"/>
                    <a:pt x="2441" y="4237"/>
                    <a:pt x="3846" y="5939"/>
                  </a:cubicBezTo>
                  <a:cubicBezTo>
                    <a:pt x="4001" y="6142"/>
                    <a:pt x="4251" y="6237"/>
                    <a:pt x="4489" y="6237"/>
                  </a:cubicBezTo>
                  <a:cubicBezTo>
                    <a:pt x="4679" y="6237"/>
                    <a:pt x="4858" y="6177"/>
                    <a:pt x="5013" y="6058"/>
                  </a:cubicBezTo>
                  <a:cubicBezTo>
                    <a:pt x="5382" y="5761"/>
                    <a:pt x="5430" y="5237"/>
                    <a:pt x="5132" y="4880"/>
                  </a:cubicBezTo>
                  <a:cubicBezTo>
                    <a:pt x="3763" y="3201"/>
                    <a:pt x="2620" y="1725"/>
                    <a:pt x="1631" y="343"/>
                  </a:cubicBezTo>
                  <a:cubicBezTo>
                    <a:pt x="1472" y="119"/>
                    <a:pt x="1217" y="0"/>
                    <a:pt x="95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5" name="Google Shape;311;p16">
              <a:extLst>
                <a:ext uri="{FF2B5EF4-FFF2-40B4-BE49-F238E27FC236}">
                  <a16:creationId xmlns:a16="http://schemas.microsoft.com/office/drawing/2014/main" id="{03B9AE7B-D429-4FB9-3CCC-09E5B9474971}"/>
                </a:ext>
              </a:extLst>
            </p:cNvPr>
            <p:cNvSpPr/>
            <p:nvPr/>
          </p:nvSpPr>
          <p:spPr>
            <a:xfrm flipH="1">
              <a:off x="8126581" y="3118844"/>
              <a:ext cx="194654" cy="208723"/>
            </a:xfrm>
            <a:custGeom>
              <a:avLst/>
              <a:gdLst/>
              <a:ahLst/>
              <a:cxnLst/>
              <a:rect l="l" t="t" r="r" b="b"/>
              <a:pathLst>
                <a:path w="5645" h="6053" extrusionOk="0">
                  <a:moveTo>
                    <a:pt x="931" y="0"/>
                  </a:moveTo>
                  <a:cubicBezTo>
                    <a:pt x="737" y="0"/>
                    <a:pt x="543" y="67"/>
                    <a:pt x="382" y="207"/>
                  </a:cubicBezTo>
                  <a:cubicBezTo>
                    <a:pt x="37" y="504"/>
                    <a:pt x="1" y="1028"/>
                    <a:pt x="299" y="1385"/>
                  </a:cubicBezTo>
                  <a:cubicBezTo>
                    <a:pt x="691" y="1838"/>
                    <a:pt x="1084" y="2278"/>
                    <a:pt x="1465" y="2731"/>
                  </a:cubicBezTo>
                  <a:cubicBezTo>
                    <a:pt x="2323" y="3731"/>
                    <a:pt x="3216" y="4755"/>
                    <a:pt x="4073" y="5755"/>
                  </a:cubicBezTo>
                  <a:cubicBezTo>
                    <a:pt x="4240" y="5946"/>
                    <a:pt x="4466" y="6053"/>
                    <a:pt x="4704" y="6053"/>
                  </a:cubicBezTo>
                  <a:cubicBezTo>
                    <a:pt x="4894" y="6053"/>
                    <a:pt x="5097" y="5981"/>
                    <a:pt x="5252" y="5850"/>
                  </a:cubicBezTo>
                  <a:cubicBezTo>
                    <a:pt x="5597" y="5553"/>
                    <a:pt x="5644" y="5029"/>
                    <a:pt x="5347" y="4672"/>
                  </a:cubicBezTo>
                  <a:cubicBezTo>
                    <a:pt x="4478" y="3660"/>
                    <a:pt x="3597" y="2636"/>
                    <a:pt x="2739" y="1635"/>
                  </a:cubicBezTo>
                  <a:cubicBezTo>
                    <a:pt x="2346" y="1195"/>
                    <a:pt x="1954" y="742"/>
                    <a:pt x="1573" y="290"/>
                  </a:cubicBezTo>
                  <a:cubicBezTo>
                    <a:pt x="1402" y="100"/>
                    <a:pt x="1167" y="0"/>
                    <a:pt x="931"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6" name="Google Shape;312;p16">
              <a:extLst>
                <a:ext uri="{FF2B5EF4-FFF2-40B4-BE49-F238E27FC236}">
                  <a16:creationId xmlns:a16="http://schemas.microsoft.com/office/drawing/2014/main" id="{C2107582-7290-1A18-FDCB-4592E073314C}"/>
                </a:ext>
              </a:extLst>
            </p:cNvPr>
            <p:cNvSpPr/>
            <p:nvPr/>
          </p:nvSpPr>
          <p:spPr>
            <a:xfrm flipH="1">
              <a:off x="7722160" y="4141758"/>
              <a:ext cx="126103" cy="246308"/>
            </a:xfrm>
            <a:custGeom>
              <a:avLst/>
              <a:gdLst/>
              <a:ahLst/>
              <a:cxnLst/>
              <a:rect l="l" t="t" r="r" b="b"/>
              <a:pathLst>
                <a:path w="3657" h="7143" extrusionOk="0">
                  <a:moveTo>
                    <a:pt x="2731" y="1"/>
                  </a:moveTo>
                  <a:cubicBezTo>
                    <a:pt x="2350" y="1"/>
                    <a:pt x="2012" y="274"/>
                    <a:pt x="1930" y="654"/>
                  </a:cubicBezTo>
                  <a:cubicBezTo>
                    <a:pt x="1739" y="1523"/>
                    <a:pt x="1453" y="2392"/>
                    <a:pt x="1084" y="3225"/>
                  </a:cubicBezTo>
                  <a:cubicBezTo>
                    <a:pt x="680" y="4142"/>
                    <a:pt x="358" y="5118"/>
                    <a:pt x="108" y="6107"/>
                  </a:cubicBezTo>
                  <a:cubicBezTo>
                    <a:pt x="1" y="6559"/>
                    <a:pt x="275" y="7011"/>
                    <a:pt x="727" y="7119"/>
                  </a:cubicBezTo>
                  <a:cubicBezTo>
                    <a:pt x="799" y="7131"/>
                    <a:pt x="858" y="7142"/>
                    <a:pt x="930" y="7142"/>
                  </a:cubicBezTo>
                  <a:cubicBezTo>
                    <a:pt x="1299" y="7142"/>
                    <a:pt x="1644" y="6881"/>
                    <a:pt x="1739" y="6500"/>
                  </a:cubicBezTo>
                  <a:cubicBezTo>
                    <a:pt x="1954" y="5607"/>
                    <a:pt x="2251" y="4725"/>
                    <a:pt x="2620" y="3904"/>
                  </a:cubicBezTo>
                  <a:cubicBezTo>
                    <a:pt x="3037" y="2963"/>
                    <a:pt x="3347" y="1987"/>
                    <a:pt x="3561" y="1011"/>
                  </a:cubicBezTo>
                  <a:cubicBezTo>
                    <a:pt x="3656" y="558"/>
                    <a:pt x="3370" y="118"/>
                    <a:pt x="2918" y="23"/>
                  </a:cubicBezTo>
                  <a:cubicBezTo>
                    <a:pt x="2855" y="8"/>
                    <a:pt x="2793" y="1"/>
                    <a:pt x="2731"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7" name="Google Shape;313;p16">
              <a:extLst>
                <a:ext uri="{FF2B5EF4-FFF2-40B4-BE49-F238E27FC236}">
                  <a16:creationId xmlns:a16="http://schemas.microsoft.com/office/drawing/2014/main" id="{1E336664-C3D4-8A0B-4E16-D29A0F07A0D9}"/>
                </a:ext>
              </a:extLst>
            </p:cNvPr>
            <p:cNvSpPr/>
            <p:nvPr/>
          </p:nvSpPr>
          <p:spPr>
            <a:xfrm flipH="1">
              <a:off x="8644724" y="2068896"/>
              <a:ext cx="118275" cy="248688"/>
            </a:xfrm>
            <a:custGeom>
              <a:avLst/>
              <a:gdLst/>
              <a:ahLst/>
              <a:cxnLst/>
              <a:rect l="l" t="t" r="r" b="b"/>
              <a:pathLst>
                <a:path w="3430" h="7212" extrusionOk="0">
                  <a:moveTo>
                    <a:pt x="2477" y="1"/>
                  </a:moveTo>
                  <a:cubicBezTo>
                    <a:pt x="2136" y="1"/>
                    <a:pt x="1821" y="211"/>
                    <a:pt x="1691" y="544"/>
                  </a:cubicBezTo>
                  <a:cubicBezTo>
                    <a:pt x="1156" y="2008"/>
                    <a:pt x="668" y="3604"/>
                    <a:pt x="275" y="5271"/>
                  </a:cubicBezTo>
                  <a:cubicBezTo>
                    <a:pt x="191" y="5592"/>
                    <a:pt x="132" y="5925"/>
                    <a:pt x="72" y="6247"/>
                  </a:cubicBezTo>
                  <a:cubicBezTo>
                    <a:pt x="1" y="6699"/>
                    <a:pt x="310" y="7128"/>
                    <a:pt x="763" y="7199"/>
                  </a:cubicBezTo>
                  <a:cubicBezTo>
                    <a:pt x="810" y="7211"/>
                    <a:pt x="858" y="7211"/>
                    <a:pt x="906" y="7211"/>
                  </a:cubicBezTo>
                  <a:cubicBezTo>
                    <a:pt x="1310" y="7211"/>
                    <a:pt x="1656" y="6926"/>
                    <a:pt x="1727" y="6509"/>
                  </a:cubicBezTo>
                  <a:cubicBezTo>
                    <a:pt x="1775" y="6223"/>
                    <a:pt x="1834" y="5937"/>
                    <a:pt x="1894" y="5664"/>
                  </a:cubicBezTo>
                  <a:cubicBezTo>
                    <a:pt x="2287" y="4056"/>
                    <a:pt x="2739" y="2532"/>
                    <a:pt x="3263" y="1127"/>
                  </a:cubicBezTo>
                  <a:cubicBezTo>
                    <a:pt x="3430" y="699"/>
                    <a:pt x="3204" y="210"/>
                    <a:pt x="2775" y="56"/>
                  </a:cubicBezTo>
                  <a:cubicBezTo>
                    <a:pt x="2676" y="18"/>
                    <a:pt x="2576" y="1"/>
                    <a:pt x="2477"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8" name="Google Shape;314;p16">
              <a:extLst>
                <a:ext uri="{FF2B5EF4-FFF2-40B4-BE49-F238E27FC236}">
                  <a16:creationId xmlns:a16="http://schemas.microsoft.com/office/drawing/2014/main" id="{D555AC36-CF1E-D9AC-1B69-B13B268ACB08}"/>
                </a:ext>
              </a:extLst>
            </p:cNvPr>
            <p:cNvSpPr/>
            <p:nvPr/>
          </p:nvSpPr>
          <p:spPr>
            <a:xfrm flipH="1">
              <a:off x="7730405" y="1399333"/>
              <a:ext cx="256619" cy="105344"/>
            </a:xfrm>
            <a:custGeom>
              <a:avLst/>
              <a:gdLst/>
              <a:ahLst/>
              <a:cxnLst/>
              <a:rect l="l" t="t" r="r" b="b"/>
              <a:pathLst>
                <a:path w="7442" h="3055" extrusionOk="0">
                  <a:moveTo>
                    <a:pt x="6540" y="0"/>
                  </a:moveTo>
                  <a:cubicBezTo>
                    <a:pt x="6484" y="0"/>
                    <a:pt x="6427" y="6"/>
                    <a:pt x="6370" y="18"/>
                  </a:cubicBezTo>
                  <a:cubicBezTo>
                    <a:pt x="4334" y="435"/>
                    <a:pt x="2429" y="899"/>
                    <a:pt x="691" y="1411"/>
                  </a:cubicBezTo>
                  <a:cubicBezTo>
                    <a:pt x="251" y="1542"/>
                    <a:pt x="1" y="2006"/>
                    <a:pt x="132" y="2447"/>
                  </a:cubicBezTo>
                  <a:cubicBezTo>
                    <a:pt x="239" y="2816"/>
                    <a:pt x="572" y="3054"/>
                    <a:pt x="929" y="3054"/>
                  </a:cubicBezTo>
                  <a:cubicBezTo>
                    <a:pt x="1013" y="3054"/>
                    <a:pt x="1084" y="3042"/>
                    <a:pt x="1167" y="3018"/>
                  </a:cubicBezTo>
                  <a:cubicBezTo>
                    <a:pt x="2858" y="2518"/>
                    <a:pt x="4715" y="2066"/>
                    <a:pt x="6704" y="1661"/>
                  </a:cubicBezTo>
                  <a:cubicBezTo>
                    <a:pt x="7156" y="1566"/>
                    <a:pt x="7442" y="1125"/>
                    <a:pt x="7359" y="673"/>
                  </a:cubicBezTo>
                  <a:cubicBezTo>
                    <a:pt x="7275" y="277"/>
                    <a:pt x="6928" y="0"/>
                    <a:pt x="6540"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9" name="Google Shape;315;p16">
              <a:extLst>
                <a:ext uri="{FF2B5EF4-FFF2-40B4-BE49-F238E27FC236}">
                  <a16:creationId xmlns:a16="http://schemas.microsoft.com/office/drawing/2014/main" id="{922A9560-9D8B-5939-C50F-0C3BA723BF57}"/>
                </a:ext>
              </a:extLst>
            </p:cNvPr>
            <p:cNvSpPr/>
            <p:nvPr/>
          </p:nvSpPr>
          <p:spPr>
            <a:xfrm flipH="1">
              <a:off x="7602711" y="4910599"/>
              <a:ext cx="160964" cy="232895"/>
            </a:xfrm>
            <a:custGeom>
              <a:avLst/>
              <a:gdLst/>
              <a:ahLst/>
              <a:cxnLst/>
              <a:rect l="l" t="t" r="r" b="b"/>
              <a:pathLst>
                <a:path w="4668" h="6754" extrusionOk="0">
                  <a:moveTo>
                    <a:pt x="948" y="0"/>
                  </a:moveTo>
                  <a:cubicBezTo>
                    <a:pt x="834" y="0"/>
                    <a:pt x="718" y="24"/>
                    <a:pt x="608" y="75"/>
                  </a:cubicBezTo>
                  <a:cubicBezTo>
                    <a:pt x="179" y="265"/>
                    <a:pt x="1" y="765"/>
                    <a:pt x="191" y="1182"/>
                  </a:cubicBezTo>
                  <a:cubicBezTo>
                    <a:pt x="1608" y="4301"/>
                    <a:pt x="2965" y="6301"/>
                    <a:pt x="3025" y="6385"/>
                  </a:cubicBezTo>
                  <a:cubicBezTo>
                    <a:pt x="3191" y="6623"/>
                    <a:pt x="3453" y="6754"/>
                    <a:pt x="3715" y="6754"/>
                  </a:cubicBezTo>
                  <a:cubicBezTo>
                    <a:pt x="3882" y="6754"/>
                    <a:pt x="4049" y="6706"/>
                    <a:pt x="4192" y="6611"/>
                  </a:cubicBezTo>
                  <a:cubicBezTo>
                    <a:pt x="4573" y="6349"/>
                    <a:pt x="4668" y="5825"/>
                    <a:pt x="4406" y="5444"/>
                  </a:cubicBezTo>
                  <a:cubicBezTo>
                    <a:pt x="4394" y="5420"/>
                    <a:pt x="3061" y="3468"/>
                    <a:pt x="1715" y="491"/>
                  </a:cubicBezTo>
                  <a:cubicBezTo>
                    <a:pt x="1575" y="185"/>
                    <a:pt x="1267" y="0"/>
                    <a:pt x="94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0" name="Google Shape;316;p16">
              <a:extLst>
                <a:ext uri="{FF2B5EF4-FFF2-40B4-BE49-F238E27FC236}">
                  <a16:creationId xmlns:a16="http://schemas.microsoft.com/office/drawing/2014/main" id="{D976E1A2-6005-FBDE-0DD0-DB2BF42ED252}"/>
                </a:ext>
              </a:extLst>
            </p:cNvPr>
            <p:cNvSpPr/>
            <p:nvPr/>
          </p:nvSpPr>
          <p:spPr>
            <a:xfrm flipH="1">
              <a:off x="6945808" y="1266641"/>
              <a:ext cx="255791" cy="107447"/>
            </a:xfrm>
            <a:custGeom>
              <a:avLst/>
              <a:gdLst/>
              <a:ahLst/>
              <a:cxnLst/>
              <a:rect l="l" t="t" r="r" b="b"/>
              <a:pathLst>
                <a:path w="7418" h="3116" extrusionOk="0">
                  <a:moveTo>
                    <a:pt x="6485" y="1"/>
                  </a:moveTo>
                  <a:cubicBezTo>
                    <a:pt x="6387" y="1"/>
                    <a:pt x="6288" y="19"/>
                    <a:pt x="6192" y="56"/>
                  </a:cubicBezTo>
                  <a:cubicBezTo>
                    <a:pt x="4489" y="675"/>
                    <a:pt x="2667" y="1139"/>
                    <a:pt x="762" y="1449"/>
                  </a:cubicBezTo>
                  <a:cubicBezTo>
                    <a:pt x="310" y="1520"/>
                    <a:pt x="0" y="1949"/>
                    <a:pt x="72" y="2413"/>
                  </a:cubicBezTo>
                  <a:cubicBezTo>
                    <a:pt x="143" y="2818"/>
                    <a:pt x="488" y="3116"/>
                    <a:pt x="893" y="3116"/>
                  </a:cubicBezTo>
                  <a:cubicBezTo>
                    <a:pt x="941" y="3116"/>
                    <a:pt x="988" y="3116"/>
                    <a:pt x="1036" y="3104"/>
                  </a:cubicBezTo>
                  <a:cubicBezTo>
                    <a:pt x="3036" y="2782"/>
                    <a:pt x="4965" y="2282"/>
                    <a:pt x="6763" y="1628"/>
                  </a:cubicBezTo>
                  <a:cubicBezTo>
                    <a:pt x="7204" y="1461"/>
                    <a:pt x="7418" y="985"/>
                    <a:pt x="7263" y="544"/>
                  </a:cubicBezTo>
                  <a:cubicBezTo>
                    <a:pt x="7143" y="212"/>
                    <a:pt x="6822" y="1"/>
                    <a:pt x="6485"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1" name="Google Shape;317;p16">
              <a:extLst>
                <a:ext uri="{FF2B5EF4-FFF2-40B4-BE49-F238E27FC236}">
                  <a16:creationId xmlns:a16="http://schemas.microsoft.com/office/drawing/2014/main" id="{11C5D121-5272-0B67-69F4-7E58EE4CB028}"/>
                </a:ext>
              </a:extLst>
            </p:cNvPr>
            <p:cNvSpPr/>
            <p:nvPr/>
          </p:nvSpPr>
          <p:spPr>
            <a:xfrm flipH="1">
              <a:off x="7767333" y="4528006"/>
              <a:ext cx="95275" cy="253377"/>
            </a:xfrm>
            <a:custGeom>
              <a:avLst/>
              <a:gdLst/>
              <a:ahLst/>
              <a:cxnLst/>
              <a:rect l="l" t="t" r="r" b="b"/>
              <a:pathLst>
                <a:path w="2763" h="7348" extrusionOk="0">
                  <a:moveTo>
                    <a:pt x="855" y="0"/>
                  </a:moveTo>
                  <a:cubicBezTo>
                    <a:pt x="840" y="0"/>
                    <a:pt x="825" y="1"/>
                    <a:pt x="810" y="1"/>
                  </a:cubicBezTo>
                  <a:cubicBezTo>
                    <a:pt x="357" y="25"/>
                    <a:pt x="0" y="418"/>
                    <a:pt x="24" y="883"/>
                  </a:cubicBezTo>
                  <a:cubicBezTo>
                    <a:pt x="131" y="2752"/>
                    <a:pt x="465" y="4716"/>
                    <a:pt x="1024" y="6740"/>
                  </a:cubicBezTo>
                  <a:cubicBezTo>
                    <a:pt x="1131" y="7109"/>
                    <a:pt x="1465" y="7348"/>
                    <a:pt x="1834" y="7348"/>
                  </a:cubicBezTo>
                  <a:cubicBezTo>
                    <a:pt x="1905" y="7348"/>
                    <a:pt x="1989" y="7348"/>
                    <a:pt x="2060" y="7324"/>
                  </a:cubicBezTo>
                  <a:cubicBezTo>
                    <a:pt x="2501" y="7205"/>
                    <a:pt x="2762" y="6740"/>
                    <a:pt x="2643" y="6288"/>
                  </a:cubicBezTo>
                  <a:cubicBezTo>
                    <a:pt x="2120" y="4395"/>
                    <a:pt x="1798" y="2538"/>
                    <a:pt x="1691" y="787"/>
                  </a:cubicBezTo>
                  <a:cubicBezTo>
                    <a:pt x="1668" y="338"/>
                    <a:pt x="1299" y="0"/>
                    <a:pt x="85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2" name="Google Shape;318;p16">
              <a:extLst>
                <a:ext uri="{FF2B5EF4-FFF2-40B4-BE49-F238E27FC236}">
                  <a16:creationId xmlns:a16="http://schemas.microsoft.com/office/drawing/2014/main" id="{77B28FED-495C-0146-7290-D349DB8E5527}"/>
                </a:ext>
              </a:extLst>
            </p:cNvPr>
            <p:cNvSpPr/>
            <p:nvPr/>
          </p:nvSpPr>
          <p:spPr>
            <a:xfrm flipH="1">
              <a:off x="7881474" y="3423298"/>
              <a:ext cx="183137" cy="218343"/>
            </a:xfrm>
            <a:custGeom>
              <a:avLst/>
              <a:gdLst/>
              <a:ahLst/>
              <a:cxnLst/>
              <a:rect l="l" t="t" r="r" b="b"/>
              <a:pathLst>
                <a:path w="5311" h="6332" extrusionOk="0">
                  <a:moveTo>
                    <a:pt x="932" y="0"/>
                  </a:moveTo>
                  <a:cubicBezTo>
                    <a:pt x="752" y="0"/>
                    <a:pt x="571" y="57"/>
                    <a:pt x="417" y="176"/>
                  </a:cubicBezTo>
                  <a:cubicBezTo>
                    <a:pt x="60" y="462"/>
                    <a:pt x="0" y="998"/>
                    <a:pt x="286" y="1355"/>
                  </a:cubicBezTo>
                  <a:cubicBezTo>
                    <a:pt x="1608" y="3034"/>
                    <a:pt x="2715" y="4534"/>
                    <a:pt x="3667" y="5963"/>
                  </a:cubicBezTo>
                  <a:cubicBezTo>
                    <a:pt x="3822" y="6201"/>
                    <a:pt x="4096" y="6332"/>
                    <a:pt x="4358" y="6332"/>
                  </a:cubicBezTo>
                  <a:cubicBezTo>
                    <a:pt x="4525" y="6332"/>
                    <a:pt x="4679" y="6284"/>
                    <a:pt x="4822" y="6189"/>
                  </a:cubicBezTo>
                  <a:cubicBezTo>
                    <a:pt x="5203" y="5927"/>
                    <a:pt x="5311" y="5415"/>
                    <a:pt x="5060" y="5034"/>
                  </a:cubicBezTo>
                  <a:cubicBezTo>
                    <a:pt x="4072" y="3570"/>
                    <a:pt x="2941" y="2022"/>
                    <a:pt x="1596" y="319"/>
                  </a:cubicBezTo>
                  <a:cubicBezTo>
                    <a:pt x="1429" y="111"/>
                    <a:pt x="1182" y="0"/>
                    <a:pt x="932"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3" name="Google Shape;319;p16">
              <a:extLst>
                <a:ext uri="{FF2B5EF4-FFF2-40B4-BE49-F238E27FC236}">
                  <a16:creationId xmlns:a16="http://schemas.microsoft.com/office/drawing/2014/main" id="{7C5F7B0C-0EBA-502E-F8C6-0E78313DC935}"/>
                </a:ext>
              </a:extLst>
            </p:cNvPr>
            <p:cNvSpPr/>
            <p:nvPr/>
          </p:nvSpPr>
          <p:spPr>
            <a:xfrm flipH="1">
              <a:off x="8109340" y="1513404"/>
              <a:ext cx="241033" cy="150964"/>
            </a:xfrm>
            <a:custGeom>
              <a:avLst/>
              <a:gdLst/>
              <a:ahLst/>
              <a:cxnLst/>
              <a:rect l="l" t="t" r="r" b="b"/>
              <a:pathLst>
                <a:path w="6990" h="4378" extrusionOk="0">
                  <a:moveTo>
                    <a:pt x="6035" y="1"/>
                  </a:moveTo>
                  <a:cubicBezTo>
                    <a:pt x="5925" y="1"/>
                    <a:pt x="5812" y="22"/>
                    <a:pt x="5704" y="68"/>
                  </a:cubicBezTo>
                  <a:cubicBezTo>
                    <a:pt x="3811" y="889"/>
                    <a:pt x="2048" y="1818"/>
                    <a:pt x="489" y="2842"/>
                  </a:cubicBezTo>
                  <a:cubicBezTo>
                    <a:pt x="108" y="3092"/>
                    <a:pt x="1" y="3616"/>
                    <a:pt x="251" y="3997"/>
                  </a:cubicBezTo>
                  <a:cubicBezTo>
                    <a:pt x="417" y="4247"/>
                    <a:pt x="679" y="4378"/>
                    <a:pt x="953" y="4378"/>
                  </a:cubicBezTo>
                  <a:cubicBezTo>
                    <a:pt x="1108" y="4378"/>
                    <a:pt x="1263" y="4330"/>
                    <a:pt x="1406" y="4247"/>
                  </a:cubicBezTo>
                  <a:cubicBezTo>
                    <a:pt x="2894" y="3270"/>
                    <a:pt x="4561" y="2389"/>
                    <a:pt x="6370" y="1603"/>
                  </a:cubicBezTo>
                  <a:cubicBezTo>
                    <a:pt x="6787" y="1425"/>
                    <a:pt x="6990" y="925"/>
                    <a:pt x="6799" y="508"/>
                  </a:cubicBezTo>
                  <a:cubicBezTo>
                    <a:pt x="6666" y="188"/>
                    <a:pt x="6360" y="1"/>
                    <a:pt x="6035"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4" name="Google Shape;320;p16">
              <a:extLst>
                <a:ext uri="{FF2B5EF4-FFF2-40B4-BE49-F238E27FC236}">
                  <a16:creationId xmlns:a16="http://schemas.microsoft.com/office/drawing/2014/main" id="{97100B0E-B9C7-36C7-382C-2FCB495C1D02}"/>
                </a:ext>
              </a:extLst>
            </p:cNvPr>
            <p:cNvSpPr/>
            <p:nvPr/>
          </p:nvSpPr>
          <p:spPr>
            <a:xfrm flipH="1">
              <a:off x="6439971" y="308384"/>
              <a:ext cx="115827" cy="249102"/>
            </a:xfrm>
            <a:custGeom>
              <a:avLst/>
              <a:gdLst/>
              <a:ahLst/>
              <a:cxnLst/>
              <a:rect l="l" t="t" r="r" b="b"/>
              <a:pathLst>
                <a:path w="3359" h="7224" extrusionOk="0">
                  <a:moveTo>
                    <a:pt x="953" y="1"/>
                  </a:moveTo>
                  <a:cubicBezTo>
                    <a:pt x="842" y="1"/>
                    <a:pt x="729" y="22"/>
                    <a:pt x="620" y="68"/>
                  </a:cubicBezTo>
                  <a:cubicBezTo>
                    <a:pt x="191" y="246"/>
                    <a:pt x="1" y="746"/>
                    <a:pt x="191" y="1163"/>
                  </a:cubicBezTo>
                  <a:cubicBezTo>
                    <a:pt x="929" y="2878"/>
                    <a:pt x="1418" y="4664"/>
                    <a:pt x="1644" y="6485"/>
                  </a:cubicBezTo>
                  <a:cubicBezTo>
                    <a:pt x="1691" y="6914"/>
                    <a:pt x="2061" y="7223"/>
                    <a:pt x="2465" y="7223"/>
                  </a:cubicBezTo>
                  <a:cubicBezTo>
                    <a:pt x="2501" y="7223"/>
                    <a:pt x="2537" y="7223"/>
                    <a:pt x="2573" y="7211"/>
                  </a:cubicBezTo>
                  <a:cubicBezTo>
                    <a:pt x="3037" y="7152"/>
                    <a:pt x="3358" y="6735"/>
                    <a:pt x="3299" y="6283"/>
                  </a:cubicBezTo>
                  <a:cubicBezTo>
                    <a:pt x="3061" y="4306"/>
                    <a:pt x="2525" y="2354"/>
                    <a:pt x="1715" y="496"/>
                  </a:cubicBezTo>
                  <a:cubicBezTo>
                    <a:pt x="1582" y="186"/>
                    <a:pt x="1277" y="1"/>
                    <a:pt x="953"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5" name="Google Shape;321;p16">
              <a:extLst>
                <a:ext uri="{FF2B5EF4-FFF2-40B4-BE49-F238E27FC236}">
                  <a16:creationId xmlns:a16="http://schemas.microsoft.com/office/drawing/2014/main" id="{211F97BC-A39A-3B45-CF2C-3967E26C7337}"/>
                </a:ext>
              </a:extLst>
            </p:cNvPr>
            <p:cNvSpPr/>
            <p:nvPr/>
          </p:nvSpPr>
          <p:spPr>
            <a:xfrm flipH="1">
              <a:off x="6444074" y="697804"/>
              <a:ext cx="125689" cy="246446"/>
            </a:xfrm>
            <a:custGeom>
              <a:avLst/>
              <a:gdLst/>
              <a:ahLst/>
              <a:cxnLst/>
              <a:rect l="l" t="t" r="r" b="b"/>
              <a:pathLst>
                <a:path w="3645" h="7147" extrusionOk="0">
                  <a:moveTo>
                    <a:pt x="2734" y="1"/>
                  </a:moveTo>
                  <a:cubicBezTo>
                    <a:pt x="2337" y="1"/>
                    <a:pt x="1981" y="290"/>
                    <a:pt x="1918" y="693"/>
                  </a:cubicBezTo>
                  <a:cubicBezTo>
                    <a:pt x="1608" y="2515"/>
                    <a:pt x="1025" y="4277"/>
                    <a:pt x="203" y="5932"/>
                  </a:cubicBezTo>
                  <a:cubicBezTo>
                    <a:pt x="1" y="6348"/>
                    <a:pt x="168" y="6848"/>
                    <a:pt x="584" y="7051"/>
                  </a:cubicBezTo>
                  <a:cubicBezTo>
                    <a:pt x="703" y="7110"/>
                    <a:pt x="823" y="7146"/>
                    <a:pt x="953" y="7146"/>
                  </a:cubicBezTo>
                  <a:cubicBezTo>
                    <a:pt x="1263" y="7146"/>
                    <a:pt x="1561" y="6967"/>
                    <a:pt x="1704" y="6682"/>
                  </a:cubicBezTo>
                  <a:cubicBezTo>
                    <a:pt x="2597" y="4872"/>
                    <a:pt x="3228" y="2955"/>
                    <a:pt x="3561" y="979"/>
                  </a:cubicBezTo>
                  <a:cubicBezTo>
                    <a:pt x="3644" y="526"/>
                    <a:pt x="3335" y="98"/>
                    <a:pt x="2882" y="14"/>
                  </a:cubicBezTo>
                  <a:cubicBezTo>
                    <a:pt x="2833" y="5"/>
                    <a:pt x="2783" y="1"/>
                    <a:pt x="2734"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6" name="Google Shape;322;p16">
              <a:extLst>
                <a:ext uri="{FF2B5EF4-FFF2-40B4-BE49-F238E27FC236}">
                  <a16:creationId xmlns:a16="http://schemas.microsoft.com/office/drawing/2014/main" id="{2FDCDCC6-4652-26A5-2360-77E7FB815CDD}"/>
                </a:ext>
              </a:extLst>
            </p:cNvPr>
            <p:cNvSpPr/>
            <p:nvPr/>
          </p:nvSpPr>
          <p:spPr>
            <a:xfrm flipH="1">
              <a:off x="7720540" y="3756166"/>
              <a:ext cx="127309" cy="245964"/>
            </a:xfrm>
            <a:custGeom>
              <a:avLst/>
              <a:gdLst/>
              <a:ahLst/>
              <a:cxnLst/>
              <a:rect l="l" t="t" r="r" b="b"/>
              <a:pathLst>
                <a:path w="3692" h="7133" extrusionOk="0">
                  <a:moveTo>
                    <a:pt x="958" y="1"/>
                  </a:moveTo>
                  <a:cubicBezTo>
                    <a:pt x="836" y="1"/>
                    <a:pt x="713" y="27"/>
                    <a:pt x="596" y="84"/>
                  </a:cubicBezTo>
                  <a:cubicBezTo>
                    <a:pt x="179" y="287"/>
                    <a:pt x="1" y="775"/>
                    <a:pt x="203" y="1203"/>
                  </a:cubicBezTo>
                  <a:cubicBezTo>
                    <a:pt x="1072" y="3049"/>
                    <a:pt x="1656" y="4763"/>
                    <a:pt x="1953" y="6442"/>
                  </a:cubicBezTo>
                  <a:cubicBezTo>
                    <a:pt x="2037" y="6847"/>
                    <a:pt x="2382" y="7133"/>
                    <a:pt x="2775" y="7133"/>
                  </a:cubicBezTo>
                  <a:cubicBezTo>
                    <a:pt x="2835" y="7133"/>
                    <a:pt x="2882" y="7121"/>
                    <a:pt x="2930" y="7121"/>
                  </a:cubicBezTo>
                  <a:cubicBezTo>
                    <a:pt x="3382" y="7037"/>
                    <a:pt x="3692" y="6597"/>
                    <a:pt x="3608" y="6144"/>
                  </a:cubicBezTo>
                  <a:cubicBezTo>
                    <a:pt x="3275" y="4323"/>
                    <a:pt x="2656" y="2465"/>
                    <a:pt x="1715" y="477"/>
                  </a:cubicBezTo>
                  <a:cubicBezTo>
                    <a:pt x="1570" y="177"/>
                    <a:pt x="1270" y="1"/>
                    <a:pt x="958"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7" name="Google Shape;323;p16">
              <a:extLst>
                <a:ext uri="{FF2B5EF4-FFF2-40B4-BE49-F238E27FC236}">
                  <a16:creationId xmlns:a16="http://schemas.microsoft.com/office/drawing/2014/main" id="{2540EB8A-4DF5-B852-148F-867E3913B55C}"/>
                </a:ext>
              </a:extLst>
            </p:cNvPr>
            <p:cNvSpPr/>
            <p:nvPr/>
          </p:nvSpPr>
          <p:spPr>
            <a:xfrm flipH="1">
              <a:off x="6593526" y="-1"/>
              <a:ext cx="207378" cy="196585"/>
            </a:xfrm>
            <a:custGeom>
              <a:avLst/>
              <a:gdLst/>
              <a:ahLst/>
              <a:cxnLst/>
              <a:rect l="l" t="t" r="r" b="b"/>
              <a:pathLst>
                <a:path w="6014" h="5701" extrusionOk="0">
                  <a:moveTo>
                    <a:pt x="955" y="1"/>
                  </a:moveTo>
                  <a:cubicBezTo>
                    <a:pt x="703" y="1"/>
                    <a:pt x="454" y="115"/>
                    <a:pt x="287" y="331"/>
                  </a:cubicBezTo>
                  <a:cubicBezTo>
                    <a:pt x="1" y="688"/>
                    <a:pt x="72" y="1224"/>
                    <a:pt x="441" y="1498"/>
                  </a:cubicBezTo>
                  <a:cubicBezTo>
                    <a:pt x="1953" y="2665"/>
                    <a:pt x="3287" y="3974"/>
                    <a:pt x="4418" y="5379"/>
                  </a:cubicBezTo>
                  <a:cubicBezTo>
                    <a:pt x="4585" y="5594"/>
                    <a:pt x="4835" y="5701"/>
                    <a:pt x="5073" y="5701"/>
                  </a:cubicBezTo>
                  <a:cubicBezTo>
                    <a:pt x="5263" y="5701"/>
                    <a:pt x="5442" y="5641"/>
                    <a:pt x="5597" y="5510"/>
                  </a:cubicBezTo>
                  <a:cubicBezTo>
                    <a:pt x="5954" y="5225"/>
                    <a:pt x="6013" y="4701"/>
                    <a:pt x="5728" y="4332"/>
                  </a:cubicBezTo>
                  <a:cubicBezTo>
                    <a:pt x="4513" y="2819"/>
                    <a:pt x="3073" y="1426"/>
                    <a:pt x="1465" y="176"/>
                  </a:cubicBezTo>
                  <a:cubicBezTo>
                    <a:pt x="1312" y="58"/>
                    <a:pt x="1133" y="1"/>
                    <a:pt x="955"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8" name="Google Shape;324;p16">
              <a:extLst>
                <a:ext uri="{FF2B5EF4-FFF2-40B4-BE49-F238E27FC236}">
                  <a16:creationId xmlns:a16="http://schemas.microsoft.com/office/drawing/2014/main" id="{BED51F44-7AD4-A1C0-F6EA-0FD1C09D5325}"/>
                </a:ext>
              </a:extLst>
            </p:cNvPr>
            <p:cNvSpPr/>
            <p:nvPr/>
          </p:nvSpPr>
          <p:spPr>
            <a:xfrm flipH="1">
              <a:off x="6616941" y="1050051"/>
              <a:ext cx="216378" cy="186102"/>
            </a:xfrm>
            <a:custGeom>
              <a:avLst/>
              <a:gdLst/>
              <a:ahLst/>
              <a:cxnLst/>
              <a:rect l="l" t="t" r="r" b="b"/>
              <a:pathLst>
                <a:path w="6275" h="5397" extrusionOk="0">
                  <a:moveTo>
                    <a:pt x="5348" y="0"/>
                  </a:moveTo>
                  <a:cubicBezTo>
                    <a:pt x="5120" y="0"/>
                    <a:pt x="4892" y="93"/>
                    <a:pt x="4727" y="277"/>
                  </a:cubicBezTo>
                  <a:cubicBezTo>
                    <a:pt x="3501" y="1622"/>
                    <a:pt x="2084" y="2825"/>
                    <a:pt x="500" y="3860"/>
                  </a:cubicBezTo>
                  <a:cubicBezTo>
                    <a:pt x="107" y="4110"/>
                    <a:pt x="0" y="4622"/>
                    <a:pt x="250" y="5015"/>
                  </a:cubicBezTo>
                  <a:cubicBezTo>
                    <a:pt x="417" y="5253"/>
                    <a:pt x="679" y="5396"/>
                    <a:pt x="953" y="5396"/>
                  </a:cubicBezTo>
                  <a:cubicBezTo>
                    <a:pt x="1107" y="5396"/>
                    <a:pt x="1274" y="5349"/>
                    <a:pt x="1405" y="5253"/>
                  </a:cubicBezTo>
                  <a:cubicBezTo>
                    <a:pt x="3108" y="4146"/>
                    <a:pt x="4644" y="2848"/>
                    <a:pt x="5965" y="1396"/>
                  </a:cubicBezTo>
                  <a:cubicBezTo>
                    <a:pt x="6275" y="1062"/>
                    <a:pt x="6251" y="527"/>
                    <a:pt x="5906" y="217"/>
                  </a:cubicBezTo>
                  <a:cubicBezTo>
                    <a:pt x="5750" y="72"/>
                    <a:pt x="5549" y="0"/>
                    <a:pt x="534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269" name="Google Shape;1202;p35">
            <a:extLst>
              <a:ext uri="{FF2B5EF4-FFF2-40B4-BE49-F238E27FC236}">
                <a16:creationId xmlns:a16="http://schemas.microsoft.com/office/drawing/2014/main" id="{71B66A1A-0434-F684-017B-40D2BA803FCC}"/>
              </a:ext>
            </a:extLst>
          </p:cNvPr>
          <p:cNvSpPr/>
          <p:nvPr/>
        </p:nvSpPr>
        <p:spPr>
          <a:xfrm rot="-8256229">
            <a:off x="7185098" y="7713547"/>
            <a:ext cx="794372" cy="786031"/>
          </a:xfrm>
          <a:custGeom>
            <a:avLst/>
            <a:gdLst/>
            <a:ahLst/>
            <a:cxnLst/>
            <a:rect l="l" t="t" r="r" b="b"/>
            <a:pathLst>
              <a:path w="3659" h="3767" extrusionOk="0">
                <a:moveTo>
                  <a:pt x="1282" y="1"/>
                </a:moveTo>
                <a:lnTo>
                  <a:pt x="742" y="51"/>
                </a:lnTo>
                <a:cubicBezTo>
                  <a:pt x="742" y="51"/>
                  <a:pt x="1037" y="893"/>
                  <a:pt x="1332" y="1779"/>
                </a:cubicBezTo>
                <a:cubicBezTo>
                  <a:pt x="677" y="2089"/>
                  <a:pt x="101" y="2348"/>
                  <a:pt x="0" y="2362"/>
                </a:cubicBezTo>
                <a:lnTo>
                  <a:pt x="209" y="3291"/>
                </a:lnTo>
                <a:lnTo>
                  <a:pt x="1570" y="2485"/>
                </a:lnTo>
                <a:cubicBezTo>
                  <a:pt x="1779" y="3126"/>
                  <a:pt x="1952" y="3673"/>
                  <a:pt x="1952" y="3767"/>
                </a:cubicBezTo>
                <a:lnTo>
                  <a:pt x="2902" y="3673"/>
                </a:lnTo>
                <a:lnTo>
                  <a:pt x="2211" y="2103"/>
                </a:lnTo>
                <a:lnTo>
                  <a:pt x="3658" y="1239"/>
                </a:lnTo>
                <a:lnTo>
                  <a:pt x="3543" y="713"/>
                </a:lnTo>
                <a:cubicBezTo>
                  <a:pt x="3543" y="713"/>
                  <a:pt x="2765" y="1095"/>
                  <a:pt x="1937" y="1491"/>
                </a:cubicBezTo>
                <a:lnTo>
                  <a:pt x="1282" y="1"/>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281" name="Google Shape;1281;p36"/>
          <p:cNvGrpSpPr/>
          <p:nvPr/>
        </p:nvGrpSpPr>
        <p:grpSpPr>
          <a:xfrm>
            <a:off x="4908101" y="2472387"/>
            <a:ext cx="1134699" cy="1246588"/>
            <a:chOff x="7097824" y="2995260"/>
            <a:chExt cx="851024" cy="934941"/>
          </a:xfrm>
        </p:grpSpPr>
        <p:sp>
          <p:nvSpPr>
            <p:cNvPr id="1282" name="Google Shape;1282;p36"/>
            <p:cNvSpPr/>
            <p:nvPr/>
          </p:nvSpPr>
          <p:spPr>
            <a:xfrm>
              <a:off x="7210834" y="3150159"/>
              <a:ext cx="625022" cy="625022"/>
            </a:xfrm>
            <a:prstGeom prst="ellipse">
              <a:avLst/>
            </a:pr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3" name="Google Shape;1283;p36"/>
            <p:cNvSpPr/>
            <p:nvPr/>
          </p:nvSpPr>
          <p:spPr>
            <a:xfrm>
              <a:off x="7278394" y="3217781"/>
              <a:ext cx="489902" cy="489902"/>
            </a:xfrm>
            <a:prstGeom prst="ellipse">
              <a:avLst/>
            </a:pr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4" name="Google Shape;1284;p36"/>
            <p:cNvSpPr/>
            <p:nvPr/>
          </p:nvSpPr>
          <p:spPr>
            <a:xfrm>
              <a:off x="7395530" y="3063701"/>
              <a:ext cx="255571" cy="798059"/>
            </a:xfrm>
            <a:custGeom>
              <a:avLst/>
              <a:gdLst/>
              <a:ahLst/>
              <a:cxnLst/>
              <a:rect l="l" t="t" r="r" b="b"/>
              <a:pathLst>
                <a:path w="6490" h="20266" extrusionOk="0">
                  <a:moveTo>
                    <a:pt x="1" y="1"/>
                  </a:moveTo>
                  <a:lnTo>
                    <a:pt x="1906" y="10561"/>
                  </a:lnTo>
                  <a:lnTo>
                    <a:pt x="6490" y="20265"/>
                  </a:lnTo>
                  <a:lnTo>
                    <a:pt x="4573" y="9704"/>
                  </a:lnTo>
                  <a:lnTo>
                    <a:pt x="1" y="1"/>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5" name="Google Shape;1285;p36"/>
            <p:cNvSpPr/>
            <p:nvPr/>
          </p:nvSpPr>
          <p:spPr>
            <a:xfrm>
              <a:off x="7124090" y="3335182"/>
              <a:ext cx="798019" cy="255571"/>
            </a:xfrm>
            <a:custGeom>
              <a:avLst/>
              <a:gdLst/>
              <a:ahLst/>
              <a:cxnLst/>
              <a:rect l="l" t="t" r="r" b="b"/>
              <a:pathLst>
                <a:path w="20265" h="6490" extrusionOk="0">
                  <a:moveTo>
                    <a:pt x="20264" y="0"/>
                  </a:moveTo>
                  <a:lnTo>
                    <a:pt x="9704" y="1905"/>
                  </a:lnTo>
                  <a:lnTo>
                    <a:pt x="0" y="6489"/>
                  </a:lnTo>
                  <a:lnTo>
                    <a:pt x="10561" y="4572"/>
                  </a:lnTo>
                  <a:lnTo>
                    <a:pt x="20264" y="0"/>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6" name="Google Shape;1286;p36"/>
            <p:cNvSpPr/>
            <p:nvPr/>
          </p:nvSpPr>
          <p:spPr>
            <a:xfrm>
              <a:off x="7282551" y="2995260"/>
              <a:ext cx="481096" cy="934941"/>
            </a:xfrm>
            <a:custGeom>
              <a:avLst/>
              <a:gdLst/>
              <a:ahLst/>
              <a:cxnLst/>
              <a:rect l="l" t="t" r="r" b="b"/>
              <a:pathLst>
                <a:path w="12217" h="23742" extrusionOk="0">
                  <a:moveTo>
                    <a:pt x="12216" y="0"/>
                  </a:moveTo>
                  <a:lnTo>
                    <a:pt x="4870" y="11228"/>
                  </a:lnTo>
                  <a:lnTo>
                    <a:pt x="0" y="23741"/>
                  </a:lnTo>
                  <a:lnTo>
                    <a:pt x="7358" y="12514"/>
                  </a:lnTo>
                  <a:lnTo>
                    <a:pt x="12216" y="0"/>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7" name="Google Shape;1287;p36"/>
            <p:cNvSpPr/>
            <p:nvPr/>
          </p:nvSpPr>
          <p:spPr>
            <a:xfrm>
              <a:off x="7097824" y="3243743"/>
              <a:ext cx="851024" cy="437975"/>
            </a:xfrm>
            <a:custGeom>
              <a:avLst/>
              <a:gdLst/>
              <a:ahLst/>
              <a:cxnLst/>
              <a:rect l="l" t="t" r="r" b="b"/>
              <a:pathLst>
                <a:path w="21611" h="11122" extrusionOk="0">
                  <a:moveTo>
                    <a:pt x="0" y="1"/>
                  </a:moveTo>
                  <a:lnTo>
                    <a:pt x="10156" y="6811"/>
                  </a:lnTo>
                  <a:lnTo>
                    <a:pt x="21610" y="11121"/>
                  </a:lnTo>
                  <a:lnTo>
                    <a:pt x="11442" y="4323"/>
                  </a:lnTo>
                  <a:lnTo>
                    <a:pt x="0" y="1"/>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78" name="Google Shape;1278;p36"/>
          <p:cNvGrpSpPr/>
          <p:nvPr/>
        </p:nvGrpSpPr>
        <p:grpSpPr>
          <a:xfrm rot="2632787">
            <a:off x="1557367" y="3962547"/>
            <a:ext cx="820688" cy="1113576"/>
            <a:chOff x="1245850" y="2185200"/>
            <a:chExt cx="689036" cy="934940"/>
          </a:xfrm>
        </p:grpSpPr>
        <p:sp>
          <p:nvSpPr>
            <p:cNvPr id="1279" name="Google Shape;1279;p36"/>
            <p:cNvSpPr/>
            <p:nvPr/>
          </p:nvSpPr>
          <p:spPr>
            <a:xfrm flipH="1">
              <a:off x="1245850" y="2185200"/>
              <a:ext cx="689036" cy="934940"/>
            </a:xfrm>
            <a:custGeom>
              <a:avLst/>
              <a:gdLst/>
              <a:ahLst/>
              <a:cxnLst/>
              <a:rect l="l" t="t" r="r" b="b"/>
              <a:pathLst>
                <a:path w="8706" h="11813" extrusionOk="0">
                  <a:moveTo>
                    <a:pt x="5353" y="5072"/>
                  </a:moveTo>
                  <a:cubicBezTo>
                    <a:pt x="5350" y="5079"/>
                    <a:pt x="5349" y="5089"/>
                    <a:pt x="5343" y="5095"/>
                  </a:cubicBezTo>
                  <a:cubicBezTo>
                    <a:pt x="5336" y="5109"/>
                    <a:pt x="5336" y="5116"/>
                    <a:pt x="5329" y="5131"/>
                  </a:cubicBezTo>
                  <a:lnTo>
                    <a:pt x="5343" y="5087"/>
                  </a:lnTo>
                  <a:lnTo>
                    <a:pt x="5353" y="5072"/>
                  </a:lnTo>
                  <a:close/>
                  <a:moveTo>
                    <a:pt x="5754" y="0"/>
                  </a:moveTo>
                  <a:cubicBezTo>
                    <a:pt x="5520" y="0"/>
                    <a:pt x="5285" y="28"/>
                    <a:pt x="5055" y="83"/>
                  </a:cubicBezTo>
                  <a:cubicBezTo>
                    <a:pt x="4724" y="162"/>
                    <a:pt x="4400" y="299"/>
                    <a:pt x="4126" y="508"/>
                  </a:cubicBezTo>
                  <a:cubicBezTo>
                    <a:pt x="3845" y="709"/>
                    <a:pt x="3622" y="976"/>
                    <a:pt x="3464" y="1264"/>
                  </a:cubicBezTo>
                  <a:cubicBezTo>
                    <a:pt x="3377" y="1408"/>
                    <a:pt x="3320" y="1559"/>
                    <a:pt x="3269" y="1710"/>
                  </a:cubicBezTo>
                  <a:lnTo>
                    <a:pt x="3233" y="1818"/>
                  </a:lnTo>
                  <a:cubicBezTo>
                    <a:pt x="3219" y="1861"/>
                    <a:pt x="3219" y="1883"/>
                    <a:pt x="3212" y="1912"/>
                  </a:cubicBezTo>
                  <a:cubicBezTo>
                    <a:pt x="3204" y="1962"/>
                    <a:pt x="3190" y="2013"/>
                    <a:pt x="3183" y="2049"/>
                  </a:cubicBezTo>
                  <a:cubicBezTo>
                    <a:pt x="3168" y="2077"/>
                    <a:pt x="3161" y="2099"/>
                    <a:pt x="3161" y="2113"/>
                  </a:cubicBezTo>
                  <a:cubicBezTo>
                    <a:pt x="3161" y="2128"/>
                    <a:pt x="3168" y="2142"/>
                    <a:pt x="3147" y="2149"/>
                  </a:cubicBezTo>
                  <a:cubicBezTo>
                    <a:pt x="3134" y="2156"/>
                    <a:pt x="3117" y="2160"/>
                    <a:pt x="3097" y="2160"/>
                  </a:cubicBezTo>
                  <a:cubicBezTo>
                    <a:pt x="3034" y="2160"/>
                    <a:pt x="2940" y="2130"/>
                    <a:pt x="2859" y="2092"/>
                  </a:cubicBezTo>
                  <a:lnTo>
                    <a:pt x="2852" y="2085"/>
                  </a:lnTo>
                  <a:cubicBezTo>
                    <a:pt x="2827" y="2073"/>
                    <a:pt x="2800" y="2068"/>
                    <a:pt x="2772" y="2068"/>
                  </a:cubicBezTo>
                  <a:cubicBezTo>
                    <a:pt x="2729" y="2068"/>
                    <a:pt x="2685" y="2082"/>
                    <a:pt x="2650" y="2113"/>
                  </a:cubicBezTo>
                  <a:cubicBezTo>
                    <a:pt x="2578" y="2178"/>
                    <a:pt x="2571" y="2293"/>
                    <a:pt x="2636" y="2365"/>
                  </a:cubicBezTo>
                  <a:cubicBezTo>
                    <a:pt x="2693" y="2423"/>
                    <a:pt x="2744" y="2488"/>
                    <a:pt x="2816" y="2538"/>
                  </a:cubicBezTo>
                  <a:cubicBezTo>
                    <a:pt x="2888" y="2589"/>
                    <a:pt x="2967" y="2646"/>
                    <a:pt x="3082" y="2668"/>
                  </a:cubicBezTo>
                  <a:cubicBezTo>
                    <a:pt x="3122" y="2681"/>
                    <a:pt x="3167" y="2687"/>
                    <a:pt x="3214" y="2687"/>
                  </a:cubicBezTo>
                  <a:cubicBezTo>
                    <a:pt x="3296" y="2687"/>
                    <a:pt x="3384" y="2668"/>
                    <a:pt x="3456" y="2632"/>
                  </a:cubicBezTo>
                  <a:cubicBezTo>
                    <a:pt x="3579" y="2574"/>
                    <a:pt x="3665" y="2495"/>
                    <a:pt x="3730" y="2416"/>
                  </a:cubicBezTo>
                  <a:cubicBezTo>
                    <a:pt x="3860" y="2265"/>
                    <a:pt x="3939" y="2092"/>
                    <a:pt x="3982" y="2013"/>
                  </a:cubicBezTo>
                  <a:cubicBezTo>
                    <a:pt x="4040" y="1912"/>
                    <a:pt x="4105" y="1818"/>
                    <a:pt x="4177" y="1732"/>
                  </a:cubicBezTo>
                  <a:cubicBezTo>
                    <a:pt x="4450" y="1386"/>
                    <a:pt x="4839" y="1206"/>
                    <a:pt x="5249" y="1163"/>
                  </a:cubicBezTo>
                  <a:cubicBezTo>
                    <a:pt x="5303" y="1158"/>
                    <a:pt x="5356" y="1156"/>
                    <a:pt x="5410" y="1156"/>
                  </a:cubicBezTo>
                  <a:cubicBezTo>
                    <a:pt x="5778" y="1156"/>
                    <a:pt x="6150" y="1262"/>
                    <a:pt x="6452" y="1444"/>
                  </a:cubicBezTo>
                  <a:cubicBezTo>
                    <a:pt x="6812" y="1653"/>
                    <a:pt x="7057" y="1969"/>
                    <a:pt x="7143" y="2286"/>
                  </a:cubicBezTo>
                  <a:cubicBezTo>
                    <a:pt x="7186" y="2445"/>
                    <a:pt x="7194" y="2610"/>
                    <a:pt x="7165" y="2783"/>
                  </a:cubicBezTo>
                  <a:cubicBezTo>
                    <a:pt x="7150" y="2869"/>
                    <a:pt x="7129" y="2956"/>
                    <a:pt x="7100" y="3049"/>
                  </a:cubicBezTo>
                  <a:cubicBezTo>
                    <a:pt x="7086" y="3093"/>
                    <a:pt x="7064" y="3136"/>
                    <a:pt x="7050" y="3186"/>
                  </a:cubicBezTo>
                  <a:lnTo>
                    <a:pt x="6985" y="3338"/>
                  </a:lnTo>
                  <a:cubicBezTo>
                    <a:pt x="6898" y="3532"/>
                    <a:pt x="6798" y="3705"/>
                    <a:pt x="6697" y="3834"/>
                  </a:cubicBezTo>
                  <a:cubicBezTo>
                    <a:pt x="6596" y="3971"/>
                    <a:pt x="6495" y="4058"/>
                    <a:pt x="6373" y="4130"/>
                  </a:cubicBezTo>
                  <a:cubicBezTo>
                    <a:pt x="6261" y="4189"/>
                    <a:pt x="6118" y="4224"/>
                    <a:pt x="5952" y="4224"/>
                  </a:cubicBezTo>
                  <a:cubicBezTo>
                    <a:pt x="5936" y="4224"/>
                    <a:pt x="5921" y="4224"/>
                    <a:pt x="5905" y="4223"/>
                  </a:cubicBezTo>
                  <a:cubicBezTo>
                    <a:pt x="5811" y="4223"/>
                    <a:pt x="5710" y="4209"/>
                    <a:pt x="5610" y="4180"/>
                  </a:cubicBezTo>
                  <a:lnTo>
                    <a:pt x="5538" y="4166"/>
                  </a:lnTo>
                  <a:lnTo>
                    <a:pt x="5494" y="4151"/>
                  </a:lnTo>
                  <a:lnTo>
                    <a:pt x="5415" y="4122"/>
                  </a:lnTo>
                  <a:cubicBezTo>
                    <a:pt x="5323" y="4093"/>
                    <a:pt x="5223" y="4078"/>
                    <a:pt x="5119" y="4078"/>
                  </a:cubicBezTo>
                  <a:cubicBezTo>
                    <a:pt x="5044" y="4078"/>
                    <a:pt x="4967" y="4086"/>
                    <a:pt x="4889" y="4101"/>
                  </a:cubicBezTo>
                  <a:cubicBezTo>
                    <a:pt x="4709" y="4144"/>
                    <a:pt x="4515" y="4245"/>
                    <a:pt x="4371" y="4432"/>
                  </a:cubicBezTo>
                  <a:cubicBezTo>
                    <a:pt x="4335" y="4475"/>
                    <a:pt x="4306" y="4526"/>
                    <a:pt x="4285" y="4583"/>
                  </a:cubicBezTo>
                  <a:cubicBezTo>
                    <a:pt x="4270" y="4605"/>
                    <a:pt x="4263" y="4634"/>
                    <a:pt x="4249" y="4662"/>
                  </a:cubicBezTo>
                  <a:lnTo>
                    <a:pt x="4241" y="4684"/>
                  </a:lnTo>
                  <a:lnTo>
                    <a:pt x="4213" y="4785"/>
                  </a:lnTo>
                  <a:cubicBezTo>
                    <a:pt x="4177" y="4914"/>
                    <a:pt x="4133" y="5044"/>
                    <a:pt x="4090" y="5174"/>
                  </a:cubicBezTo>
                  <a:cubicBezTo>
                    <a:pt x="4011" y="5390"/>
                    <a:pt x="3932" y="5613"/>
                    <a:pt x="3845" y="5822"/>
                  </a:cubicBezTo>
                  <a:cubicBezTo>
                    <a:pt x="3677" y="5789"/>
                    <a:pt x="3508" y="5773"/>
                    <a:pt x="3340" y="5773"/>
                  </a:cubicBezTo>
                  <a:cubicBezTo>
                    <a:pt x="2263" y="5773"/>
                    <a:pt x="1250" y="6435"/>
                    <a:pt x="857" y="7507"/>
                  </a:cubicBezTo>
                  <a:lnTo>
                    <a:pt x="0" y="9833"/>
                  </a:lnTo>
                  <a:lnTo>
                    <a:pt x="5386" y="11813"/>
                  </a:lnTo>
                  <a:lnTo>
                    <a:pt x="6243" y="9480"/>
                  </a:lnTo>
                  <a:cubicBezTo>
                    <a:pt x="6711" y="8198"/>
                    <a:pt x="6121" y="6779"/>
                    <a:pt x="4918" y="6196"/>
                  </a:cubicBezTo>
                  <a:cubicBezTo>
                    <a:pt x="4990" y="5980"/>
                    <a:pt x="5062" y="5771"/>
                    <a:pt x="5149" y="5563"/>
                  </a:cubicBezTo>
                  <a:cubicBezTo>
                    <a:pt x="5170" y="5505"/>
                    <a:pt x="5192" y="5440"/>
                    <a:pt x="5221" y="5383"/>
                  </a:cubicBezTo>
                  <a:cubicBezTo>
                    <a:pt x="5372" y="5440"/>
                    <a:pt x="5538" y="5498"/>
                    <a:pt x="5710" y="5534"/>
                  </a:cubicBezTo>
                  <a:cubicBezTo>
                    <a:pt x="5870" y="5567"/>
                    <a:pt x="6043" y="5586"/>
                    <a:pt x="6222" y="5586"/>
                  </a:cubicBezTo>
                  <a:cubicBezTo>
                    <a:pt x="6431" y="5586"/>
                    <a:pt x="6649" y="5560"/>
                    <a:pt x="6862" y="5498"/>
                  </a:cubicBezTo>
                  <a:cubicBezTo>
                    <a:pt x="7258" y="5375"/>
                    <a:pt x="7611" y="5131"/>
                    <a:pt x="7863" y="4857"/>
                  </a:cubicBezTo>
                  <a:cubicBezTo>
                    <a:pt x="8123" y="4569"/>
                    <a:pt x="8295" y="4259"/>
                    <a:pt x="8425" y="3957"/>
                  </a:cubicBezTo>
                  <a:cubicBezTo>
                    <a:pt x="8461" y="3878"/>
                    <a:pt x="8490" y="3798"/>
                    <a:pt x="8519" y="3726"/>
                  </a:cubicBezTo>
                  <a:cubicBezTo>
                    <a:pt x="8540" y="3640"/>
                    <a:pt x="8569" y="3561"/>
                    <a:pt x="8591" y="3467"/>
                  </a:cubicBezTo>
                  <a:cubicBezTo>
                    <a:pt x="8634" y="3294"/>
                    <a:pt x="8670" y="3114"/>
                    <a:pt x="8677" y="2927"/>
                  </a:cubicBezTo>
                  <a:cubicBezTo>
                    <a:pt x="8706" y="2560"/>
                    <a:pt x="8655" y="2164"/>
                    <a:pt x="8519" y="1811"/>
                  </a:cubicBezTo>
                  <a:cubicBezTo>
                    <a:pt x="8382" y="1451"/>
                    <a:pt x="8173" y="1127"/>
                    <a:pt x="7914" y="875"/>
                  </a:cubicBezTo>
                  <a:cubicBezTo>
                    <a:pt x="7655" y="623"/>
                    <a:pt x="7352" y="428"/>
                    <a:pt x="7042" y="284"/>
                  </a:cubicBezTo>
                  <a:cubicBezTo>
                    <a:pt x="6634" y="96"/>
                    <a:pt x="6194" y="0"/>
                    <a:pt x="5754"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0" name="Google Shape;1280;p36"/>
            <p:cNvSpPr/>
            <p:nvPr/>
          </p:nvSpPr>
          <p:spPr>
            <a:xfrm flipH="1">
              <a:off x="1468089" y="2879230"/>
              <a:ext cx="451997" cy="174277"/>
            </a:xfrm>
            <a:custGeom>
              <a:avLst/>
              <a:gdLst/>
              <a:ahLst/>
              <a:cxnLst/>
              <a:rect l="l" t="t" r="r" b="b"/>
              <a:pathLst>
                <a:path w="5711" h="2202" extrusionOk="0">
                  <a:moveTo>
                    <a:pt x="107" y="1"/>
                  </a:moveTo>
                  <a:cubicBezTo>
                    <a:pt x="68" y="1"/>
                    <a:pt x="33" y="23"/>
                    <a:pt x="22" y="63"/>
                  </a:cubicBezTo>
                  <a:cubicBezTo>
                    <a:pt x="0" y="106"/>
                    <a:pt x="29" y="156"/>
                    <a:pt x="72" y="178"/>
                  </a:cubicBezTo>
                  <a:lnTo>
                    <a:pt x="5574" y="2194"/>
                  </a:lnTo>
                  <a:cubicBezTo>
                    <a:pt x="5588" y="2201"/>
                    <a:pt x="5595" y="2201"/>
                    <a:pt x="5610" y="2201"/>
                  </a:cubicBezTo>
                  <a:cubicBezTo>
                    <a:pt x="5646" y="2201"/>
                    <a:pt x="5682" y="2180"/>
                    <a:pt x="5689" y="2144"/>
                  </a:cubicBezTo>
                  <a:cubicBezTo>
                    <a:pt x="5711" y="2093"/>
                    <a:pt x="5682" y="2043"/>
                    <a:pt x="5639" y="2029"/>
                  </a:cubicBezTo>
                  <a:lnTo>
                    <a:pt x="137" y="5"/>
                  </a:lnTo>
                  <a:cubicBezTo>
                    <a:pt x="127" y="2"/>
                    <a:pt x="117" y="1"/>
                    <a:pt x="107"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2" name="Arrow: Right 1">
            <a:hlinkClick r:id="rId4" action="ppaction://hlinksldjump"/>
            <a:extLst>
              <a:ext uri="{FF2B5EF4-FFF2-40B4-BE49-F238E27FC236}">
                <a16:creationId xmlns:a16="http://schemas.microsoft.com/office/drawing/2014/main" id="{F64E417B-C497-422A-9491-39477D99C7A0}"/>
              </a:ext>
            </a:extLst>
          </p:cNvPr>
          <p:cNvSpPr/>
          <p:nvPr/>
        </p:nvSpPr>
        <p:spPr>
          <a:xfrm>
            <a:off x="223975" y="6190847"/>
            <a:ext cx="1185197" cy="6137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28" name="Rectangle: Rounded Corners 1">
            <a:extLst>
              <a:ext uri="{FF2B5EF4-FFF2-40B4-BE49-F238E27FC236}">
                <a16:creationId xmlns:a16="http://schemas.microsoft.com/office/drawing/2014/main" id="{281BB8F6-1D3A-B3BE-D5E8-B2528040580F}"/>
              </a:ext>
            </a:extLst>
          </p:cNvPr>
          <p:cNvSpPr/>
          <p:nvPr/>
        </p:nvSpPr>
        <p:spPr>
          <a:xfrm>
            <a:off x="392250" y="378847"/>
            <a:ext cx="11563350" cy="6296025"/>
          </a:xfrm>
          <a:prstGeom prst="roundRect">
            <a:avLst/>
          </a:prstGeom>
          <a:solidFill>
            <a:sysClr val="window" lastClr="FFFFFF"/>
          </a:solidFill>
          <a:ln w="12700" cap="flat" cmpd="sng" algn="ctr">
            <a:solidFill>
              <a:srgbClr val="00206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a:ea typeface="+mn-ea"/>
              <a:cs typeface="+mn-cs"/>
            </a:endParaRPr>
          </a:p>
        </p:txBody>
      </p:sp>
      <p:sp>
        <p:nvSpPr>
          <p:cNvPr id="77" name="TextBox 76">
            <a:extLst>
              <a:ext uri="{FF2B5EF4-FFF2-40B4-BE49-F238E27FC236}">
                <a16:creationId xmlns:a16="http://schemas.microsoft.com/office/drawing/2014/main" id="{12441905-A3DF-4788-2A62-A83D08159069}"/>
              </a:ext>
            </a:extLst>
          </p:cNvPr>
          <p:cNvSpPr txBox="1"/>
          <p:nvPr/>
        </p:nvSpPr>
        <p:spPr>
          <a:xfrm>
            <a:off x="1495425" y="457200"/>
            <a:ext cx="6686550" cy="646331"/>
          </a:xfrm>
          <a:prstGeom prst="rect">
            <a:avLst/>
          </a:prstGeom>
          <a:noFill/>
        </p:spPr>
        <p:txBody>
          <a:bodyPr wrap="square" rtlCol="0">
            <a:spAutoFit/>
          </a:bodyPr>
          <a:lstStyle/>
          <a:p>
            <a:r>
              <a:rPr lang="en-US" sz="3600" b="1" dirty="0" err="1">
                <a:solidFill>
                  <a:prstClr val="black"/>
                </a:solidFill>
                <a:latin typeface="Cambria" panose="02040503050406030204" pitchFamily="18" charset="0"/>
                <a:ea typeface="Cambria" panose="02040503050406030204" pitchFamily="18" charset="0"/>
              </a:rPr>
              <a:t>Tìm</a:t>
            </a:r>
            <a:r>
              <a:rPr lang="en-US" sz="3600" b="1" dirty="0">
                <a:solidFill>
                  <a:prstClr val="black"/>
                </a:solidFill>
                <a:latin typeface="Cambria" panose="02040503050406030204" pitchFamily="18" charset="0"/>
                <a:ea typeface="Cambria" panose="02040503050406030204" pitchFamily="18" charset="0"/>
              </a:rPr>
              <a:t> </a:t>
            </a:r>
            <a:r>
              <a:rPr lang="en-US" sz="3600" b="1" dirty="0" err="1">
                <a:solidFill>
                  <a:prstClr val="black"/>
                </a:solidFill>
                <a:latin typeface="Cambria" panose="02040503050406030204" pitchFamily="18" charset="0"/>
                <a:ea typeface="Cambria" panose="02040503050406030204" pitchFamily="18" charset="0"/>
              </a:rPr>
              <a:t>phân</a:t>
            </a:r>
            <a:r>
              <a:rPr lang="en-US" sz="3600" b="1" dirty="0">
                <a:solidFill>
                  <a:prstClr val="black"/>
                </a:solidFill>
                <a:latin typeface="Cambria" panose="02040503050406030204" pitchFamily="18" charset="0"/>
                <a:ea typeface="Cambria" panose="02040503050406030204" pitchFamily="18" charset="0"/>
              </a:rPr>
              <a:t> </a:t>
            </a:r>
            <a:r>
              <a:rPr lang="en-US" sz="3600" b="1" dirty="0" err="1">
                <a:solidFill>
                  <a:prstClr val="black"/>
                </a:solidFill>
                <a:latin typeface="Cambria" panose="02040503050406030204" pitchFamily="18" charset="0"/>
                <a:ea typeface="Cambria" panose="02040503050406030204" pitchFamily="18" charset="0"/>
              </a:rPr>
              <a:t>số</a:t>
            </a:r>
            <a:r>
              <a:rPr lang="en-US" sz="3600" b="1" dirty="0">
                <a:solidFill>
                  <a:prstClr val="black"/>
                </a:solidFill>
                <a:latin typeface="Cambria" panose="02040503050406030204" pitchFamily="18" charset="0"/>
                <a:ea typeface="Cambria" panose="02040503050406030204" pitchFamily="18" charset="0"/>
              </a:rPr>
              <a:t> </a:t>
            </a:r>
            <a:r>
              <a:rPr lang="en-US" sz="3600" b="1" dirty="0" err="1">
                <a:solidFill>
                  <a:prstClr val="black"/>
                </a:solidFill>
                <a:latin typeface="Cambria" panose="02040503050406030204" pitchFamily="18" charset="0"/>
                <a:ea typeface="Cambria" panose="02040503050406030204" pitchFamily="18" charset="0"/>
              </a:rPr>
              <a:t>thích</a:t>
            </a:r>
            <a:r>
              <a:rPr lang="en-US" sz="3600" b="1" dirty="0">
                <a:solidFill>
                  <a:prstClr val="black"/>
                </a:solidFill>
                <a:latin typeface="Cambria" panose="02040503050406030204" pitchFamily="18" charset="0"/>
                <a:ea typeface="Cambria" panose="02040503050406030204" pitchFamily="18" charset="0"/>
              </a:rPr>
              <a:t> </a:t>
            </a:r>
            <a:r>
              <a:rPr lang="en-US" sz="3600" b="1" dirty="0" err="1">
                <a:solidFill>
                  <a:prstClr val="black"/>
                </a:solidFill>
                <a:latin typeface="Cambria" panose="02040503050406030204" pitchFamily="18" charset="0"/>
                <a:ea typeface="Cambria" panose="02040503050406030204" pitchFamily="18" charset="0"/>
              </a:rPr>
              <a:t>hợp</a:t>
            </a:r>
            <a:r>
              <a:rPr lang="en-US" sz="3600" b="1" dirty="0">
                <a:solidFill>
                  <a:prstClr val="black"/>
                </a:solidFill>
                <a:latin typeface="Cambria" panose="02040503050406030204" pitchFamily="18" charset="0"/>
                <a:ea typeface="Cambria" panose="02040503050406030204" pitchFamily="18" charset="0"/>
              </a:rPr>
              <a:t>.</a:t>
            </a:r>
          </a:p>
        </p:txBody>
      </p:sp>
      <p:sp>
        <p:nvSpPr>
          <p:cNvPr id="78" name="Oval 77">
            <a:extLst>
              <a:ext uri="{FF2B5EF4-FFF2-40B4-BE49-F238E27FC236}">
                <a16:creationId xmlns:a16="http://schemas.microsoft.com/office/drawing/2014/main" id="{41A0271A-AEEF-196C-8AC0-B0A29E597BB5}"/>
              </a:ext>
            </a:extLst>
          </p:cNvPr>
          <p:cNvSpPr/>
          <p:nvPr/>
        </p:nvSpPr>
        <p:spPr>
          <a:xfrm>
            <a:off x="790575" y="504825"/>
            <a:ext cx="619125" cy="561975"/>
          </a:xfrm>
          <a:prstGeom prst="ellipse">
            <a:avLst/>
          </a:prstGeom>
          <a:solidFill>
            <a:srgbClr val="00B050"/>
          </a:solidFill>
          <a:ln w="12700" cap="flat" cmpd="sng" algn="ctr">
            <a:solidFill>
              <a:srgbClr val="4F81BD">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5</a:t>
            </a:r>
          </a:p>
        </p:txBody>
      </p:sp>
      <mc:AlternateContent xmlns:mc="http://schemas.openxmlformats.org/markup-compatibility/2006">
        <mc:Choice xmlns:a14="http://schemas.microsoft.com/office/drawing/2010/main" Requires="a14">
          <p:sp>
            <p:nvSpPr>
              <p:cNvPr id="79" name="TextBox 78">
                <a:extLst>
                  <a:ext uri="{FF2B5EF4-FFF2-40B4-BE49-F238E27FC236}">
                    <a16:creationId xmlns:a16="http://schemas.microsoft.com/office/drawing/2014/main" id="{A361F350-1E9E-0255-C24E-D100051E4FA0}"/>
                  </a:ext>
                </a:extLst>
              </p:cNvPr>
              <p:cNvSpPr txBox="1"/>
              <p:nvPr/>
            </p:nvSpPr>
            <p:spPr>
              <a:xfrm>
                <a:off x="619125" y="1104900"/>
                <a:ext cx="10296525" cy="1353319"/>
              </a:xfrm>
              <a:prstGeom prst="rect">
                <a:avLst/>
              </a:prstGeom>
              <a:noFill/>
            </p:spPr>
            <p:txBody>
              <a:bodyPr wrap="square" rtlCol="0">
                <a:spAutoFit/>
              </a:bodyPr>
              <a:lstStyle/>
              <a:p>
                <a:pPr algn="just"/>
                <a:r>
                  <a:rPr lang="vi-VN" sz="2400" dirty="0">
                    <a:solidFill>
                      <a:prstClr val="black"/>
                    </a:solidFill>
                    <a:latin typeface="Cambria" panose="02040503050406030204" pitchFamily="18" charset="0"/>
                    <a:ea typeface="Cambria" panose="02040503050406030204" pitchFamily="18" charset="0"/>
                  </a:rPr>
                  <a:t>Một mảnh đất hình chữ nhật có chiều rộng 4</a:t>
                </a:r>
                <a:r>
                  <a:rPr lang="en-US" sz="2400" dirty="0">
                    <a:solidFill>
                      <a:prstClr val="black"/>
                    </a:solidFill>
                    <a:latin typeface="Cambria" panose="02040503050406030204" pitchFamily="18" charset="0"/>
                    <a:ea typeface="Cambria" panose="02040503050406030204" pitchFamily="18" charset="0"/>
                  </a:rPr>
                  <a:t> </a:t>
                </a:r>
                <a:r>
                  <a:rPr lang="vi-VN" sz="2400" dirty="0">
                    <a:solidFill>
                      <a:prstClr val="black"/>
                    </a:solidFill>
                    <a:latin typeface="Cambria" panose="02040503050406030204" pitchFamily="18" charset="0"/>
                    <a:ea typeface="Cambria" panose="02040503050406030204" pitchFamily="18" charset="0"/>
                  </a:rPr>
                  <a:t>m và diện tích  </a:t>
                </a:r>
                <a14:m>
                  <m:oMath xmlns:m="http://schemas.openxmlformats.org/officeDocument/2006/math">
                    <m:f>
                      <m:fPr>
                        <m:ctrlPr>
                          <a:rPr lang="en-US" sz="2400" i="1">
                            <a:solidFill>
                              <a:prstClr val="black"/>
                            </a:solidFill>
                            <a:latin typeface="Cambria Math" panose="02040503050406030204" pitchFamily="18" charset="0"/>
                          </a:rPr>
                        </m:ctrlPr>
                      </m:fPr>
                      <m:num>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91</m:t>
                        </m:r>
                      </m:num>
                      <m:den>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2</m:t>
                        </m:r>
                      </m:den>
                    </m:f>
                  </m:oMath>
                </a14:m>
                <a:r>
                  <a:rPr lang="en-US" sz="2400" dirty="0">
                    <a:solidFill>
                      <a:prstClr val="black"/>
                    </a:solidFill>
                    <a:latin typeface="Cambria" panose="02040503050406030204" pitchFamily="18" charset="0"/>
                    <a:ea typeface="Cambria" panose="02040503050406030204" pitchFamily="18" charset="0"/>
                  </a:rPr>
                  <a:t>  </a:t>
                </a:r>
                <a:r>
                  <a:rPr lang="vi-VN" sz="2400" dirty="0">
                    <a:solidFill>
                      <a:prstClr val="black"/>
                    </a:solidFill>
                    <a:latin typeface="Cambria" panose="02040503050406030204" pitchFamily="18" charset="0"/>
                    <a:ea typeface="Cambria" panose="02040503050406030204" pitchFamily="18" charset="0"/>
                  </a:rPr>
                  <a:t>m </a:t>
                </a:r>
                <a:r>
                  <a:rPr lang="en-US" sz="2400" baseline="30000" dirty="0">
                    <a:solidFill>
                      <a:prstClr val="black"/>
                    </a:solidFill>
                    <a:latin typeface="Cambria" panose="02040503050406030204" pitchFamily="18" charset="0"/>
                    <a:ea typeface="Cambria" panose="02040503050406030204" pitchFamily="18" charset="0"/>
                  </a:rPr>
                  <a:t>2</a:t>
                </a:r>
                <a:r>
                  <a:rPr lang="en-US" sz="2400" dirty="0">
                    <a:solidFill>
                      <a:prstClr val="black"/>
                    </a:solidFill>
                    <a:latin typeface="Cambria" panose="02040503050406030204" pitchFamily="18" charset="0"/>
                    <a:ea typeface="Cambria" panose="02040503050406030204" pitchFamily="18" charset="0"/>
                  </a:rPr>
                  <a:t>.</a:t>
                </a:r>
                <a:r>
                  <a:rPr lang="vi-VN" sz="2400" dirty="0">
                    <a:solidFill>
                      <a:prstClr val="black"/>
                    </a:solidFill>
                    <a:latin typeface="Cambria" panose="02040503050406030204" pitchFamily="18" charset="0"/>
                    <a:ea typeface="Cambria" panose="02040503050406030204" pitchFamily="18" charset="0"/>
                  </a:rPr>
                  <a:t> Người ta đào một cái ao hình chữ nhật trên mảnh đất đó, phần đất còn lại là một lối đi rộng 1m như hình vẽ. Diện tích của cái ao là </a:t>
                </a:r>
                <a:r>
                  <a:rPr lang="en-US" sz="2400" dirty="0">
                    <a:solidFill>
                      <a:prstClr val="black"/>
                    </a:solidFill>
                    <a:latin typeface="Cambria" panose="02040503050406030204" pitchFamily="18" charset="0"/>
                    <a:ea typeface="Cambria" panose="02040503050406030204" pitchFamily="18" charset="0"/>
                  </a:rPr>
                  <a:t>     </a:t>
                </a:r>
                <a:r>
                  <a:rPr lang="vi-VN" sz="2400" dirty="0">
                    <a:solidFill>
                      <a:prstClr val="black"/>
                    </a:solidFill>
                    <a:latin typeface="Cambria" panose="02040503050406030204" pitchFamily="18" charset="0"/>
                    <a:ea typeface="Cambria" panose="02040503050406030204" pitchFamily="18" charset="0"/>
                  </a:rPr>
                  <a:t> </a:t>
                </a:r>
                <a:r>
                  <a:rPr lang="en-US" sz="2400" dirty="0">
                    <a:solidFill>
                      <a:prstClr val="black"/>
                    </a:solidFill>
                    <a:latin typeface="Cambria" panose="02040503050406030204" pitchFamily="18" charset="0"/>
                    <a:ea typeface="Cambria" panose="02040503050406030204" pitchFamily="18" charset="0"/>
                  </a:rPr>
                  <a:t>    </a:t>
                </a:r>
                <a:r>
                  <a:rPr lang="vi-VN" sz="2400" dirty="0">
                    <a:solidFill>
                      <a:prstClr val="black"/>
                    </a:solidFill>
                    <a:latin typeface="Cambria" panose="02040503050406030204" pitchFamily="18" charset="0"/>
                    <a:ea typeface="Cambria" panose="02040503050406030204" pitchFamily="18" charset="0"/>
                  </a:rPr>
                  <a:t>m </a:t>
                </a:r>
                <a:r>
                  <a:rPr lang="vi-VN" sz="2400" baseline="30000" dirty="0">
                    <a:solidFill>
                      <a:prstClr val="black"/>
                    </a:solidFill>
                    <a:latin typeface="Cambria" panose="02040503050406030204" pitchFamily="18" charset="0"/>
                    <a:ea typeface="Cambria" panose="02040503050406030204" pitchFamily="18" charset="0"/>
                  </a:rPr>
                  <a:t>2</a:t>
                </a:r>
                <a:r>
                  <a:rPr lang="vi-VN" sz="2400" dirty="0">
                    <a:solidFill>
                      <a:prstClr val="black"/>
                    </a:solidFill>
                    <a:latin typeface="Cambria" panose="02040503050406030204" pitchFamily="18" charset="0"/>
                    <a:ea typeface="Cambria" panose="02040503050406030204" pitchFamily="18" charset="0"/>
                  </a:rPr>
                  <a:t>. </a:t>
                </a:r>
                <a:endParaRPr lang="en-US" sz="2400" dirty="0">
                  <a:solidFill>
                    <a:prstClr val="black"/>
                  </a:solidFill>
                  <a:latin typeface="Cambria" panose="02040503050406030204" pitchFamily="18" charset="0"/>
                  <a:ea typeface="Cambria" panose="02040503050406030204" pitchFamily="18" charset="0"/>
                </a:endParaRPr>
              </a:p>
            </p:txBody>
          </p:sp>
        </mc:Choice>
        <mc:Fallback>
          <p:sp>
            <p:nvSpPr>
              <p:cNvPr id="79" name="TextBox 78">
                <a:extLst>
                  <a:ext uri="{FF2B5EF4-FFF2-40B4-BE49-F238E27FC236}">
                    <a16:creationId xmlns:a16="http://schemas.microsoft.com/office/drawing/2014/main" id="{A361F350-1E9E-0255-C24E-D100051E4FA0}"/>
                  </a:ext>
                </a:extLst>
              </p:cNvPr>
              <p:cNvSpPr txBox="1">
                <a:spLocks noRot="1" noChangeAspect="1" noMove="1" noResize="1" noEditPoints="1" noAdjustHandles="1" noChangeArrowheads="1" noChangeShapeType="1" noTextEdit="1"/>
              </p:cNvSpPr>
              <p:nvPr/>
            </p:nvSpPr>
            <p:spPr>
              <a:xfrm>
                <a:off x="619125" y="1104900"/>
                <a:ext cx="10296525" cy="1353319"/>
              </a:xfrm>
              <a:prstGeom prst="rect">
                <a:avLst/>
              </a:prstGeom>
              <a:blipFill>
                <a:blip r:embed="rId5"/>
                <a:stretch>
                  <a:fillRect l="-947" r="-888" b="-900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1" name="TextBox 80">
                <a:extLst>
                  <a:ext uri="{FF2B5EF4-FFF2-40B4-BE49-F238E27FC236}">
                    <a16:creationId xmlns:a16="http://schemas.microsoft.com/office/drawing/2014/main" id="{60F03AD0-9483-A6CE-A338-DBD8482C7543}"/>
                  </a:ext>
                </a:extLst>
              </p:cNvPr>
              <p:cNvSpPr txBox="1"/>
              <p:nvPr/>
            </p:nvSpPr>
            <p:spPr>
              <a:xfrm>
                <a:off x="547874" y="2338470"/>
                <a:ext cx="5534025" cy="3882794"/>
              </a:xfrm>
              <a:prstGeom prst="rect">
                <a:avLst/>
              </a:prstGeom>
              <a:noFill/>
            </p:spPr>
            <p:txBody>
              <a:bodyPr wrap="square" rtlCol="0">
                <a:spAutoFit/>
              </a:bodyPr>
              <a:lstStyle/>
              <a:p>
                <a:pPr algn="ctr"/>
                <a:r>
                  <a:rPr lang="en-US" sz="2400" b="1" dirty="0">
                    <a:solidFill>
                      <a:srgbClr val="FF0000"/>
                    </a:solidFill>
                    <a:latin typeface="Cambria" panose="02040503050406030204" pitchFamily="18" charset="0"/>
                    <a:ea typeface="Cambria" panose="02040503050406030204" pitchFamily="18" charset="0"/>
                  </a:rPr>
                  <a:t>Bài </a:t>
                </a:r>
                <a:r>
                  <a:rPr lang="en-US" sz="2400" b="1" dirty="0" err="1">
                    <a:solidFill>
                      <a:srgbClr val="FF0000"/>
                    </a:solidFill>
                    <a:latin typeface="Cambria" panose="02040503050406030204" pitchFamily="18" charset="0"/>
                    <a:ea typeface="Cambria" panose="02040503050406030204" pitchFamily="18" charset="0"/>
                  </a:rPr>
                  <a:t>giải</a:t>
                </a:r>
                <a:r>
                  <a:rPr lang="en-US" sz="2400" b="1" dirty="0">
                    <a:solidFill>
                      <a:srgbClr val="FF0000"/>
                    </a:solidFill>
                    <a:latin typeface="Cambria" panose="02040503050406030204" pitchFamily="18" charset="0"/>
                    <a:ea typeface="Cambria" panose="02040503050406030204" pitchFamily="18" charset="0"/>
                  </a:rPr>
                  <a:t>:</a:t>
                </a:r>
              </a:p>
              <a:p>
                <a:pPr algn="ctr"/>
                <a:r>
                  <a:rPr lang="en-US" sz="2400" dirty="0" err="1">
                    <a:solidFill>
                      <a:srgbClr val="FF0000"/>
                    </a:solidFill>
                    <a:latin typeface="Cambria" panose="02040503050406030204" pitchFamily="18" charset="0"/>
                    <a:ea typeface="Cambria" panose="02040503050406030204" pitchFamily="18" charset="0"/>
                  </a:rPr>
                  <a:t>Chiều</a:t>
                </a:r>
                <a:r>
                  <a:rPr lang="en-US" sz="2400" dirty="0">
                    <a:solidFill>
                      <a:srgbClr val="FF0000"/>
                    </a:solidFill>
                    <a:latin typeface="Cambria" panose="02040503050406030204" pitchFamily="18" charset="0"/>
                    <a:ea typeface="Cambria" panose="02040503050406030204" pitchFamily="18" charset="0"/>
                  </a:rPr>
                  <a:t> </a:t>
                </a:r>
                <a:r>
                  <a:rPr lang="en-US" sz="2400" dirty="0" err="1">
                    <a:solidFill>
                      <a:srgbClr val="FF0000"/>
                    </a:solidFill>
                    <a:latin typeface="Cambria" panose="02040503050406030204" pitchFamily="18" charset="0"/>
                    <a:ea typeface="Cambria" panose="02040503050406030204" pitchFamily="18" charset="0"/>
                  </a:rPr>
                  <a:t>dài</a:t>
                </a:r>
                <a:r>
                  <a:rPr lang="en-US" sz="2400" dirty="0">
                    <a:solidFill>
                      <a:srgbClr val="FF0000"/>
                    </a:solidFill>
                    <a:latin typeface="Cambria" panose="02040503050406030204" pitchFamily="18" charset="0"/>
                    <a:ea typeface="Cambria" panose="02040503050406030204" pitchFamily="18" charset="0"/>
                  </a:rPr>
                  <a:t> </a:t>
                </a:r>
                <a:r>
                  <a:rPr lang="en-US" sz="2400" dirty="0" err="1">
                    <a:solidFill>
                      <a:srgbClr val="FF0000"/>
                    </a:solidFill>
                    <a:latin typeface="Cambria" panose="02040503050406030204" pitchFamily="18" charset="0"/>
                    <a:ea typeface="Cambria" panose="02040503050406030204" pitchFamily="18" charset="0"/>
                  </a:rPr>
                  <a:t>của</a:t>
                </a:r>
                <a:r>
                  <a:rPr lang="en-US" sz="2400" dirty="0">
                    <a:solidFill>
                      <a:srgbClr val="FF0000"/>
                    </a:solidFill>
                    <a:latin typeface="Cambria" panose="02040503050406030204" pitchFamily="18" charset="0"/>
                    <a:ea typeface="Cambria" panose="02040503050406030204" pitchFamily="18" charset="0"/>
                  </a:rPr>
                  <a:t> </a:t>
                </a:r>
                <a:r>
                  <a:rPr lang="en-US" sz="2400" dirty="0" err="1">
                    <a:solidFill>
                      <a:srgbClr val="FF0000"/>
                    </a:solidFill>
                    <a:latin typeface="Cambria" panose="02040503050406030204" pitchFamily="18" charset="0"/>
                    <a:ea typeface="Cambria" panose="02040503050406030204" pitchFamily="18" charset="0"/>
                  </a:rPr>
                  <a:t>mảnh</a:t>
                </a:r>
                <a:r>
                  <a:rPr lang="en-US" sz="2400" dirty="0">
                    <a:solidFill>
                      <a:srgbClr val="FF0000"/>
                    </a:solidFill>
                    <a:latin typeface="Cambria" panose="02040503050406030204" pitchFamily="18" charset="0"/>
                    <a:ea typeface="Cambria" panose="02040503050406030204" pitchFamily="18" charset="0"/>
                  </a:rPr>
                  <a:t> </a:t>
                </a:r>
                <a:r>
                  <a:rPr lang="en-US" sz="2400" dirty="0" err="1">
                    <a:solidFill>
                      <a:srgbClr val="FF0000"/>
                    </a:solidFill>
                    <a:latin typeface="Cambria" panose="02040503050406030204" pitchFamily="18" charset="0"/>
                    <a:ea typeface="Cambria" panose="02040503050406030204" pitchFamily="18" charset="0"/>
                  </a:rPr>
                  <a:t>đất</a:t>
                </a:r>
                <a:r>
                  <a:rPr lang="en-US" sz="2400" dirty="0">
                    <a:solidFill>
                      <a:srgbClr val="FF0000"/>
                    </a:solidFill>
                    <a:latin typeface="Cambria" panose="02040503050406030204" pitchFamily="18" charset="0"/>
                    <a:ea typeface="Cambria" panose="02040503050406030204" pitchFamily="18" charset="0"/>
                  </a:rPr>
                  <a:t> </a:t>
                </a:r>
                <a:r>
                  <a:rPr lang="en-US" sz="2400" dirty="0" err="1">
                    <a:solidFill>
                      <a:srgbClr val="FF0000"/>
                    </a:solidFill>
                    <a:latin typeface="Cambria" panose="02040503050406030204" pitchFamily="18" charset="0"/>
                    <a:ea typeface="Cambria" panose="02040503050406030204" pitchFamily="18" charset="0"/>
                  </a:rPr>
                  <a:t>đó</a:t>
                </a:r>
                <a:r>
                  <a:rPr lang="en-US" sz="2400" dirty="0">
                    <a:solidFill>
                      <a:srgbClr val="FF0000"/>
                    </a:solidFill>
                    <a:latin typeface="Cambria" panose="02040503050406030204" pitchFamily="18" charset="0"/>
                    <a:ea typeface="Cambria" panose="02040503050406030204" pitchFamily="18" charset="0"/>
                  </a:rPr>
                  <a:t> </a:t>
                </a:r>
                <a:r>
                  <a:rPr lang="en-US" sz="2400" dirty="0" err="1">
                    <a:solidFill>
                      <a:srgbClr val="FF0000"/>
                    </a:solidFill>
                    <a:latin typeface="Cambria" panose="02040503050406030204" pitchFamily="18" charset="0"/>
                    <a:ea typeface="Cambria" panose="02040503050406030204" pitchFamily="18" charset="0"/>
                  </a:rPr>
                  <a:t>là</a:t>
                </a:r>
                <a:r>
                  <a:rPr lang="en-US" sz="2400" dirty="0">
                    <a:solidFill>
                      <a:srgbClr val="FF0000"/>
                    </a:solidFill>
                    <a:latin typeface="Cambria" panose="02040503050406030204" pitchFamily="18" charset="0"/>
                    <a:ea typeface="Cambria" panose="02040503050406030204" pitchFamily="18" charset="0"/>
                  </a:rPr>
                  <a:t>:</a:t>
                </a:r>
              </a:p>
              <a:p>
                <a:pPr algn="ctr"/>
                <a14:m>
                  <m:oMath xmlns:m="http://schemas.openxmlformats.org/officeDocument/2006/math">
                    <m:f>
                      <m:fPr>
                        <m:ctrlPr>
                          <a:rPr lang="en-US" sz="2400" i="1" smtClean="0">
                            <a:solidFill>
                              <a:srgbClr val="FF0000"/>
                            </a:solidFill>
                            <a:latin typeface="Cambria Math" panose="02040503050406030204" pitchFamily="18" charset="0"/>
                          </a:rPr>
                        </m:ctrlPr>
                      </m:fPr>
                      <m:num>
                        <m:r>
                          <a:rPr lang="en-US" sz="2400" i="1">
                            <a:solidFill>
                              <a:srgbClr val="FF0000"/>
                            </a:solidFill>
                            <a:latin typeface="Cambria Math" panose="02040503050406030204" pitchFamily="18" charset="0"/>
                            <a:ea typeface="Calibri" panose="020F0502020204030204" pitchFamily="34" charset="0"/>
                            <a:cs typeface="Times New Roman" panose="02020603050405020304" pitchFamily="18" charset="0"/>
                          </a:rPr>
                          <m:t>91</m:t>
                        </m:r>
                      </m:num>
                      <m:den>
                        <m:r>
                          <a:rPr lang="en-US" sz="2400" i="1">
                            <a:solidFill>
                              <a:srgbClr val="FF0000"/>
                            </a:solidFill>
                            <a:latin typeface="Cambria Math" panose="02040503050406030204" pitchFamily="18" charset="0"/>
                            <a:ea typeface="Calibri" panose="020F0502020204030204" pitchFamily="34" charset="0"/>
                            <a:cs typeface="Times New Roman" panose="02020603050405020304" pitchFamily="18" charset="0"/>
                          </a:rPr>
                          <m:t>2</m:t>
                        </m:r>
                      </m:den>
                    </m:f>
                  </m:oMath>
                </a14:m>
                <a:r>
                  <a:rPr lang="en-US" sz="2400" dirty="0">
                    <a:solidFill>
                      <a:srgbClr val="FF0000"/>
                    </a:solidFill>
                    <a:latin typeface="Cambria" panose="02040503050406030204" pitchFamily="18" charset="0"/>
                    <a:ea typeface="Cambria" panose="02040503050406030204" pitchFamily="18" charset="0"/>
                  </a:rPr>
                  <a:t> : 4 = </a:t>
                </a:r>
                <a14:m>
                  <m:oMath xmlns:m="http://schemas.openxmlformats.org/officeDocument/2006/math">
                    <m:f>
                      <m:fPr>
                        <m:ctrlPr>
                          <a:rPr lang="en-US" sz="2400" i="1">
                            <a:solidFill>
                              <a:srgbClr val="FF0000"/>
                            </a:solidFill>
                            <a:latin typeface="Cambria Math" panose="02040503050406030204" pitchFamily="18" charset="0"/>
                          </a:rPr>
                        </m:ctrlPr>
                      </m:fPr>
                      <m:num>
                        <m:r>
                          <a:rPr lang="en-US" sz="2400" i="1">
                            <a:solidFill>
                              <a:srgbClr val="FF0000"/>
                            </a:solidFill>
                            <a:latin typeface="Cambria Math" panose="02040503050406030204" pitchFamily="18" charset="0"/>
                            <a:ea typeface="Calibri" panose="020F0502020204030204" pitchFamily="34" charset="0"/>
                            <a:cs typeface="Times New Roman" panose="02020603050405020304" pitchFamily="18" charset="0"/>
                          </a:rPr>
                          <m:t>91</m:t>
                        </m:r>
                      </m:num>
                      <m:den>
                        <m:r>
                          <a:rPr lang="en-US" sz="2400" i="1"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8</m:t>
                        </m:r>
                      </m:den>
                    </m:f>
                  </m:oMath>
                </a14:m>
                <a:r>
                  <a:rPr lang="en-US" sz="2400" dirty="0">
                    <a:solidFill>
                      <a:srgbClr val="FF0000"/>
                    </a:solidFill>
                    <a:latin typeface="Cambria" panose="02040503050406030204" pitchFamily="18" charset="0"/>
                    <a:ea typeface="Cambria" panose="02040503050406030204" pitchFamily="18" charset="0"/>
                  </a:rPr>
                  <a:t> (m)</a:t>
                </a:r>
              </a:p>
              <a:p>
                <a:pPr algn="ctr"/>
                <a:r>
                  <a:rPr lang="en-US" sz="2400" dirty="0" err="1">
                    <a:solidFill>
                      <a:srgbClr val="FF0000"/>
                    </a:solidFill>
                    <a:latin typeface="Cambria" panose="02040503050406030204" pitchFamily="18" charset="0"/>
                    <a:ea typeface="Cambria" panose="02040503050406030204" pitchFamily="18" charset="0"/>
                  </a:rPr>
                  <a:t>Chiều</a:t>
                </a:r>
                <a:r>
                  <a:rPr lang="en-US" sz="2400" dirty="0">
                    <a:solidFill>
                      <a:srgbClr val="FF0000"/>
                    </a:solidFill>
                    <a:latin typeface="Cambria" panose="02040503050406030204" pitchFamily="18" charset="0"/>
                    <a:ea typeface="Cambria" panose="02040503050406030204" pitchFamily="18" charset="0"/>
                  </a:rPr>
                  <a:t> </a:t>
                </a:r>
                <a:r>
                  <a:rPr lang="en-US" sz="2400" dirty="0" err="1">
                    <a:solidFill>
                      <a:srgbClr val="FF0000"/>
                    </a:solidFill>
                    <a:latin typeface="Cambria" panose="02040503050406030204" pitchFamily="18" charset="0"/>
                    <a:ea typeface="Cambria" panose="02040503050406030204" pitchFamily="18" charset="0"/>
                  </a:rPr>
                  <a:t>rộng</a:t>
                </a:r>
                <a:r>
                  <a:rPr lang="en-US" sz="2400" dirty="0">
                    <a:solidFill>
                      <a:srgbClr val="FF0000"/>
                    </a:solidFill>
                    <a:latin typeface="Cambria" panose="02040503050406030204" pitchFamily="18" charset="0"/>
                    <a:ea typeface="Cambria" panose="02040503050406030204" pitchFamily="18" charset="0"/>
                  </a:rPr>
                  <a:t> </a:t>
                </a:r>
                <a:r>
                  <a:rPr lang="en-US" sz="2400" dirty="0" err="1">
                    <a:solidFill>
                      <a:srgbClr val="FF0000"/>
                    </a:solidFill>
                    <a:latin typeface="Cambria" panose="02040503050406030204" pitchFamily="18" charset="0"/>
                    <a:ea typeface="Cambria" panose="02040503050406030204" pitchFamily="18" charset="0"/>
                  </a:rPr>
                  <a:t>cái</a:t>
                </a:r>
                <a:r>
                  <a:rPr lang="en-US" sz="2400" dirty="0">
                    <a:solidFill>
                      <a:srgbClr val="FF0000"/>
                    </a:solidFill>
                    <a:latin typeface="Cambria" panose="02040503050406030204" pitchFamily="18" charset="0"/>
                    <a:ea typeface="Cambria" panose="02040503050406030204" pitchFamily="18" charset="0"/>
                  </a:rPr>
                  <a:t> </a:t>
                </a:r>
                <a:r>
                  <a:rPr lang="en-US" sz="2400" dirty="0" err="1">
                    <a:solidFill>
                      <a:srgbClr val="FF0000"/>
                    </a:solidFill>
                    <a:latin typeface="Cambria" panose="02040503050406030204" pitchFamily="18" charset="0"/>
                    <a:ea typeface="Cambria" panose="02040503050406030204" pitchFamily="18" charset="0"/>
                  </a:rPr>
                  <a:t>ao</a:t>
                </a:r>
                <a:r>
                  <a:rPr lang="en-US" sz="2400" dirty="0">
                    <a:solidFill>
                      <a:srgbClr val="FF0000"/>
                    </a:solidFill>
                    <a:latin typeface="Cambria" panose="02040503050406030204" pitchFamily="18" charset="0"/>
                    <a:ea typeface="Cambria" panose="02040503050406030204" pitchFamily="18" charset="0"/>
                  </a:rPr>
                  <a:t> </a:t>
                </a:r>
                <a:r>
                  <a:rPr lang="en-US" sz="2400" dirty="0" err="1">
                    <a:solidFill>
                      <a:srgbClr val="FF0000"/>
                    </a:solidFill>
                    <a:latin typeface="Cambria" panose="02040503050406030204" pitchFamily="18" charset="0"/>
                    <a:ea typeface="Cambria" panose="02040503050406030204" pitchFamily="18" charset="0"/>
                  </a:rPr>
                  <a:t>là</a:t>
                </a:r>
                <a:r>
                  <a:rPr lang="en-US" sz="2400" dirty="0">
                    <a:solidFill>
                      <a:srgbClr val="FF0000"/>
                    </a:solidFill>
                    <a:latin typeface="Cambria" panose="02040503050406030204" pitchFamily="18" charset="0"/>
                    <a:ea typeface="Cambria" panose="02040503050406030204" pitchFamily="18" charset="0"/>
                  </a:rPr>
                  <a:t>:</a:t>
                </a:r>
              </a:p>
              <a:p>
                <a:pPr algn="ctr"/>
                <a14:m>
                  <m:oMathPara xmlns:m="http://schemas.openxmlformats.org/officeDocument/2006/math">
                    <m:oMathParaPr>
                      <m:jc m:val="centerGroup"/>
                    </m:oMathParaPr>
                    <m:oMath xmlns:m="http://schemas.openxmlformats.org/officeDocument/2006/math">
                      <m:r>
                        <a:rPr lang="en-US" sz="2400" i="1" smtClean="0">
                          <a:solidFill>
                            <a:srgbClr val="FF0000"/>
                          </a:solidFill>
                          <a:latin typeface="Cambria Math" panose="02040503050406030204" pitchFamily="18" charset="0"/>
                        </a:rPr>
                        <m:t>4</m:t>
                      </m:r>
                      <m:r>
                        <a:rPr lang="en-US" sz="2400" i="1" smtClean="0">
                          <a:solidFill>
                            <a:srgbClr val="FF0000"/>
                          </a:solidFill>
                          <a:latin typeface="Cambria Math" panose="02040503050406030204" pitchFamily="18" charset="0"/>
                        </a:rPr>
                        <m:t> −</m:t>
                      </m:r>
                      <m:r>
                        <a:rPr lang="en-US" sz="2400" i="1" smtClean="0">
                          <a:solidFill>
                            <a:srgbClr val="FF0000"/>
                          </a:solidFill>
                          <a:latin typeface="Cambria Math" panose="02040503050406030204" pitchFamily="18" charset="0"/>
                        </a:rPr>
                        <m:t>1</m:t>
                      </m:r>
                      <m:r>
                        <a:rPr lang="en-US" sz="2400" i="1" smtClean="0">
                          <a:solidFill>
                            <a:srgbClr val="FF0000"/>
                          </a:solidFill>
                          <a:latin typeface="Cambria Math" panose="02040503050406030204" pitchFamily="18" charset="0"/>
                        </a:rPr>
                        <m:t>=</m:t>
                      </m:r>
                      <m:r>
                        <a:rPr lang="en-US" sz="2400" i="1" smtClean="0">
                          <a:solidFill>
                            <a:srgbClr val="FF0000"/>
                          </a:solidFill>
                          <a:latin typeface="Cambria Math" panose="02040503050406030204" pitchFamily="18" charset="0"/>
                        </a:rPr>
                        <m:t>3</m:t>
                      </m:r>
                      <m:r>
                        <a:rPr lang="en-US" sz="2400" i="1" smtClean="0">
                          <a:solidFill>
                            <a:srgbClr val="FF0000"/>
                          </a:solidFill>
                          <a:latin typeface="Cambria Math" panose="02040503050406030204" pitchFamily="18" charset="0"/>
                        </a:rPr>
                        <m:t> </m:t>
                      </m:r>
                      <m:d>
                        <m:dPr>
                          <m:ctrlPr>
                            <a:rPr lang="en-US" sz="2400" i="1" smtClean="0">
                              <a:solidFill>
                                <a:srgbClr val="FF0000"/>
                              </a:solidFill>
                              <a:latin typeface="Cambria Math" panose="02040503050406030204" pitchFamily="18" charset="0"/>
                            </a:rPr>
                          </m:ctrlPr>
                        </m:dPr>
                        <m:e>
                          <m:r>
                            <a:rPr lang="en-US" sz="2400" i="1" smtClean="0">
                              <a:solidFill>
                                <a:srgbClr val="FF0000"/>
                              </a:solidFill>
                              <a:latin typeface="Cambria Math" panose="02040503050406030204" pitchFamily="18" charset="0"/>
                            </a:rPr>
                            <m:t>𝑚</m:t>
                          </m:r>
                        </m:e>
                      </m:d>
                    </m:oMath>
                  </m:oMathPara>
                </a14:m>
                <a:endParaRPr lang="en-US" sz="2400" dirty="0">
                  <a:solidFill>
                    <a:srgbClr val="FF0000"/>
                  </a:solidFill>
                  <a:latin typeface="Cambria" panose="02040503050406030204" pitchFamily="18" charset="0"/>
                  <a:ea typeface="Cambria" panose="02040503050406030204" pitchFamily="18" charset="0"/>
                </a:endParaRPr>
              </a:p>
              <a:p>
                <a:pPr algn="ctr"/>
                <a:r>
                  <a:rPr lang="en-US" sz="2400" dirty="0" err="1">
                    <a:solidFill>
                      <a:srgbClr val="FF0000"/>
                    </a:solidFill>
                    <a:latin typeface="Cambria" panose="02040503050406030204" pitchFamily="18" charset="0"/>
                    <a:ea typeface="Cambria" panose="02040503050406030204" pitchFamily="18" charset="0"/>
                  </a:rPr>
                  <a:t>Diện</a:t>
                </a:r>
                <a:r>
                  <a:rPr lang="en-US" sz="2400" dirty="0">
                    <a:solidFill>
                      <a:srgbClr val="FF0000"/>
                    </a:solidFill>
                    <a:latin typeface="Cambria" panose="02040503050406030204" pitchFamily="18" charset="0"/>
                    <a:ea typeface="Cambria" panose="02040503050406030204" pitchFamily="18" charset="0"/>
                  </a:rPr>
                  <a:t> </a:t>
                </a:r>
                <a:r>
                  <a:rPr lang="en-US" sz="2400" dirty="0" err="1">
                    <a:solidFill>
                      <a:srgbClr val="FF0000"/>
                    </a:solidFill>
                    <a:latin typeface="Cambria" panose="02040503050406030204" pitchFamily="18" charset="0"/>
                    <a:ea typeface="Cambria" panose="02040503050406030204" pitchFamily="18" charset="0"/>
                  </a:rPr>
                  <a:t>tích</a:t>
                </a:r>
                <a:r>
                  <a:rPr lang="en-US" sz="2400" dirty="0">
                    <a:solidFill>
                      <a:srgbClr val="FF0000"/>
                    </a:solidFill>
                    <a:latin typeface="Cambria" panose="02040503050406030204" pitchFamily="18" charset="0"/>
                    <a:ea typeface="Cambria" panose="02040503050406030204" pitchFamily="18" charset="0"/>
                  </a:rPr>
                  <a:t> </a:t>
                </a:r>
                <a:r>
                  <a:rPr lang="en-US" sz="2400" dirty="0" err="1">
                    <a:solidFill>
                      <a:srgbClr val="FF0000"/>
                    </a:solidFill>
                    <a:latin typeface="Cambria" panose="02040503050406030204" pitchFamily="18" charset="0"/>
                    <a:ea typeface="Cambria" panose="02040503050406030204" pitchFamily="18" charset="0"/>
                  </a:rPr>
                  <a:t>cái</a:t>
                </a:r>
                <a:r>
                  <a:rPr lang="en-US" sz="2400" dirty="0">
                    <a:solidFill>
                      <a:srgbClr val="FF0000"/>
                    </a:solidFill>
                    <a:latin typeface="Cambria" panose="02040503050406030204" pitchFamily="18" charset="0"/>
                    <a:ea typeface="Cambria" panose="02040503050406030204" pitchFamily="18" charset="0"/>
                  </a:rPr>
                  <a:t> </a:t>
                </a:r>
                <a:r>
                  <a:rPr lang="en-US" sz="2400" dirty="0" err="1">
                    <a:solidFill>
                      <a:srgbClr val="FF0000"/>
                    </a:solidFill>
                    <a:latin typeface="Cambria" panose="02040503050406030204" pitchFamily="18" charset="0"/>
                    <a:ea typeface="Cambria" panose="02040503050406030204" pitchFamily="18" charset="0"/>
                  </a:rPr>
                  <a:t>ao</a:t>
                </a:r>
                <a:r>
                  <a:rPr lang="en-US" sz="2400" dirty="0">
                    <a:solidFill>
                      <a:srgbClr val="FF0000"/>
                    </a:solidFill>
                    <a:latin typeface="Cambria" panose="02040503050406030204" pitchFamily="18" charset="0"/>
                    <a:ea typeface="Cambria" panose="02040503050406030204" pitchFamily="18" charset="0"/>
                  </a:rPr>
                  <a:t> </a:t>
                </a:r>
                <a:r>
                  <a:rPr lang="en-US" sz="2400" dirty="0" err="1">
                    <a:solidFill>
                      <a:srgbClr val="FF0000"/>
                    </a:solidFill>
                    <a:latin typeface="Cambria" panose="02040503050406030204" pitchFamily="18" charset="0"/>
                    <a:ea typeface="Cambria" panose="02040503050406030204" pitchFamily="18" charset="0"/>
                  </a:rPr>
                  <a:t>là</a:t>
                </a:r>
                <a:r>
                  <a:rPr lang="en-US" sz="2400" dirty="0">
                    <a:solidFill>
                      <a:srgbClr val="FF0000"/>
                    </a:solidFill>
                    <a:latin typeface="Cambria" panose="02040503050406030204" pitchFamily="18" charset="0"/>
                    <a:ea typeface="Cambria" panose="02040503050406030204" pitchFamily="18" charset="0"/>
                  </a:rPr>
                  <a:t>:</a:t>
                </a:r>
              </a:p>
              <a:p>
                <a:pPr algn="ctr"/>
                <a14:m>
                  <m:oMath xmlns:m="http://schemas.openxmlformats.org/officeDocument/2006/math">
                    <m:f>
                      <m:fPr>
                        <m:ctrlPr>
                          <a:rPr lang="en-US" sz="2400" i="1" smtClean="0">
                            <a:solidFill>
                              <a:srgbClr val="FF0000"/>
                            </a:solidFill>
                            <a:latin typeface="Cambria Math" panose="02040503050406030204" pitchFamily="18" charset="0"/>
                          </a:rPr>
                        </m:ctrlPr>
                      </m:fPr>
                      <m:num>
                        <m:r>
                          <a:rPr lang="en-US" sz="2400" i="1">
                            <a:solidFill>
                              <a:srgbClr val="FF0000"/>
                            </a:solidFill>
                            <a:latin typeface="Cambria Math" panose="02040503050406030204" pitchFamily="18" charset="0"/>
                            <a:ea typeface="Calibri" panose="020F0502020204030204" pitchFamily="34" charset="0"/>
                            <a:cs typeface="Times New Roman" panose="02020603050405020304" pitchFamily="18" charset="0"/>
                          </a:rPr>
                          <m:t>91</m:t>
                        </m:r>
                      </m:num>
                      <m:den>
                        <m:r>
                          <a:rPr lang="en-US" sz="2400" i="1"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8</m:t>
                        </m:r>
                      </m:den>
                    </m:f>
                  </m:oMath>
                </a14:m>
                <a:r>
                  <a:rPr lang="en-US" sz="2400" dirty="0">
                    <a:solidFill>
                      <a:srgbClr val="FF0000"/>
                    </a:solidFill>
                    <a:latin typeface="Cambria" panose="02040503050406030204" pitchFamily="18" charset="0"/>
                    <a:ea typeface="Cambria" panose="02040503050406030204" pitchFamily="18" charset="0"/>
                  </a:rPr>
                  <a:t> x 3 = </a:t>
                </a:r>
                <a14:m>
                  <m:oMath xmlns:m="http://schemas.openxmlformats.org/officeDocument/2006/math">
                    <m:f>
                      <m:fPr>
                        <m:ctrlPr>
                          <a:rPr lang="en-US" sz="2400" i="1">
                            <a:solidFill>
                              <a:srgbClr val="FF0000"/>
                            </a:solidFill>
                            <a:latin typeface="Cambria Math" panose="02040503050406030204" pitchFamily="18" charset="0"/>
                          </a:rPr>
                        </m:ctrlPr>
                      </m:fPr>
                      <m:num>
                        <m:r>
                          <a:rPr lang="en-US" sz="2400" i="1" smtClean="0">
                            <a:solidFill>
                              <a:srgbClr val="FF0000"/>
                            </a:solidFill>
                            <a:latin typeface="Cambria Math" panose="02040503050406030204" pitchFamily="18" charset="0"/>
                          </a:rPr>
                          <m:t>273</m:t>
                        </m:r>
                      </m:num>
                      <m:den>
                        <m:r>
                          <a:rPr lang="en-US" sz="2400" i="1"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8</m:t>
                        </m:r>
                      </m:den>
                    </m:f>
                  </m:oMath>
                </a14:m>
                <a:r>
                  <a:rPr lang="en-US" sz="2400" dirty="0">
                    <a:solidFill>
                      <a:srgbClr val="FF0000"/>
                    </a:solidFill>
                    <a:latin typeface="Cambria" panose="02040503050406030204" pitchFamily="18" charset="0"/>
                    <a:ea typeface="Cambria" panose="02040503050406030204" pitchFamily="18" charset="0"/>
                  </a:rPr>
                  <a:t> (m²)</a:t>
                </a:r>
              </a:p>
              <a:p>
                <a:pPr algn="r"/>
                <a:r>
                  <a:rPr lang="en-US" sz="2400" dirty="0" err="1">
                    <a:solidFill>
                      <a:srgbClr val="FF0000"/>
                    </a:solidFill>
                    <a:latin typeface="Cambria" panose="02040503050406030204" pitchFamily="18" charset="0"/>
                    <a:ea typeface="Cambria" panose="02040503050406030204" pitchFamily="18" charset="0"/>
                  </a:rPr>
                  <a:t>Đáp</a:t>
                </a:r>
                <a:r>
                  <a:rPr lang="en-US" sz="2400" dirty="0">
                    <a:solidFill>
                      <a:srgbClr val="FF0000"/>
                    </a:solidFill>
                    <a:latin typeface="Cambria" panose="02040503050406030204" pitchFamily="18" charset="0"/>
                    <a:ea typeface="Cambria" panose="02040503050406030204" pitchFamily="18" charset="0"/>
                  </a:rPr>
                  <a:t> </a:t>
                </a:r>
                <a:r>
                  <a:rPr lang="en-US" sz="2400" dirty="0" err="1">
                    <a:solidFill>
                      <a:srgbClr val="FF0000"/>
                    </a:solidFill>
                    <a:latin typeface="Cambria" panose="02040503050406030204" pitchFamily="18" charset="0"/>
                    <a:ea typeface="Cambria" panose="02040503050406030204" pitchFamily="18" charset="0"/>
                  </a:rPr>
                  <a:t>số</a:t>
                </a:r>
                <a:r>
                  <a:rPr lang="en-US" sz="2400" dirty="0">
                    <a:solidFill>
                      <a:srgbClr val="FF0000"/>
                    </a:solidFill>
                    <a:latin typeface="Cambria" panose="02040503050406030204" pitchFamily="18" charset="0"/>
                    <a:ea typeface="Cambria" panose="02040503050406030204" pitchFamily="18" charset="0"/>
                  </a:rPr>
                  <a:t>: </a:t>
                </a:r>
                <a14:m>
                  <m:oMath xmlns:m="http://schemas.openxmlformats.org/officeDocument/2006/math">
                    <m:f>
                      <m:fPr>
                        <m:ctrlPr>
                          <a:rPr lang="en-US" sz="2400" i="1" smtClean="0">
                            <a:solidFill>
                              <a:srgbClr val="FF0000"/>
                            </a:solidFill>
                            <a:latin typeface="Cambria Math" panose="02040503050406030204" pitchFamily="18" charset="0"/>
                          </a:rPr>
                        </m:ctrlPr>
                      </m:fPr>
                      <m:num>
                        <m:r>
                          <a:rPr lang="en-US" sz="2400" i="1" smtClean="0">
                            <a:solidFill>
                              <a:srgbClr val="FF0000"/>
                            </a:solidFill>
                            <a:latin typeface="Cambria Math" panose="02040503050406030204" pitchFamily="18" charset="0"/>
                          </a:rPr>
                          <m:t>273</m:t>
                        </m:r>
                      </m:num>
                      <m:den>
                        <m:r>
                          <a:rPr lang="en-US" sz="2400" i="1"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8</m:t>
                        </m:r>
                      </m:den>
                    </m:f>
                  </m:oMath>
                </a14:m>
                <a:r>
                  <a:rPr lang="en-US" sz="2400" dirty="0">
                    <a:solidFill>
                      <a:srgbClr val="FF0000"/>
                    </a:solidFill>
                    <a:latin typeface="Cambria" panose="02040503050406030204" pitchFamily="18" charset="0"/>
                    <a:ea typeface="Cambria" panose="02040503050406030204" pitchFamily="18" charset="0"/>
                  </a:rPr>
                  <a:t> m²</a:t>
                </a:r>
              </a:p>
              <a:p>
                <a:pPr algn="ctr"/>
                <a:endParaRPr lang="en-US" sz="2400" dirty="0">
                  <a:solidFill>
                    <a:srgbClr val="FF0000"/>
                  </a:solidFill>
                  <a:latin typeface="Cambria" panose="02040503050406030204" pitchFamily="18" charset="0"/>
                  <a:ea typeface="Cambria" panose="02040503050406030204" pitchFamily="18" charset="0"/>
                </a:endParaRPr>
              </a:p>
            </p:txBody>
          </p:sp>
        </mc:Choice>
        <mc:Fallback>
          <p:sp>
            <p:nvSpPr>
              <p:cNvPr id="81" name="TextBox 80">
                <a:extLst>
                  <a:ext uri="{FF2B5EF4-FFF2-40B4-BE49-F238E27FC236}">
                    <a16:creationId xmlns:a16="http://schemas.microsoft.com/office/drawing/2014/main" id="{60F03AD0-9483-A6CE-A338-DBD8482C7543}"/>
                  </a:ext>
                </a:extLst>
              </p:cNvPr>
              <p:cNvSpPr txBox="1">
                <a:spLocks noRot="1" noChangeAspect="1" noMove="1" noResize="1" noEditPoints="1" noAdjustHandles="1" noChangeArrowheads="1" noChangeShapeType="1" noTextEdit="1"/>
              </p:cNvSpPr>
              <p:nvPr/>
            </p:nvSpPr>
            <p:spPr>
              <a:xfrm>
                <a:off x="547874" y="2338470"/>
                <a:ext cx="5534025" cy="3882794"/>
              </a:xfrm>
              <a:prstGeom prst="rect">
                <a:avLst/>
              </a:prstGeom>
              <a:blipFill>
                <a:blip r:embed="rId6"/>
                <a:stretch>
                  <a:fillRect t="-1256" r="-1652"/>
                </a:stretch>
              </a:blipFill>
            </p:spPr>
            <p:txBody>
              <a:bodyPr/>
              <a:lstStyle/>
              <a:p>
                <a:r>
                  <a:rPr lang="en-US">
                    <a:noFill/>
                  </a:rPr>
                  <a:t> </a:t>
                </a:r>
              </a:p>
            </p:txBody>
          </p:sp>
        </mc:Fallback>
      </mc:AlternateContent>
      <p:pic>
        <p:nvPicPr>
          <p:cNvPr id="82" name="Picture 81">
            <a:extLst>
              <a:ext uri="{FF2B5EF4-FFF2-40B4-BE49-F238E27FC236}">
                <a16:creationId xmlns:a16="http://schemas.microsoft.com/office/drawing/2014/main" id="{C5E2D2AB-FBB5-C621-A97F-86092AA0D49B}"/>
              </a:ext>
            </a:extLst>
          </p:cNvPr>
          <p:cNvPicPr>
            <a:picLocks noChangeAspect="1"/>
          </p:cNvPicPr>
          <p:nvPr/>
        </p:nvPicPr>
        <p:blipFill>
          <a:blip r:embed="rId7"/>
          <a:stretch>
            <a:fillRect/>
          </a:stretch>
        </p:blipFill>
        <p:spPr>
          <a:xfrm>
            <a:off x="6945009" y="2604466"/>
            <a:ext cx="4773366" cy="2300287"/>
          </a:xfrm>
          <a:prstGeom prst="rect">
            <a:avLst/>
          </a:prstGeom>
        </p:spPr>
      </p:pic>
    </p:spTree>
    <p:extLst>
      <p:ext uri="{BB962C8B-B14F-4D97-AF65-F5344CB8AC3E}">
        <p14:creationId xmlns:p14="http://schemas.microsoft.com/office/powerpoint/2010/main" val="5663704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500"/>
                                        <p:tgtEl>
                                          <p:spTgt spid="7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8"/>
                                        </p:tgtEl>
                                        <p:attrNameLst>
                                          <p:attrName>style.visibility</p:attrName>
                                        </p:attrNameLst>
                                      </p:cBhvr>
                                      <p:to>
                                        <p:strVal val="visible"/>
                                      </p:to>
                                    </p:set>
                                    <p:animEffect transition="in" filter="fade">
                                      <p:cBhvr>
                                        <p:cTn id="12" dur="500"/>
                                        <p:tgtEl>
                                          <p:spTgt spid="7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1">
                                            <p:txEl>
                                              <p:pRg st="0" end="0"/>
                                            </p:txEl>
                                          </p:spTgt>
                                        </p:tgtEl>
                                        <p:attrNameLst>
                                          <p:attrName>style.visibility</p:attrName>
                                        </p:attrNameLst>
                                      </p:cBhvr>
                                      <p:to>
                                        <p:strVal val="visible"/>
                                      </p:to>
                                    </p:set>
                                    <p:animEffect transition="in" filter="wipe(down)">
                                      <p:cBhvr>
                                        <p:cTn id="17" dur="500"/>
                                        <p:tgtEl>
                                          <p:spTgt spid="8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1">
                                            <p:txEl>
                                              <p:pRg st="1" end="1"/>
                                            </p:txEl>
                                          </p:spTgt>
                                        </p:tgtEl>
                                        <p:attrNameLst>
                                          <p:attrName>style.visibility</p:attrName>
                                        </p:attrNameLst>
                                      </p:cBhvr>
                                      <p:to>
                                        <p:strVal val="visible"/>
                                      </p:to>
                                    </p:set>
                                    <p:animEffect transition="in" filter="wipe(down)">
                                      <p:cBhvr>
                                        <p:cTn id="22" dur="500"/>
                                        <p:tgtEl>
                                          <p:spTgt spid="81">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1">
                                            <p:txEl>
                                              <p:pRg st="2" end="2"/>
                                            </p:txEl>
                                          </p:spTgt>
                                        </p:tgtEl>
                                        <p:attrNameLst>
                                          <p:attrName>style.visibility</p:attrName>
                                        </p:attrNameLst>
                                      </p:cBhvr>
                                      <p:to>
                                        <p:strVal val="visible"/>
                                      </p:to>
                                    </p:set>
                                    <p:animEffect transition="in" filter="wipe(down)">
                                      <p:cBhvr>
                                        <p:cTn id="27" dur="500"/>
                                        <p:tgtEl>
                                          <p:spTgt spid="81">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81">
                                            <p:txEl>
                                              <p:pRg st="3" end="3"/>
                                            </p:txEl>
                                          </p:spTgt>
                                        </p:tgtEl>
                                        <p:attrNameLst>
                                          <p:attrName>style.visibility</p:attrName>
                                        </p:attrNameLst>
                                      </p:cBhvr>
                                      <p:to>
                                        <p:strVal val="visible"/>
                                      </p:to>
                                    </p:set>
                                    <p:animEffect transition="in" filter="wipe(down)">
                                      <p:cBhvr>
                                        <p:cTn id="32" dur="500"/>
                                        <p:tgtEl>
                                          <p:spTgt spid="81">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1">
                                            <p:txEl>
                                              <p:pRg st="4" end="4"/>
                                            </p:txEl>
                                          </p:spTgt>
                                        </p:tgtEl>
                                        <p:attrNameLst>
                                          <p:attrName>style.visibility</p:attrName>
                                        </p:attrNameLst>
                                      </p:cBhvr>
                                      <p:to>
                                        <p:strVal val="visible"/>
                                      </p:to>
                                    </p:set>
                                    <p:animEffect transition="in" filter="wipe(down)">
                                      <p:cBhvr>
                                        <p:cTn id="37" dur="500"/>
                                        <p:tgtEl>
                                          <p:spTgt spid="81">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81">
                                            <p:txEl>
                                              <p:pRg st="5" end="5"/>
                                            </p:txEl>
                                          </p:spTgt>
                                        </p:tgtEl>
                                        <p:attrNameLst>
                                          <p:attrName>style.visibility</p:attrName>
                                        </p:attrNameLst>
                                      </p:cBhvr>
                                      <p:to>
                                        <p:strVal val="visible"/>
                                      </p:to>
                                    </p:set>
                                    <p:animEffect transition="in" filter="wipe(down)">
                                      <p:cBhvr>
                                        <p:cTn id="42" dur="500"/>
                                        <p:tgtEl>
                                          <p:spTgt spid="81">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81">
                                            <p:txEl>
                                              <p:pRg st="6" end="6"/>
                                            </p:txEl>
                                          </p:spTgt>
                                        </p:tgtEl>
                                        <p:attrNameLst>
                                          <p:attrName>style.visibility</p:attrName>
                                        </p:attrNameLst>
                                      </p:cBhvr>
                                      <p:to>
                                        <p:strVal val="visible"/>
                                      </p:to>
                                    </p:set>
                                    <p:animEffect transition="in" filter="wipe(down)">
                                      <p:cBhvr>
                                        <p:cTn id="47" dur="500"/>
                                        <p:tgtEl>
                                          <p:spTgt spid="81">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81">
                                            <p:txEl>
                                              <p:pRg st="7" end="7"/>
                                            </p:txEl>
                                          </p:spTgt>
                                        </p:tgtEl>
                                        <p:attrNameLst>
                                          <p:attrName>style.visibility</p:attrName>
                                        </p:attrNameLst>
                                      </p:cBhvr>
                                      <p:to>
                                        <p:strVal val="visible"/>
                                      </p:to>
                                    </p:set>
                                    <p:animEffect transition="in" filter="wipe(down)">
                                      <p:cBhvr>
                                        <p:cTn id="52" dur="500"/>
                                        <p:tgtEl>
                                          <p:spTgt spid="81">
                                            <p:txEl>
                                              <p:pRg st="7" end="7"/>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82"/>
                                        </p:tgtEl>
                                        <p:attrNameLst>
                                          <p:attrName>style.visibility</p:attrName>
                                        </p:attrNameLst>
                                      </p:cBhvr>
                                      <p:to>
                                        <p:strVal val="visible"/>
                                      </p:to>
                                    </p:set>
                                    <p:animEffect transition="in" filter="fade">
                                      <p:cBhvr>
                                        <p:cTn id="55"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8" grpId="0" animBg="1"/>
      <p:bldP spid="8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3000" r="-13000"/>
          </a:stretch>
        </a:blipFill>
        <a:effectLst/>
      </p:bgPr>
    </p:bg>
    <p:spTree>
      <p:nvGrpSpPr>
        <p:cNvPr id="1" name="Shape 1274"/>
        <p:cNvGrpSpPr/>
        <p:nvPr/>
      </p:nvGrpSpPr>
      <p:grpSpPr>
        <a:xfrm>
          <a:off x="0" y="0"/>
          <a:ext cx="0" cy="0"/>
          <a:chOff x="0" y="0"/>
          <a:chExt cx="0" cy="0"/>
        </a:xfrm>
      </p:grpSpPr>
      <p:sp>
        <p:nvSpPr>
          <p:cNvPr id="1529" name="Google Shape;43;p3">
            <a:extLst>
              <a:ext uri="{FF2B5EF4-FFF2-40B4-BE49-F238E27FC236}">
                <a16:creationId xmlns:a16="http://schemas.microsoft.com/office/drawing/2014/main" id="{734E8D5A-220C-31C9-9972-E7C67BA430A1}"/>
              </a:ext>
            </a:extLst>
          </p:cNvPr>
          <p:cNvSpPr/>
          <p:nvPr/>
        </p:nvSpPr>
        <p:spPr>
          <a:xfrm>
            <a:off x="18705" y="742951"/>
            <a:ext cx="12192000" cy="5440213"/>
          </a:xfrm>
          <a:custGeom>
            <a:avLst/>
            <a:gdLst/>
            <a:ahLst/>
            <a:cxnLst/>
            <a:rect l="l" t="t" r="r" b="b"/>
            <a:pathLst>
              <a:path w="285750" h="115015" extrusionOk="0">
                <a:moveTo>
                  <a:pt x="0" y="0"/>
                </a:moveTo>
                <a:lnTo>
                  <a:pt x="0" y="57507"/>
                </a:lnTo>
                <a:lnTo>
                  <a:pt x="0" y="115014"/>
                </a:lnTo>
                <a:lnTo>
                  <a:pt x="171307" y="115014"/>
                </a:lnTo>
                <a:cubicBezTo>
                  <a:pt x="172986" y="115014"/>
                  <a:pt x="174486" y="114038"/>
                  <a:pt x="175272" y="112550"/>
                </a:cubicBezTo>
                <a:lnTo>
                  <a:pt x="180118" y="102858"/>
                </a:lnTo>
                <a:lnTo>
                  <a:pt x="184952" y="112550"/>
                </a:lnTo>
                <a:cubicBezTo>
                  <a:pt x="185749" y="114038"/>
                  <a:pt x="187238" y="115014"/>
                  <a:pt x="188916" y="115014"/>
                </a:cubicBezTo>
                <a:lnTo>
                  <a:pt x="285750" y="115014"/>
                </a:lnTo>
                <a:lnTo>
                  <a:pt x="285750" y="57507"/>
                </a:lnTo>
                <a:lnTo>
                  <a:pt x="285750" y="0"/>
                </a:lnTo>
                <a:lnTo>
                  <a:pt x="114443" y="0"/>
                </a:lnTo>
                <a:cubicBezTo>
                  <a:pt x="112764" y="0"/>
                  <a:pt x="111264" y="976"/>
                  <a:pt x="110478" y="2465"/>
                </a:cubicBezTo>
                <a:lnTo>
                  <a:pt x="105632" y="12144"/>
                </a:lnTo>
                <a:lnTo>
                  <a:pt x="100798" y="2465"/>
                </a:lnTo>
                <a:cubicBezTo>
                  <a:pt x="100001" y="976"/>
                  <a:pt x="98512" y="0"/>
                  <a:pt x="96834" y="0"/>
                </a:cubicBezTo>
                <a:close/>
              </a:path>
            </a:pathLst>
          </a:custGeom>
          <a:solidFill>
            <a:schemeClr val="bg1">
              <a:lumMod val="95000"/>
            </a:schemeClr>
          </a:solidFill>
          <a:ln>
            <a:solidFill>
              <a:schemeClr val="accent6">
                <a:lumMod val="75000"/>
              </a:schemeClr>
            </a:solid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0" name="Google Shape;44;p3">
            <a:extLst>
              <a:ext uri="{FF2B5EF4-FFF2-40B4-BE49-F238E27FC236}">
                <a16:creationId xmlns:a16="http://schemas.microsoft.com/office/drawing/2014/main" id="{A4556BAC-1DC6-8BB4-6248-A4F6275D06DD}"/>
              </a:ext>
            </a:extLst>
          </p:cNvPr>
          <p:cNvSpPr/>
          <p:nvPr/>
        </p:nvSpPr>
        <p:spPr>
          <a:xfrm>
            <a:off x="18706" y="332499"/>
            <a:ext cx="205269" cy="821461"/>
          </a:xfrm>
          <a:custGeom>
            <a:avLst/>
            <a:gdLst/>
            <a:ahLst/>
            <a:cxnLst/>
            <a:rect l="l" t="t" r="r" b="b"/>
            <a:pathLst>
              <a:path w="4811" h="19253" extrusionOk="0">
                <a:moveTo>
                  <a:pt x="0" y="0"/>
                </a:moveTo>
                <a:lnTo>
                  <a:pt x="0" y="19252"/>
                </a:lnTo>
                <a:cubicBezTo>
                  <a:pt x="2655" y="19241"/>
                  <a:pt x="4810" y="17097"/>
                  <a:pt x="4810" y="14442"/>
                </a:cubicBezTo>
                <a:lnTo>
                  <a:pt x="4810" y="4822"/>
                </a:lnTo>
                <a:cubicBezTo>
                  <a:pt x="4810" y="2155"/>
                  <a:pt x="2655" y="0"/>
                  <a:pt x="0"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1" name="Google Shape;45;p3">
            <a:extLst>
              <a:ext uri="{FF2B5EF4-FFF2-40B4-BE49-F238E27FC236}">
                <a16:creationId xmlns:a16="http://schemas.microsoft.com/office/drawing/2014/main" id="{D82708D2-AADA-86DB-76A7-201FA2CE8917}"/>
              </a:ext>
            </a:extLst>
          </p:cNvPr>
          <p:cNvSpPr/>
          <p:nvPr/>
        </p:nvSpPr>
        <p:spPr>
          <a:xfrm>
            <a:off x="18706" y="5772617"/>
            <a:ext cx="205269" cy="820992"/>
          </a:xfrm>
          <a:custGeom>
            <a:avLst/>
            <a:gdLst/>
            <a:ahLst/>
            <a:cxnLst/>
            <a:rect l="l" t="t" r="r" b="b"/>
            <a:pathLst>
              <a:path w="4811" h="19242" extrusionOk="0">
                <a:moveTo>
                  <a:pt x="0" y="1"/>
                </a:moveTo>
                <a:lnTo>
                  <a:pt x="0" y="19241"/>
                </a:lnTo>
                <a:cubicBezTo>
                  <a:pt x="2655" y="19241"/>
                  <a:pt x="4810" y="17098"/>
                  <a:pt x="4810" y="14431"/>
                </a:cubicBezTo>
                <a:lnTo>
                  <a:pt x="4810" y="4811"/>
                </a:lnTo>
                <a:cubicBezTo>
                  <a:pt x="4810" y="2156"/>
                  <a:pt x="2655" y="1"/>
                  <a:pt x="0"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2" name="Google Shape;46;p3">
            <a:extLst>
              <a:ext uri="{FF2B5EF4-FFF2-40B4-BE49-F238E27FC236}">
                <a16:creationId xmlns:a16="http://schemas.microsoft.com/office/drawing/2014/main" id="{9484013A-F3B9-895F-9321-8E347ABEAC55}"/>
              </a:ext>
            </a:extLst>
          </p:cNvPr>
          <p:cNvSpPr/>
          <p:nvPr/>
        </p:nvSpPr>
        <p:spPr>
          <a:xfrm>
            <a:off x="18705" y="742951"/>
            <a:ext cx="410496" cy="5440213"/>
          </a:xfrm>
          <a:custGeom>
            <a:avLst/>
            <a:gdLst/>
            <a:ahLst/>
            <a:cxnLst/>
            <a:rect l="l" t="t" r="r" b="b"/>
            <a:pathLst>
              <a:path w="9621" h="127505" extrusionOk="0">
                <a:moveTo>
                  <a:pt x="0" y="0"/>
                </a:moveTo>
                <a:lnTo>
                  <a:pt x="0" y="127504"/>
                </a:lnTo>
                <a:cubicBezTo>
                  <a:pt x="5286" y="127504"/>
                  <a:pt x="9620" y="123182"/>
                  <a:pt x="9620" y="117884"/>
                </a:cubicBezTo>
                <a:lnTo>
                  <a:pt x="9620" y="72485"/>
                </a:lnTo>
                <a:lnTo>
                  <a:pt x="9620" y="63758"/>
                </a:lnTo>
                <a:lnTo>
                  <a:pt x="9620" y="55031"/>
                </a:lnTo>
                <a:lnTo>
                  <a:pt x="9620" y="9621"/>
                </a:lnTo>
                <a:cubicBezTo>
                  <a:pt x="9620" y="4334"/>
                  <a:pt x="5286" y="12"/>
                  <a:pt x="0" y="0"/>
                </a:cubicBezTo>
                <a:close/>
              </a:path>
            </a:pathLst>
          </a:custGeom>
          <a:solidFill>
            <a:srgbClr val="90624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3" name="Google Shape;47;p3">
            <a:extLst>
              <a:ext uri="{FF2B5EF4-FFF2-40B4-BE49-F238E27FC236}">
                <a16:creationId xmlns:a16="http://schemas.microsoft.com/office/drawing/2014/main" id="{11F5E7BF-F62C-03F6-3657-473960EDFD29}"/>
              </a:ext>
            </a:extLst>
          </p:cNvPr>
          <p:cNvSpPr/>
          <p:nvPr/>
        </p:nvSpPr>
        <p:spPr>
          <a:xfrm>
            <a:off x="12005436" y="332499"/>
            <a:ext cx="205269" cy="821461"/>
          </a:xfrm>
          <a:custGeom>
            <a:avLst/>
            <a:gdLst/>
            <a:ahLst/>
            <a:cxnLst/>
            <a:rect l="l" t="t" r="r" b="b"/>
            <a:pathLst>
              <a:path w="4811" h="19253" extrusionOk="0">
                <a:moveTo>
                  <a:pt x="4811" y="0"/>
                </a:moveTo>
                <a:cubicBezTo>
                  <a:pt x="2156" y="0"/>
                  <a:pt x="1" y="2155"/>
                  <a:pt x="1" y="4822"/>
                </a:cubicBezTo>
                <a:lnTo>
                  <a:pt x="1" y="14442"/>
                </a:lnTo>
                <a:cubicBezTo>
                  <a:pt x="1" y="17097"/>
                  <a:pt x="2156" y="19241"/>
                  <a:pt x="4811" y="19252"/>
                </a:cubicBezTo>
                <a:lnTo>
                  <a:pt x="4811" y="0"/>
                </a:ln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4" name="Google Shape;48;p3">
            <a:extLst>
              <a:ext uri="{FF2B5EF4-FFF2-40B4-BE49-F238E27FC236}">
                <a16:creationId xmlns:a16="http://schemas.microsoft.com/office/drawing/2014/main" id="{594E751B-2E20-E3A4-0E66-E3594CD8FB66}"/>
              </a:ext>
            </a:extLst>
          </p:cNvPr>
          <p:cNvSpPr/>
          <p:nvPr/>
        </p:nvSpPr>
        <p:spPr>
          <a:xfrm>
            <a:off x="12005436" y="5772617"/>
            <a:ext cx="205269" cy="820992"/>
          </a:xfrm>
          <a:custGeom>
            <a:avLst/>
            <a:gdLst/>
            <a:ahLst/>
            <a:cxnLst/>
            <a:rect l="l" t="t" r="r" b="b"/>
            <a:pathLst>
              <a:path w="4811" h="19242" extrusionOk="0">
                <a:moveTo>
                  <a:pt x="4811" y="1"/>
                </a:moveTo>
                <a:cubicBezTo>
                  <a:pt x="2156" y="1"/>
                  <a:pt x="1" y="2156"/>
                  <a:pt x="1" y="4811"/>
                </a:cubicBezTo>
                <a:lnTo>
                  <a:pt x="1" y="14431"/>
                </a:lnTo>
                <a:cubicBezTo>
                  <a:pt x="1" y="17098"/>
                  <a:pt x="2156" y="19241"/>
                  <a:pt x="4811" y="19241"/>
                </a:cubicBezTo>
                <a:lnTo>
                  <a:pt x="4811" y="1"/>
                </a:ln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5" name="Google Shape;49;p3">
            <a:extLst>
              <a:ext uri="{FF2B5EF4-FFF2-40B4-BE49-F238E27FC236}">
                <a16:creationId xmlns:a16="http://schemas.microsoft.com/office/drawing/2014/main" id="{0F9FC84F-347F-691F-FE35-85A74BBA5BE1}"/>
              </a:ext>
            </a:extLst>
          </p:cNvPr>
          <p:cNvSpPr/>
          <p:nvPr/>
        </p:nvSpPr>
        <p:spPr>
          <a:xfrm>
            <a:off x="11800209" y="742951"/>
            <a:ext cx="410496" cy="5440213"/>
          </a:xfrm>
          <a:custGeom>
            <a:avLst/>
            <a:gdLst/>
            <a:ahLst/>
            <a:cxnLst/>
            <a:rect l="l" t="t" r="r" b="b"/>
            <a:pathLst>
              <a:path w="9621" h="127505" extrusionOk="0">
                <a:moveTo>
                  <a:pt x="9621" y="0"/>
                </a:moveTo>
                <a:cubicBezTo>
                  <a:pt x="4335" y="12"/>
                  <a:pt x="1" y="4334"/>
                  <a:pt x="1" y="9621"/>
                </a:cubicBezTo>
                <a:lnTo>
                  <a:pt x="1" y="55031"/>
                </a:lnTo>
                <a:lnTo>
                  <a:pt x="1" y="63758"/>
                </a:lnTo>
                <a:lnTo>
                  <a:pt x="1" y="72485"/>
                </a:lnTo>
                <a:lnTo>
                  <a:pt x="1" y="117884"/>
                </a:lnTo>
                <a:cubicBezTo>
                  <a:pt x="1" y="123182"/>
                  <a:pt x="4335" y="127504"/>
                  <a:pt x="9621" y="127504"/>
                </a:cubicBezTo>
                <a:lnTo>
                  <a:pt x="9621" y="0"/>
                </a:lnTo>
                <a:close/>
              </a:path>
            </a:pathLst>
          </a:custGeom>
          <a:solidFill>
            <a:srgbClr val="90624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62" name="Google Shape;53;p3">
            <a:extLst>
              <a:ext uri="{FF2B5EF4-FFF2-40B4-BE49-F238E27FC236}">
                <a16:creationId xmlns:a16="http://schemas.microsoft.com/office/drawing/2014/main" id="{B4B7EB8D-D399-BE30-6770-E7F3D0D7FBFB}"/>
              </a:ext>
            </a:extLst>
          </p:cNvPr>
          <p:cNvGrpSpPr/>
          <p:nvPr/>
        </p:nvGrpSpPr>
        <p:grpSpPr>
          <a:xfrm rot="15549138" flipH="1">
            <a:off x="1944507" y="1485492"/>
            <a:ext cx="2444061" cy="4864275"/>
            <a:chOff x="6193536" y="54698"/>
            <a:chExt cx="2289440" cy="5052152"/>
          </a:xfrm>
          <a:solidFill>
            <a:schemeClr val="tx1">
              <a:lumMod val="50000"/>
            </a:schemeClr>
          </a:solidFill>
        </p:grpSpPr>
        <p:sp>
          <p:nvSpPr>
            <p:cNvPr id="63" name="Google Shape;54;p3">
              <a:extLst>
                <a:ext uri="{FF2B5EF4-FFF2-40B4-BE49-F238E27FC236}">
                  <a16:creationId xmlns:a16="http://schemas.microsoft.com/office/drawing/2014/main" id="{D4A017F0-790A-0560-3ACD-C2C2F1D1DB57}"/>
                </a:ext>
              </a:extLst>
            </p:cNvPr>
            <p:cNvSpPr/>
            <p:nvPr/>
          </p:nvSpPr>
          <p:spPr>
            <a:xfrm>
              <a:off x="6788640" y="4899554"/>
              <a:ext cx="137184" cy="207296"/>
            </a:xfrm>
            <a:custGeom>
              <a:avLst/>
              <a:gdLst/>
              <a:ahLst/>
              <a:cxnLst/>
              <a:rect l="l" t="t" r="r" b="b"/>
              <a:pathLst>
                <a:path w="4287" h="6478" extrusionOk="0">
                  <a:moveTo>
                    <a:pt x="3400" y="0"/>
                  </a:moveTo>
                  <a:cubicBezTo>
                    <a:pt x="3088" y="0"/>
                    <a:pt x="2790" y="184"/>
                    <a:pt x="2656" y="489"/>
                  </a:cubicBezTo>
                  <a:cubicBezTo>
                    <a:pt x="1989" y="2061"/>
                    <a:pt x="1167" y="3680"/>
                    <a:pt x="227" y="5275"/>
                  </a:cubicBezTo>
                  <a:cubicBezTo>
                    <a:pt x="1" y="5656"/>
                    <a:pt x="120" y="6133"/>
                    <a:pt x="501" y="6359"/>
                  </a:cubicBezTo>
                  <a:cubicBezTo>
                    <a:pt x="632" y="6442"/>
                    <a:pt x="763" y="6478"/>
                    <a:pt x="905" y="6478"/>
                  </a:cubicBezTo>
                  <a:cubicBezTo>
                    <a:pt x="1179" y="6478"/>
                    <a:pt x="1441" y="6335"/>
                    <a:pt x="1584" y="6085"/>
                  </a:cubicBezTo>
                  <a:cubicBezTo>
                    <a:pt x="2572" y="4418"/>
                    <a:pt x="3418" y="2751"/>
                    <a:pt x="4120" y="1108"/>
                  </a:cubicBezTo>
                  <a:cubicBezTo>
                    <a:pt x="4287" y="703"/>
                    <a:pt x="4108" y="239"/>
                    <a:pt x="3703" y="61"/>
                  </a:cubicBezTo>
                  <a:cubicBezTo>
                    <a:pt x="3604" y="20"/>
                    <a:pt x="3501" y="0"/>
                    <a:pt x="3400"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6" name="Google Shape;55;p3">
              <a:extLst>
                <a:ext uri="{FF2B5EF4-FFF2-40B4-BE49-F238E27FC236}">
                  <a16:creationId xmlns:a16="http://schemas.microsoft.com/office/drawing/2014/main" id="{77351167-AEB5-4D9F-F0F5-B9C5941B568D}"/>
                </a:ext>
              </a:extLst>
            </p:cNvPr>
            <p:cNvSpPr/>
            <p:nvPr/>
          </p:nvSpPr>
          <p:spPr>
            <a:xfrm>
              <a:off x="6924288" y="4559715"/>
              <a:ext cx="75456" cy="224448"/>
            </a:xfrm>
            <a:custGeom>
              <a:avLst/>
              <a:gdLst/>
              <a:ahLst/>
              <a:cxnLst/>
              <a:rect l="l" t="t" r="r" b="b"/>
              <a:pathLst>
                <a:path w="2358" h="7014" extrusionOk="0">
                  <a:moveTo>
                    <a:pt x="1572" y="1"/>
                  </a:moveTo>
                  <a:cubicBezTo>
                    <a:pt x="1131" y="13"/>
                    <a:pt x="774" y="346"/>
                    <a:pt x="774" y="786"/>
                  </a:cubicBezTo>
                  <a:cubicBezTo>
                    <a:pt x="750" y="2489"/>
                    <a:pt x="524" y="4251"/>
                    <a:pt x="107" y="6037"/>
                  </a:cubicBezTo>
                  <a:cubicBezTo>
                    <a:pt x="0" y="6466"/>
                    <a:pt x="262" y="6894"/>
                    <a:pt x="691" y="6990"/>
                  </a:cubicBezTo>
                  <a:cubicBezTo>
                    <a:pt x="750" y="7013"/>
                    <a:pt x="822" y="7013"/>
                    <a:pt x="881" y="7013"/>
                  </a:cubicBezTo>
                  <a:cubicBezTo>
                    <a:pt x="1238" y="7013"/>
                    <a:pt x="1560" y="6763"/>
                    <a:pt x="1655" y="6406"/>
                  </a:cubicBezTo>
                  <a:cubicBezTo>
                    <a:pt x="2096" y="4501"/>
                    <a:pt x="2334" y="2620"/>
                    <a:pt x="2358" y="810"/>
                  </a:cubicBezTo>
                  <a:cubicBezTo>
                    <a:pt x="2358" y="370"/>
                    <a:pt x="2012" y="13"/>
                    <a:pt x="1572"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7" name="Google Shape;56;p3">
              <a:extLst>
                <a:ext uri="{FF2B5EF4-FFF2-40B4-BE49-F238E27FC236}">
                  <a16:creationId xmlns:a16="http://schemas.microsoft.com/office/drawing/2014/main" id="{575BBD4F-81CE-75A1-DD91-3A0E63708640}"/>
                </a:ext>
              </a:extLst>
            </p:cNvPr>
            <p:cNvSpPr/>
            <p:nvPr/>
          </p:nvSpPr>
          <p:spPr>
            <a:xfrm>
              <a:off x="6916288" y="4212099"/>
              <a:ext cx="65568" cy="224960"/>
            </a:xfrm>
            <a:custGeom>
              <a:avLst/>
              <a:gdLst/>
              <a:ahLst/>
              <a:cxnLst/>
              <a:rect l="l" t="t" r="r" b="b"/>
              <a:pathLst>
                <a:path w="2049" h="7030" extrusionOk="0">
                  <a:moveTo>
                    <a:pt x="890" y="1"/>
                  </a:moveTo>
                  <a:cubicBezTo>
                    <a:pt x="487" y="1"/>
                    <a:pt x="152" y="307"/>
                    <a:pt x="107" y="708"/>
                  </a:cubicBezTo>
                  <a:cubicBezTo>
                    <a:pt x="36" y="1339"/>
                    <a:pt x="0" y="1982"/>
                    <a:pt x="0" y="2625"/>
                  </a:cubicBezTo>
                  <a:cubicBezTo>
                    <a:pt x="0" y="3875"/>
                    <a:pt x="143" y="5149"/>
                    <a:pt x="405" y="6399"/>
                  </a:cubicBezTo>
                  <a:cubicBezTo>
                    <a:pt x="488" y="6768"/>
                    <a:pt x="810" y="7030"/>
                    <a:pt x="1179" y="7030"/>
                  </a:cubicBezTo>
                  <a:cubicBezTo>
                    <a:pt x="1238" y="7030"/>
                    <a:pt x="1286" y="7018"/>
                    <a:pt x="1346" y="7006"/>
                  </a:cubicBezTo>
                  <a:cubicBezTo>
                    <a:pt x="1774" y="6923"/>
                    <a:pt x="2048" y="6506"/>
                    <a:pt x="1953" y="6065"/>
                  </a:cubicBezTo>
                  <a:cubicBezTo>
                    <a:pt x="1715" y="4922"/>
                    <a:pt x="1596" y="3768"/>
                    <a:pt x="1596" y="2625"/>
                  </a:cubicBezTo>
                  <a:cubicBezTo>
                    <a:pt x="1596" y="2041"/>
                    <a:pt x="1619" y="1458"/>
                    <a:pt x="1691" y="874"/>
                  </a:cubicBezTo>
                  <a:cubicBezTo>
                    <a:pt x="1727" y="446"/>
                    <a:pt x="1417" y="53"/>
                    <a:pt x="976" y="5"/>
                  </a:cubicBezTo>
                  <a:cubicBezTo>
                    <a:pt x="947" y="2"/>
                    <a:pt x="919" y="1"/>
                    <a:pt x="890"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8" name="Google Shape;57;p3">
              <a:extLst>
                <a:ext uri="{FF2B5EF4-FFF2-40B4-BE49-F238E27FC236}">
                  <a16:creationId xmlns:a16="http://schemas.microsoft.com/office/drawing/2014/main" id="{5AD0B99A-B222-D7B0-8715-FFFD276BB108}"/>
                </a:ext>
              </a:extLst>
            </p:cNvPr>
            <p:cNvSpPr/>
            <p:nvPr/>
          </p:nvSpPr>
          <p:spPr>
            <a:xfrm>
              <a:off x="6960096" y="3890308"/>
              <a:ext cx="141376" cy="204256"/>
            </a:xfrm>
            <a:custGeom>
              <a:avLst/>
              <a:gdLst/>
              <a:ahLst/>
              <a:cxnLst/>
              <a:rect l="l" t="t" r="r" b="b"/>
              <a:pathLst>
                <a:path w="4418" h="6383" extrusionOk="0">
                  <a:moveTo>
                    <a:pt x="3516" y="0"/>
                  </a:moveTo>
                  <a:cubicBezTo>
                    <a:pt x="3260" y="0"/>
                    <a:pt x="3007" y="121"/>
                    <a:pt x="2858" y="346"/>
                  </a:cubicBezTo>
                  <a:cubicBezTo>
                    <a:pt x="1739" y="2001"/>
                    <a:pt x="834" y="3668"/>
                    <a:pt x="167" y="5287"/>
                  </a:cubicBezTo>
                  <a:cubicBezTo>
                    <a:pt x="0" y="5692"/>
                    <a:pt x="191" y="6156"/>
                    <a:pt x="596" y="6323"/>
                  </a:cubicBezTo>
                  <a:cubicBezTo>
                    <a:pt x="691" y="6358"/>
                    <a:pt x="798" y="6382"/>
                    <a:pt x="893" y="6382"/>
                  </a:cubicBezTo>
                  <a:cubicBezTo>
                    <a:pt x="1203" y="6382"/>
                    <a:pt x="1501" y="6192"/>
                    <a:pt x="1632" y="5894"/>
                  </a:cubicBezTo>
                  <a:cubicBezTo>
                    <a:pt x="2263" y="4370"/>
                    <a:pt x="3108" y="2810"/>
                    <a:pt x="4168" y="1239"/>
                  </a:cubicBezTo>
                  <a:cubicBezTo>
                    <a:pt x="4418" y="870"/>
                    <a:pt x="4322" y="381"/>
                    <a:pt x="3953" y="131"/>
                  </a:cubicBezTo>
                  <a:cubicBezTo>
                    <a:pt x="3820" y="43"/>
                    <a:pt x="3668" y="0"/>
                    <a:pt x="3516"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9" name="Google Shape;58;p3">
              <a:extLst>
                <a:ext uri="{FF2B5EF4-FFF2-40B4-BE49-F238E27FC236}">
                  <a16:creationId xmlns:a16="http://schemas.microsoft.com/office/drawing/2014/main" id="{3D754E31-464D-C1DD-2009-0411B280AE0F}"/>
                </a:ext>
              </a:extLst>
            </p:cNvPr>
            <p:cNvSpPr/>
            <p:nvPr/>
          </p:nvSpPr>
          <p:spPr>
            <a:xfrm>
              <a:off x="7152128" y="3626308"/>
              <a:ext cx="178720" cy="176768"/>
            </a:xfrm>
            <a:custGeom>
              <a:avLst/>
              <a:gdLst/>
              <a:ahLst/>
              <a:cxnLst/>
              <a:rect l="l" t="t" r="r" b="b"/>
              <a:pathLst>
                <a:path w="5585" h="5524" extrusionOk="0">
                  <a:moveTo>
                    <a:pt x="4702" y="1"/>
                  </a:moveTo>
                  <a:cubicBezTo>
                    <a:pt x="4504" y="1"/>
                    <a:pt x="4306" y="75"/>
                    <a:pt x="4155" y="226"/>
                  </a:cubicBezTo>
                  <a:cubicBezTo>
                    <a:pt x="2703" y="1619"/>
                    <a:pt x="1441" y="2916"/>
                    <a:pt x="298" y="4202"/>
                  </a:cubicBezTo>
                  <a:cubicBezTo>
                    <a:pt x="0" y="4536"/>
                    <a:pt x="36" y="5036"/>
                    <a:pt x="357" y="5333"/>
                  </a:cubicBezTo>
                  <a:cubicBezTo>
                    <a:pt x="512" y="5464"/>
                    <a:pt x="703" y="5524"/>
                    <a:pt x="881" y="5524"/>
                  </a:cubicBezTo>
                  <a:cubicBezTo>
                    <a:pt x="1107" y="5524"/>
                    <a:pt x="1322" y="5441"/>
                    <a:pt x="1477" y="5262"/>
                  </a:cubicBezTo>
                  <a:cubicBezTo>
                    <a:pt x="2596" y="4000"/>
                    <a:pt x="3822" y="2726"/>
                    <a:pt x="5251" y="1369"/>
                  </a:cubicBezTo>
                  <a:cubicBezTo>
                    <a:pt x="5572" y="1071"/>
                    <a:pt x="5584" y="571"/>
                    <a:pt x="5275" y="249"/>
                  </a:cubicBezTo>
                  <a:cubicBezTo>
                    <a:pt x="5122" y="84"/>
                    <a:pt x="4912" y="1"/>
                    <a:pt x="4702"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0" name="Google Shape;59;p3">
              <a:extLst>
                <a:ext uri="{FF2B5EF4-FFF2-40B4-BE49-F238E27FC236}">
                  <a16:creationId xmlns:a16="http://schemas.microsoft.com/office/drawing/2014/main" id="{31CC8086-88DF-7ED3-BA9D-DFFA9DEE6362}"/>
                </a:ext>
              </a:extLst>
            </p:cNvPr>
            <p:cNvSpPr/>
            <p:nvPr/>
          </p:nvSpPr>
          <p:spPr>
            <a:xfrm>
              <a:off x="7404352" y="3396389"/>
              <a:ext cx="191648" cy="163232"/>
            </a:xfrm>
            <a:custGeom>
              <a:avLst/>
              <a:gdLst/>
              <a:ahLst/>
              <a:cxnLst/>
              <a:rect l="l" t="t" r="r" b="b"/>
              <a:pathLst>
                <a:path w="5989" h="5101" extrusionOk="0">
                  <a:moveTo>
                    <a:pt x="5101" y="1"/>
                  </a:moveTo>
                  <a:cubicBezTo>
                    <a:pt x="4924" y="1"/>
                    <a:pt x="4745" y="60"/>
                    <a:pt x="4596" y="184"/>
                  </a:cubicBezTo>
                  <a:cubicBezTo>
                    <a:pt x="2989" y="1481"/>
                    <a:pt x="1607" y="2636"/>
                    <a:pt x="369" y="3708"/>
                  </a:cubicBezTo>
                  <a:cubicBezTo>
                    <a:pt x="36" y="3994"/>
                    <a:pt x="0" y="4494"/>
                    <a:pt x="286" y="4827"/>
                  </a:cubicBezTo>
                  <a:cubicBezTo>
                    <a:pt x="441" y="5006"/>
                    <a:pt x="667" y="5101"/>
                    <a:pt x="893" y="5101"/>
                  </a:cubicBezTo>
                  <a:cubicBezTo>
                    <a:pt x="1072" y="5101"/>
                    <a:pt x="1262" y="5041"/>
                    <a:pt x="1405" y="4910"/>
                  </a:cubicBezTo>
                  <a:cubicBezTo>
                    <a:pt x="2631" y="3851"/>
                    <a:pt x="4012" y="2708"/>
                    <a:pt x="5608" y="1410"/>
                  </a:cubicBezTo>
                  <a:cubicBezTo>
                    <a:pt x="5941" y="1136"/>
                    <a:pt x="5989" y="636"/>
                    <a:pt x="5715" y="291"/>
                  </a:cubicBezTo>
                  <a:cubicBezTo>
                    <a:pt x="5560" y="102"/>
                    <a:pt x="5332" y="1"/>
                    <a:pt x="5101"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1" name="Google Shape;60;p3">
              <a:extLst>
                <a:ext uri="{FF2B5EF4-FFF2-40B4-BE49-F238E27FC236}">
                  <a16:creationId xmlns:a16="http://schemas.microsoft.com/office/drawing/2014/main" id="{7616E9CB-F50D-B8A4-F9B4-CAF818DA7FA7}"/>
                </a:ext>
              </a:extLst>
            </p:cNvPr>
            <p:cNvSpPr/>
            <p:nvPr/>
          </p:nvSpPr>
          <p:spPr>
            <a:xfrm>
              <a:off x="7676000" y="3176741"/>
              <a:ext cx="193952" cy="160768"/>
            </a:xfrm>
            <a:custGeom>
              <a:avLst/>
              <a:gdLst/>
              <a:ahLst/>
              <a:cxnLst/>
              <a:rect l="l" t="t" r="r" b="b"/>
              <a:pathLst>
                <a:path w="6061" h="5024" extrusionOk="0">
                  <a:moveTo>
                    <a:pt x="5174" y="1"/>
                  </a:moveTo>
                  <a:cubicBezTo>
                    <a:pt x="4999" y="1"/>
                    <a:pt x="4824" y="59"/>
                    <a:pt x="4679" y="178"/>
                  </a:cubicBezTo>
                  <a:cubicBezTo>
                    <a:pt x="3370" y="1237"/>
                    <a:pt x="2048" y="2285"/>
                    <a:pt x="727" y="3345"/>
                  </a:cubicBezTo>
                  <a:lnTo>
                    <a:pt x="393" y="3607"/>
                  </a:lnTo>
                  <a:cubicBezTo>
                    <a:pt x="48" y="3881"/>
                    <a:pt x="0" y="4381"/>
                    <a:pt x="274" y="4726"/>
                  </a:cubicBezTo>
                  <a:cubicBezTo>
                    <a:pt x="429" y="4916"/>
                    <a:pt x="655" y="5024"/>
                    <a:pt x="893" y="5024"/>
                  </a:cubicBezTo>
                  <a:cubicBezTo>
                    <a:pt x="1060" y="5024"/>
                    <a:pt x="1238" y="4964"/>
                    <a:pt x="1381" y="4845"/>
                  </a:cubicBezTo>
                  <a:lnTo>
                    <a:pt x="1715" y="4583"/>
                  </a:lnTo>
                  <a:cubicBezTo>
                    <a:pt x="3048" y="3523"/>
                    <a:pt x="4370" y="2476"/>
                    <a:pt x="5668" y="1416"/>
                  </a:cubicBezTo>
                  <a:cubicBezTo>
                    <a:pt x="6013" y="1142"/>
                    <a:pt x="6061" y="642"/>
                    <a:pt x="5787" y="297"/>
                  </a:cubicBezTo>
                  <a:cubicBezTo>
                    <a:pt x="5631" y="101"/>
                    <a:pt x="5403" y="1"/>
                    <a:pt x="5174"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2" name="Google Shape;61;p3">
              <a:extLst>
                <a:ext uri="{FF2B5EF4-FFF2-40B4-BE49-F238E27FC236}">
                  <a16:creationId xmlns:a16="http://schemas.microsoft.com/office/drawing/2014/main" id="{FCBA5C4A-FF47-870A-5427-7EB9E9B518A5}"/>
                </a:ext>
              </a:extLst>
            </p:cNvPr>
            <p:cNvSpPr/>
            <p:nvPr/>
          </p:nvSpPr>
          <p:spPr>
            <a:xfrm>
              <a:off x="7948416" y="2947909"/>
              <a:ext cx="187104" cy="167872"/>
            </a:xfrm>
            <a:custGeom>
              <a:avLst/>
              <a:gdLst/>
              <a:ahLst/>
              <a:cxnLst/>
              <a:rect l="l" t="t" r="r" b="b"/>
              <a:pathLst>
                <a:path w="5847" h="5246" extrusionOk="0">
                  <a:moveTo>
                    <a:pt x="4975" y="0"/>
                  </a:moveTo>
                  <a:cubicBezTo>
                    <a:pt x="4780" y="0"/>
                    <a:pt x="4584" y="72"/>
                    <a:pt x="4429" y="221"/>
                  </a:cubicBezTo>
                  <a:cubicBezTo>
                    <a:pt x="3215" y="1352"/>
                    <a:pt x="1893" y="2542"/>
                    <a:pt x="369" y="3840"/>
                  </a:cubicBezTo>
                  <a:cubicBezTo>
                    <a:pt x="36" y="4126"/>
                    <a:pt x="0" y="4626"/>
                    <a:pt x="286" y="4959"/>
                  </a:cubicBezTo>
                  <a:cubicBezTo>
                    <a:pt x="441" y="5150"/>
                    <a:pt x="655" y="5245"/>
                    <a:pt x="881" y="5245"/>
                  </a:cubicBezTo>
                  <a:cubicBezTo>
                    <a:pt x="1072" y="5245"/>
                    <a:pt x="1250" y="5174"/>
                    <a:pt x="1405" y="5055"/>
                  </a:cubicBezTo>
                  <a:cubicBezTo>
                    <a:pt x="2941" y="3733"/>
                    <a:pt x="4286" y="2530"/>
                    <a:pt x="5513" y="1376"/>
                  </a:cubicBezTo>
                  <a:cubicBezTo>
                    <a:pt x="5834" y="1066"/>
                    <a:pt x="5846" y="566"/>
                    <a:pt x="5549" y="244"/>
                  </a:cubicBezTo>
                  <a:cubicBezTo>
                    <a:pt x="5394" y="84"/>
                    <a:pt x="5185" y="0"/>
                    <a:pt x="497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3" name="Google Shape;62;p3">
              <a:extLst>
                <a:ext uri="{FF2B5EF4-FFF2-40B4-BE49-F238E27FC236}">
                  <a16:creationId xmlns:a16="http://schemas.microsoft.com/office/drawing/2014/main" id="{765F14CE-80EE-FFA4-8629-4A7A70F2AA7B}"/>
                </a:ext>
              </a:extLst>
            </p:cNvPr>
            <p:cNvSpPr/>
            <p:nvPr/>
          </p:nvSpPr>
          <p:spPr>
            <a:xfrm>
              <a:off x="8202144" y="2684838"/>
              <a:ext cx="165408" cy="188608"/>
            </a:xfrm>
            <a:custGeom>
              <a:avLst/>
              <a:gdLst/>
              <a:ahLst/>
              <a:cxnLst/>
              <a:rect l="l" t="t" r="r" b="b"/>
              <a:pathLst>
                <a:path w="5169" h="5894" extrusionOk="0">
                  <a:moveTo>
                    <a:pt x="4264" y="1"/>
                  </a:moveTo>
                  <a:cubicBezTo>
                    <a:pt x="4007" y="1"/>
                    <a:pt x="3754" y="125"/>
                    <a:pt x="3596" y="357"/>
                  </a:cubicBezTo>
                  <a:cubicBezTo>
                    <a:pt x="2692" y="1715"/>
                    <a:pt x="1572" y="3131"/>
                    <a:pt x="287" y="4572"/>
                  </a:cubicBezTo>
                  <a:cubicBezTo>
                    <a:pt x="1" y="4894"/>
                    <a:pt x="25" y="5394"/>
                    <a:pt x="346" y="5691"/>
                  </a:cubicBezTo>
                  <a:cubicBezTo>
                    <a:pt x="501" y="5822"/>
                    <a:pt x="691" y="5894"/>
                    <a:pt x="882" y="5894"/>
                  </a:cubicBezTo>
                  <a:cubicBezTo>
                    <a:pt x="1096" y="5894"/>
                    <a:pt x="1310" y="5798"/>
                    <a:pt x="1477" y="5632"/>
                  </a:cubicBezTo>
                  <a:cubicBezTo>
                    <a:pt x="2823" y="4108"/>
                    <a:pt x="3954" y="2679"/>
                    <a:pt x="4918" y="1238"/>
                  </a:cubicBezTo>
                  <a:cubicBezTo>
                    <a:pt x="5168" y="869"/>
                    <a:pt x="5061" y="381"/>
                    <a:pt x="4704" y="131"/>
                  </a:cubicBezTo>
                  <a:cubicBezTo>
                    <a:pt x="4567" y="43"/>
                    <a:pt x="4415" y="1"/>
                    <a:pt x="4264"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4" name="Google Shape;63;p3">
              <a:extLst>
                <a:ext uri="{FF2B5EF4-FFF2-40B4-BE49-F238E27FC236}">
                  <a16:creationId xmlns:a16="http://schemas.microsoft.com/office/drawing/2014/main" id="{EFF6FA5E-2CA3-A7D4-41F8-0780EC003C85}"/>
                </a:ext>
              </a:extLst>
            </p:cNvPr>
            <p:cNvSpPr/>
            <p:nvPr/>
          </p:nvSpPr>
          <p:spPr>
            <a:xfrm>
              <a:off x="8391520" y="2360550"/>
              <a:ext cx="91456" cy="220672"/>
            </a:xfrm>
            <a:custGeom>
              <a:avLst/>
              <a:gdLst/>
              <a:ahLst/>
              <a:cxnLst/>
              <a:rect l="l" t="t" r="r" b="b"/>
              <a:pathLst>
                <a:path w="2858" h="6896" extrusionOk="0">
                  <a:moveTo>
                    <a:pt x="2028" y="1"/>
                  </a:moveTo>
                  <a:cubicBezTo>
                    <a:pt x="1596" y="1"/>
                    <a:pt x="1262" y="337"/>
                    <a:pt x="1250" y="752"/>
                  </a:cubicBezTo>
                  <a:cubicBezTo>
                    <a:pt x="1167" y="2419"/>
                    <a:pt x="810" y="4121"/>
                    <a:pt x="155" y="5824"/>
                  </a:cubicBezTo>
                  <a:cubicBezTo>
                    <a:pt x="0" y="6229"/>
                    <a:pt x="203" y="6693"/>
                    <a:pt x="607" y="6848"/>
                  </a:cubicBezTo>
                  <a:cubicBezTo>
                    <a:pt x="703" y="6884"/>
                    <a:pt x="798" y="6896"/>
                    <a:pt x="893" y="6896"/>
                  </a:cubicBezTo>
                  <a:cubicBezTo>
                    <a:pt x="1215" y="6896"/>
                    <a:pt x="1512" y="6705"/>
                    <a:pt x="1631" y="6384"/>
                  </a:cubicBezTo>
                  <a:cubicBezTo>
                    <a:pt x="2346" y="4538"/>
                    <a:pt x="2751" y="2669"/>
                    <a:pt x="2834" y="823"/>
                  </a:cubicBezTo>
                  <a:cubicBezTo>
                    <a:pt x="2858" y="395"/>
                    <a:pt x="2512" y="14"/>
                    <a:pt x="2072" y="2"/>
                  </a:cubicBezTo>
                  <a:cubicBezTo>
                    <a:pt x="2057" y="1"/>
                    <a:pt x="2042" y="1"/>
                    <a:pt x="2028"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5" name="Google Shape;64;p3">
              <a:extLst>
                <a:ext uri="{FF2B5EF4-FFF2-40B4-BE49-F238E27FC236}">
                  <a16:creationId xmlns:a16="http://schemas.microsoft.com/office/drawing/2014/main" id="{AB519AEE-6C75-D63E-FC67-51EDBE70095C}"/>
                </a:ext>
              </a:extLst>
            </p:cNvPr>
            <p:cNvSpPr/>
            <p:nvPr/>
          </p:nvSpPr>
          <p:spPr>
            <a:xfrm>
              <a:off x="8384640" y="2013863"/>
              <a:ext cx="87680" cy="222944"/>
            </a:xfrm>
            <a:custGeom>
              <a:avLst/>
              <a:gdLst/>
              <a:ahLst/>
              <a:cxnLst/>
              <a:rect l="l" t="t" r="r" b="b"/>
              <a:pathLst>
                <a:path w="2740" h="6967" extrusionOk="0">
                  <a:moveTo>
                    <a:pt x="875" y="0"/>
                  </a:moveTo>
                  <a:cubicBezTo>
                    <a:pt x="810" y="0"/>
                    <a:pt x="745" y="8"/>
                    <a:pt x="680" y="25"/>
                  </a:cubicBezTo>
                  <a:cubicBezTo>
                    <a:pt x="251" y="144"/>
                    <a:pt x="1" y="573"/>
                    <a:pt x="108" y="1001"/>
                  </a:cubicBezTo>
                  <a:cubicBezTo>
                    <a:pt x="537" y="2656"/>
                    <a:pt x="882" y="4430"/>
                    <a:pt x="1108" y="6264"/>
                  </a:cubicBezTo>
                  <a:cubicBezTo>
                    <a:pt x="1168" y="6669"/>
                    <a:pt x="1501" y="6966"/>
                    <a:pt x="1894" y="6966"/>
                  </a:cubicBezTo>
                  <a:cubicBezTo>
                    <a:pt x="1930" y="6966"/>
                    <a:pt x="1965" y="6966"/>
                    <a:pt x="2001" y="6955"/>
                  </a:cubicBezTo>
                  <a:cubicBezTo>
                    <a:pt x="2430" y="6907"/>
                    <a:pt x="2739" y="6502"/>
                    <a:pt x="2692" y="6073"/>
                  </a:cubicBezTo>
                  <a:cubicBezTo>
                    <a:pt x="2442" y="4157"/>
                    <a:pt x="2096" y="2323"/>
                    <a:pt x="1644" y="597"/>
                  </a:cubicBezTo>
                  <a:cubicBezTo>
                    <a:pt x="1553" y="235"/>
                    <a:pt x="1226" y="0"/>
                    <a:pt x="87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6" name="Google Shape;65;p3">
              <a:extLst>
                <a:ext uri="{FF2B5EF4-FFF2-40B4-BE49-F238E27FC236}">
                  <a16:creationId xmlns:a16="http://schemas.microsoft.com/office/drawing/2014/main" id="{A93B7CFF-4E96-2F10-A0EF-4CEAF4D2A606}"/>
                </a:ext>
              </a:extLst>
            </p:cNvPr>
            <p:cNvSpPr/>
            <p:nvPr/>
          </p:nvSpPr>
          <p:spPr>
            <a:xfrm>
              <a:off x="8243680" y="1694855"/>
              <a:ext cx="140992" cy="204384"/>
            </a:xfrm>
            <a:custGeom>
              <a:avLst/>
              <a:gdLst/>
              <a:ahLst/>
              <a:cxnLst/>
              <a:rect l="l" t="t" r="r" b="b"/>
              <a:pathLst>
                <a:path w="4406" h="6387" extrusionOk="0">
                  <a:moveTo>
                    <a:pt x="897" y="0"/>
                  </a:moveTo>
                  <a:cubicBezTo>
                    <a:pt x="747" y="0"/>
                    <a:pt x="596" y="44"/>
                    <a:pt x="465" y="136"/>
                  </a:cubicBezTo>
                  <a:cubicBezTo>
                    <a:pt x="96" y="374"/>
                    <a:pt x="1" y="862"/>
                    <a:pt x="239" y="1231"/>
                  </a:cubicBezTo>
                  <a:cubicBezTo>
                    <a:pt x="1215" y="2696"/>
                    <a:pt x="2060" y="4279"/>
                    <a:pt x="2775" y="5910"/>
                  </a:cubicBezTo>
                  <a:cubicBezTo>
                    <a:pt x="2906" y="6220"/>
                    <a:pt x="3203" y="6387"/>
                    <a:pt x="3501" y="6387"/>
                  </a:cubicBezTo>
                  <a:cubicBezTo>
                    <a:pt x="3608" y="6387"/>
                    <a:pt x="3715" y="6375"/>
                    <a:pt x="3822" y="6327"/>
                  </a:cubicBezTo>
                  <a:cubicBezTo>
                    <a:pt x="4227" y="6148"/>
                    <a:pt x="4406" y="5684"/>
                    <a:pt x="4239" y="5279"/>
                  </a:cubicBezTo>
                  <a:cubicBezTo>
                    <a:pt x="3489" y="3553"/>
                    <a:pt x="2584" y="1898"/>
                    <a:pt x="1560" y="362"/>
                  </a:cubicBezTo>
                  <a:cubicBezTo>
                    <a:pt x="1410" y="129"/>
                    <a:pt x="1155" y="0"/>
                    <a:pt x="897"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7" name="Google Shape;66;p3">
              <a:extLst>
                <a:ext uri="{FF2B5EF4-FFF2-40B4-BE49-F238E27FC236}">
                  <a16:creationId xmlns:a16="http://schemas.microsoft.com/office/drawing/2014/main" id="{B93717E1-C1DE-A89C-9EAA-8F1045DB6315}"/>
                </a:ext>
              </a:extLst>
            </p:cNvPr>
            <p:cNvSpPr/>
            <p:nvPr/>
          </p:nvSpPr>
          <p:spPr>
            <a:xfrm>
              <a:off x="8005952" y="1439944"/>
              <a:ext cx="185952" cy="168960"/>
            </a:xfrm>
            <a:custGeom>
              <a:avLst/>
              <a:gdLst/>
              <a:ahLst/>
              <a:cxnLst/>
              <a:rect l="l" t="t" r="r" b="b"/>
              <a:pathLst>
                <a:path w="5811" h="5280" extrusionOk="0">
                  <a:moveTo>
                    <a:pt x="888" y="0"/>
                  </a:moveTo>
                  <a:cubicBezTo>
                    <a:pt x="653" y="0"/>
                    <a:pt x="420" y="104"/>
                    <a:pt x="262" y="303"/>
                  </a:cubicBezTo>
                  <a:cubicBezTo>
                    <a:pt x="0" y="648"/>
                    <a:pt x="60" y="1148"/>
                    <a:pt x="393" y="1422"/>
                  </a:cubicBezTo>
                  <a:cubicBezTo>
                    <a:pt x="1846" y="2565"/>
                    <a:pt x="3167" y="3780"/>
                    <a:pt x="4346" y="5030"/>
                  </a:cubicBezTo>
                  <a:cubicBezTo>
                    <a:pt x="4513" y="5197"/>
                    <a:pt x="4715" y="5280"/>
                    <a:pt x="4929" y="5280"/>
                  </a:cubicBezTo>
                  <a:cubicBezTo>
                    <a:pt x="5120" y="5280"/>
                    <a:pt x="5322" y="5209"/>
                    <a:pt x="5477" y="5066"/>
                  </a:cubicBezTo>
                  <a:cubicBezTo>
                    <a:pt x="5786" y="4756"/>
                    <a:pt x="5810" y="4256"/>
                    <a:pt x="5513" y="3935"/>
                  </a:cubicBezTo>
                  <a:cubicBezTo>
                    <a:pt x="4274" y="2625"/>
                    <a:pt x="2893" y="1363"/>
                    <a:pt x="1381" y="172"/>
                  </a:cubicBezTo>
                  <a:cubicBezTo>
                    <a:pt x="1235" y="56"/>
                    <a:pt x="1061" y="0"/>
                    <a:pt x="88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8" name="Google Shape;67;p3">
              <a:extLst>
                <a:ext uri="{FF2B5EF4-FFF2-40B4-BE49-F238E27FC236}">
                  <a16:creationId xmlns:a16="http://schemas.microsoft.com/office/drawing/2014/main" id="{D94EA6A0-96BF-24E8-4B66-FA40C43E63D3}"/>
                </a:ext>
              </a:extLst>
            </p:cNvPr>
            <p:cNvSpPr/>
            <p:nvPr/>
          </p:nvSpPr>
          <p:spPr>
            <a:xfrm>
              <a:off x="7708768" y="1255016"/>
              <a:ext cx="211104" cy="135968"/>
            </a:xfrm>
            <a:custGeom>
              <a:avLst/>
              <a:gdLst/>
              <a:ahLst/>
              <a:cxnLst/>
              <a:rect l="l" t="t" r="r" b="b"/>
              <a:pathLst>
                <a:path w="6597" h="4249" extrusionOk="0">
                  <a:moveTo>
                    <a:pt x="910" y="0"/>
                  </a:moveTo>
                  <a:cubicBezTo>
                    <a:pt x="617" y="0"/>
                    <a:pt x="335" y="159"/>
                    <a:pt x="191" y="439"/>
                  </a:cubicBezTo>
                  <a:cubicBezTo>
                    <a:pt x="0" y="832"/>
                    <a:pt x="155" y="1308"/>
                    <a:pt x="548" y="1498"/>
                  </a:cubicBezTo>
                  <a:cubicBezTo>
                    <a:pt x="2227" y="2344"/>
                    <a:pt x="3822" y="3237"/>
                    <a:pt x="5275" y="4130"/>
                  </a:cubicBezTo>
                  <a:cubicBezTo>
                    <a:pt x="5406" y="4201"/>
                    <a:pt x="5548" y="4249"/>
                    <a:pt x="5691" y="4249"/>
                  </a:cubicBezTo>
                  <a:cubicBezTo>
                    <a:pt x="5953" y="4249"/>
                    <a:pt x="6215" y="4106"/>
                    <a:pt x="6358" y="3868"/>
                  </a:cubicBezTo>
                  <a:cubicBezTo>
                    <a:pt x="6596" y="3499"/>
                    <a:pt x="6477" y="3010"/>
                    <a:pt x="6108" y="2772"/>
                  </a:cubicBezTo>
                  <a:cubicBezTo>
                    <a:pt x="4620" y="1855"/>
                    <a:pt x="2989" y="951"/>
                    <a:pt x="1262" y="81"/>
                  </a:cubicBezTo>
                  <a:cubicBezTo>
                    <a:pt x="1149" y="26"/>
                    <a:pt x="1028" y="0"/>
                    <a:pt x="910"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9" name="Google Shape;68;p3">
              <a:extLst>
                <a:ext uri="{FF2B5EF4-FFF2-40B4-BE49-F238E27FC236}">
                  <a16:creationId xmlns:a16="http://schemas.microsoft.com/office/drawing/2014/main" id="{526D84A1-23C7-ACFB-72E9-A9C468BDD34E}"/>
                </a:ext>
              </a:extLst>
            </p:cNvPr>
            <p:cNvSpPr/>
            <p:nvPr/>
          </p:nvSpPr>
          <p:spPr>
            <a:xfrm>
              <a:off x="7386816" y="1117096"/>
              <a:ext cx="220640" cy="115392"/>
            </a:xfrm>
            <a:custGeom>
              <a:avLst/>
              <a:gdLst/>
              <a:ahLst/>
              <a:cxnLst/>
              <a:rect l="l" t="t" r="r" b="b"/>
              <a:pathLst>
                <a:path w="6895" h="3606" extrusionOk="0">
                  <a:moveTo>
                    <a:pt x="908" y="0"/>
                  </a:moveTo>
                  <a:cubicBezTo>
                    <a:pt x="581" y="0"/>
                    <a:pt x="277" y="195"/>
                    <a:pt x="155" y="522"/>
                  </a:cubicBezTo>
                  <a:cubicBezTo>
                    <a:pt x="0" y="927"/>
                    <a:pt x="215" y="1391"/>
                    <a:pt x="620" y="1534"/>
                  </a:cubicBezTo>
                  <a:cubicBezTo>
                    <a:pt x="2405" y="2201"/>
                    <a:pt x="4108" y="2867"/>
                    <a:pt x="5680" y="3546"/>
                  </a:cubicBezTo>
                  <a:cubicBezTo>
                    <a:pt x="5787" y="3582"/>
                    <a:pt x="5882" y="3606"/>
                    <a:pt x="5989" y="3606"/>
                  </a:cubicBezTo>
                  <a:cubicBezTo>
                    <a:pt x="6299" y="3606"/>
                    <a:pt x="6596" y="3427"/>
                    <a:pt x="6727" y="3117"/>
                  </a:cubicBezTo>
                  <a:cubicBezTo>
                    <a:pt x="6894" y="2713"/>
                    <a:pt x="6704" y="2248"/>
                    <a:pt x="6299" y="2082"/>
                  </a:cubicBezTo>
                  <a:cubicBezTo>
                    <a:pt x="4703" y="1403"/>
                    <a:pt x="2989" y="724"/>
                    <a:pt x="1179" y="46"/>
                  </a:cubicBezTo>
                  <a:cubicBezTo>
                    <a:pt x="1089" y="15"/>
                    <a:pt x="998" y="0"/>
                    <a:pt x="90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0" name="Google Shape;69;p3">
              <a:extLst>
                <a:ext uri="{FF2B5EF4-FFF2-40B4-BE49-F238E27FC236}">
                  <a16:creationId xmlns:a16="http://schemas.microsoft.com/office/drawing/2014/main" id="{44867815-0DCB-3F91-2198-00E0AB5C8C34}"/>
                </a:ext>
              </a:extLst>
            </p:cNvPr>
            <p:cNvSpPr/>
            <p:nvPr/>
          </p:nvSpPr>
          <p:spPr>
            <a:xfrm>
              <a:off x="7054976" y="1005896"/>
              <a:ext cx="223648" cy="103904"/>
            </a:xfrm>
            <a:custGeom>
              <a:avLst/>
              <a:gdLst/>
              <a:ahLst/>
              <a:cxnLst/>
              <a:rect l="l" t="t" r="r" b="b"/>
              <a:pathLst>
                <a:path w="6989" h="3247" extrusionOk="0">
                  <a:moveTo>
                    <a:pt x="890" y="1"/>
                  </a:moveTo>
                  <a:cubicBezTo>
                    <a:pt x="543" y="1"/>
                    <a:pt x="227" y="216"/>
                    <a:pt x="119" y="568"/>
                  </a:cubicBezTo>
                  <a:cubicBezTo>
                    <a:pt x="0" y="985"/>
                    <a:pt x="226" y="1425"/>
                    <a:pt x="655" y="1556"/>
                  </a:cubicBezTo>
                  <a:cubicBezTo>
                    <a:pt x="2477" y="2116"/>
                    <a:pt x="4227" y="2675"/>
                    <a:pt x="5846" y="3211"/>
                  </a:cubicBezTo>
                  <a:cubicBezTo>
                    <a:pt x="5929" y="3235"/>
                    <a:pt x="6013" y="3247"/>
                    <a:pt x="6096" y="3247"/>
                  </a:cubicBezTo>
                  <a:cubicBezTo>
                    <a:pt x="6429" y="3247"/>
                    <a:pt x="6739" y="3044"/>
                    <a:pt x="6858" y="2711"/>
                  </a:cubicBezTo>
                  <a:cubicBezTo>
                    <a:pt x="6989" y="2294"/>
                    <a:pt x="6763" y="1842"/>
                    <a:pt x="6346" y="1699"/>
                  </a:cubicBezTo>
                  <a:cubicBezTo>
                    <a:pt x="4715" y="1163"/>
                    <a:pt x="2953" y="604"/>
                    <a:pt x="1119" y="32"/>
                  </a:cubicBezTo>
                  <a:cubicBezTo>
                    <a:pt x="1042" y="11"/>
                    <a:pt x="965" y="1"/>
                    <a:pt x="890"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1" name="Google Shape;70;p3">
              <a:extLst>
                <a:ext uri="{FF2B5EF4-FFF2-40B4-BE49-F238E27FC236}">
                  <a16:creationId xmlns:a16="http://schemas.microsoft.com/office/drawing/2014/main" id="{94B1C5D6-0A31-3993-54EC-98E359BA3B03}"/>
                </a:ext>
              </a:extLst>
            </p:cNvPr>
            <p:cNvSpPr/>
            <p:nvPr/>
          </p:nvSpPr>
          <p:spPr>
            <a:xfrm>
              <a:off x="6723872" y="889704"/>
              <a:ext cx="219872" cy="116480"/>
            </a:xfrm>
            <a:custGeom>
              <a:avLst/>
              <a:gdLst/>
              <a:ahLst/>
              <a:cxnLst/>
              <a:rect l="l" t="t" r="r" b="b"/>
              <a:pathLst>
                <a:path w="6871" h="3640" extrusionOk="0">
                  <a:moveTo>
                    <a:pt x="920" y="0"/>
                  </a:moveTo>
                  <a:cubicBezTo>
                    <a:pt x="624" y="0"/>
                    <a:pt x="340" y="166"/>
                    <a:pt x="203" y="448"/>
                  </a:cubicBezTo>
                  <a:cubicBezTo>
                    <a:pt x="1" y="841"/>
                    <a:pt x="167" y="1318"/>
                    <a:pt x="560" y="1508"/>
                  </a:cubicBezTo>
                  <a:cubicBezTo>
                    <a:pt x="2191" y="2306"/>
                    <a:pt x="3930" y="3008"/>
                    <a:pt x="5739" y="3604"/>
                  </a:cubicBezTo>
                  <a:cubicBezTo>
                    <a:pt x="5823" y="3627"/>
                    <a:pt x="5906" y="3639"/>
                    <a:pt x="5989" y="3639"/>
                  </a:cubicBezTo>
                  <a:cubicBezTo>
                    <a:pt x="6323" y="3639"/>
                    <a:pt x="6632" y="3425"/>
                    <a:pt x="6739" y="3092"/>
                  </a:cubicBezTo>
                  <a:cubicBezTo>
                    <a:pt x="6870" y="2675"/>
                    <a:pt x="6644" y="2234"/>
                    <a:pt x="6227" y="2092"/>
                  </a:cubicBezTo>
                  <a:cubicBezTo>
                    <a:pt x="4501" y="1520"/>
                    <a:pt x="2822" y="853"/>
                    <a:pt x="1263" y="79"/>
                  </a:cubicBezTo>
                  <a:cubicBezTo>
                    <a:pt x="1152" y="26"/>
                    <a:pt x="1035" y="0"/>
                    <a:pt x="920"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2" name="Google Shape;71;p3">
              <a:extLst>
                <a:ext uri="{FF2B5EF4-FFF2-40B4-BE49-F238E27FC236}">
                  <a16:creationId xmlns:a16="http://schemas.microsoft.com/office/drawing/2014/main" id="{757B9CD5-0F00-707D-AE72-3E78565A2FE6}"/>
                </a:ext>
              </a:extLst>
            </p:cNvPr>
            <p:cNvSpPr/>
            <p:nvPr/>
          </p:nvSpPr>
          <p:spPr>
            <a:xfrm>
              <a:off x="6440416" y="688393"/>
              <a:ext cx="190528" cy="163488"/>
            </a:xfrm>
            <a:custGeom>
              <a:avLst/>
              <a:gdLst/>
              <a:ahLst/>
              <a:cxnLst/>
              <a:rect l="l" t="t" r="r" b="b"/>
              <a:pathLst>
                <a:path w="5954" h="5109" extrusionOk="0">
                  <a:moveTo>
                    <a:pt x="858" y="0"/>
                  </a:moveTo>
                  <a:cubicBezTo>
                    <a:pt x="659" y="0"/>
                    <a:pt x="462" y="75"/>
                    <a:pt x="310" y="227"/>
                  </a:cubicBezTo>
                  <a:cubicBezTo>
                    <a:pt x="0" y="536"/>
                    <a:pt x="0" y="1036"/>
                    <a:pt x="298" y="1358"/>
                  </a:cubicBezTo>
                  <a:cubicBezTo>
                    <a:pt x="1596" y="2656"/>
                    <a:pt x="3036" y="3870"/>
                    <a:pt x="4596" y="4965"/>
                  </a:cubicBezTo>
                  <a:cubicBezTo>
                    <a:pt x="4739" y="5061"/>
                    <a:pt x="4894" y="5108"/>
                    <a:pt x="5049" y="5108"/>
                  </a:cubicBezTo>
                  <a:cubicBezTo>
                    <a:pt x="5299" y="5108"/>
                    <a:pt x="5549" y="4989"/>
                    <a:pt x="5703" y="4775"/>
                  </a:cubicBezTo>
                  <a:cubicBezTo>
                    <a:pt x="5953" y="4418"/>
                    <a:pt x="5870" y="3918"/>
                    <a:pt x="5513" y="3668"/>
                  </a:cubicBezTo>
                  <a:cubicBezTo>
                    <a:pt x="4025" y="2632"/>
                    <a:pt x="2655" y="1477"/>
                    <a:pt x="1429" y="239"/>
                  </a:cubicBezTo>
                  <a:cubicBezTo>
                    <a:pt x="1271" y="81"/>
                    <a:pt x="1064" y="0"/>
                    <a:pt x="85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3" name="Google Shape;72;p3">
              <a:extLst>
                <a:ext uri="{FF2B5EF4-FFF2-40B4-BE49-F238E27FC236}">
                  <a16:creationId xmlns:a16="http://schemas.microsoft.com/office/drawing/2014/main" id="{6C56F946-97A8-378F-D55B-CE2BF11DC962}"/>
                </a:ext>
              </a:extLst>
            </p:cNvPr>
            <p:cNvSpPr/>
            <p:nvPr/>
          </p:nvSpPr>
          <p:spPr>
            <a:xfrm>
              <a:off x="6247232" y="397929"/>
              <a:ext cx="139104" cy="205920"/>
            </a:xfrm>
            <a:custGeom>
              <a:avLst/>
              <a:gdLst/>
              <a:ahLst/>
              <a:cxnLst/>
              <a:rect l="l" t="t" r="r" b="b"/>
              <a:pathLst>
                <a:path w="4347" h="6435" extrusionOk="0">
                  <a:moveTo>
                    <a:pt x="895" y="1"/>
                  </a:moveTo>
                  <a:cubicBezTo>
                    <a:pt x="800" y="1"/>
                    <a:pt x="703" y="17"/>
                    <a:pt x="608" y="53"/>
                  </a:cubicBezTo>
                  <a:cubicBezTo>
                    <a:pt x="203" y="219"/>
                    <a:pt x="1" y="684"/>
                    <a:pt x="167" y="1088"/>
                  </a:cubicBezTo>
                  <a:cubicBezTo>
                    <a:pt x="858" y="2815"/>
                    <a:pt x="1739" y="4494"/>
                    <a:pt x="2787" y="6077"/>
                  </a:cubicBezTo>
                  <a:cubicBezTo>
                    <a:pt x="2942" y="6303"/>
                    <a:pt x="3192" y="6434"/>
                    <a:pt x="3442" y="6434"/>
                  </a:cubicBezTo>
                  <a:cubicBezTo>
                    <a:pt x="3596" y="6434"/>
                    <a:pt x="3751" y="6387"/>
                    <a:pt x="3882" y="6303"/>
                  </a:cubicBezTo>
                  <a:cubicBezTo>
                    <a:pt x="4251" y="6053"/>
                    <a:pt x="4347" y="5565"/>
                    <a:pt x="4108" y="5196"/>
                  </a:cubicBezTo>
                  <a:cubicBezTo>
                    <a:pt x="3120" y="3708"/>
                    <a:pt x="2287" y="2136"/>
                    <a:pt x="1644" y="505"/>
                  </a:cubicBezTo>
                  <a:cubicBezTo>
                    <a:pt x="1515" y="192"/>
                    <a:pt x="1216" y="1"/>
                    <a:pt x="895"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4" name="Google Shape;73;p3">
              <a:extLst>
                <a:ext uri="{FF2B5EF4-FFF2-40B4-BE49-F238E27FC236}">
                  <a16:creationId xmlns:a16="http://schemas.microsoft.com/office/drawing/2014/main" id="{1ED35D74-BA57-0FD9-A561-76D6B6C83D13}"/>
                </a:ext>
              </a:extLst>
            </p:cNvPr>
            <p:cNvSpPr/>
            <p:nvPr/>
          </p:nvSpPr>
          <p:spPr>
            <a:xfrm>
              <a:off x="6193536" y="54698"/>
              <a:ext cx="63264" cy="225664"/>
            </a:xfrm>
            <a:custGeom>
              <a:avLst/>
              <a:gdLst/>
              <a:ahLst/>
              <a:cxnLst/>
              <a:rect l="l" t="t" r="r" b="b"/>
              <a:pathLst>
                <a:path w="1977" h="7052" extrusionOk="0">
                  <a:moveTo>
                    <a:pt x="830" y="1"/>
                  </a:moveTo>
                  <a:cubicBezTo>
                    <a:pt x="417" y="1"/>
                    <a:pt x="70" y="334"/>
                    <a:pt x="48" y="742"/>
                  </a:cubicBezTo>
                  <a:cubicBezTo>
                    <a:pt x="24" y="1254"/>
                    <a:pt x="0" y="1766"/>
                    <a:pt x="0" y="2266"/>
                  </a:cubicBezTo>
                  <a:cubicBezTo>
                    <a:pt x="0" y="3635"/>
                    <a:pt x="119" y="5028"/>
                    <a:pt x="333" y="6385"/>
                  </a:cubicBezTo>
                  <a:cubicBezTo>
                    <a:pt x="405" y="6766"/>
                    <a:pt x="738" y="7052"/>
                    <a:pt x="1119" y="7052"/>
                  </a:cubicBezTo>
                  <a:cubicBezTo>
                    <a:pt x="1167" y="7052"/>
                    <a:pt x="1203" y="7040"/>
                    <a:pt x="1250" y="7040"/>
                  </a:cubicBezTo>
                  <a:cubicBezTo>
                    <a:pt x="1679" y="6969"/>
                    <a:pt x="1976" y="6552"/>
                    <a:pt x="1905" y="6123"/>
                  </a:cubicBezTo>
                  <a:cubicBezTo>
                    <a:pt x="1703" y="4849"/>
                    <a:pt x="1595" y="3552"/>
                    <a:pt x="1595" y="2266"/>
                  </a:cubicBezTo>
                  <a:cubicBezTo>
                    <a:pt x="1595" y="1801"/>
                    <a:pt x="1607" y="1313"/>
                    <a:pt x="1631" y="837"/>
                  </a:cubicBezTo>
                  <a:cubicBezTo>
                    <a:pt x="1667" y="408"/>
                    <a:pt x="1334" y="27"/>
                    <a:pt x="893" y="3"/>
                  </a:cubicBezTo>
                  <a:cubicBezTo>
                    <a:pt x="872" y="2"/>
                    <a:pt x="851" y="1"/>
                    <a:pt x="830"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35" name="Google Shape;74;p3">
            <a:extLst>
              <a:ext uri="{FF2B5EF4-FFF2-40B4-BE49-F238E27FC236}">
                <a16:creationId xmlns:a16="http://schemas.microsoft.com/office/drawing/2014/main" id="{69D22BE3-B97B-2F09-2D4E-6FF28D5C464E}"/>
              </a:ext>
            </a:extLst>
          </p:cNvPr>
          <p:cNvGrpSpPr/>
          <p:nvPr/>
        </p:nvGrpSpPr>
        <p:grpSpPr>
          <a:xfrm rot="6664516" flipV="1">
            <a:off x="1456729" y="5472158"/>
            <a:ext cx="2989935" cy="2841269"/>
            <a:chOff x="160768" y="36650"/>
            <a:chExt cx="2487584" cy="3165595"/>
          </a:xfrm>
        </p:grpSpPr>
        <p:sp>
          <p:nvSpPr>
            <p:cNvPr id="1236" name="Google Shape;75;p3">
              <a:extLst>
                <a:ext uri="{FF2B5EF4-FFF2-40B4-BE49-F238E27FC236}">
                  <a16:creationId xmlns:a16="http://schemas.microsoft.com/office/drawing/2014/main" id="{FC067ABB-309E-ECE3-7AE7-42FFD42EC999}"/>
                </a:ext>
              </a:extLst>
            </p:cNvPr>
            <p:cNvSpPr/>
            <p:nvPr/>
          </p:nvSpPr>
          <p:spPr>
            <a:xfrm>
              <a:off x="808480" y="3147589"/>
              <a:ext cx="226720" cy="54656"/>
            </a:xfrm>
            <a:custGeom>
              <a:avLst/>
              <a:gdLst/>
              <a:ahLst/>
              <a:cxnLst/>
              <a:rect l="l" t="t" r="r" b="b"/>
              <a:pathLst>
                <a:path w="7085" h="1708" extrusionOk="0">
                  <a:moveTo>
                    <a:pt x="821" y="1"/>
                  </a:moveTo>
                  <a:cubicBezTo>
                    <a:pt x="426" y="1"/>
                    <a:pt x="81" y="307"/>
                    <a:pt x="48" y="708"/>
                  </a:cubicBezTo>
                  <a:cubicBezTo>
                    <a:pt x="0" y="1148"/>
                    <a:pt x="322" y="1529"/>
                    <a:pt x="750" y="1577"/>
                  </a:cubicBezTo>
                  <a:cubicBezTo>
                    <a:pt x="1691" y="1660"/>
                    <a:pt x="2643" y="1708"/>
                    <a:pt x="3572" y="1708"/>
                  </a:cubicBezTo>
                  <a:cubicBezTo>
                    <a:pt x="4489" y="1708"/>
                    <a:pt x="5417" y="1660"/>
                    <a:pt x="6334" y="1577"/>
                  </a:cubicBezTo>
                  <a:cubicBezTo>
                    <a:pt x="6763" y="1529"/>
                    <a:pt x="7084" y="1148"/>
                    <a:pt x="7037" y="708"/>
                  </a:cubicBezTo>
                  <a:cubicBezTo>
                    <a:pt x="7003" y="307"/>
                    <a:pt x="6658" y="1"/>
                    <a:pt x="6264" y="1"/>
                  </a:cubicBezTo>
                  <a:cubicBezTo>
                    <a:pt x="6236" y="1"/>
                    <a:pt x="6208" y="2"/>
                    <a:pt x="6179" y="5"/>
                  </a:cubicBezTo>
                  <a:cubicBezTo>
                    <a:pt x="5316" y="89"/>
                    <a:pt x="4441" y="130"/>
                    <a:pt x="3560" y="130"/>
                  </a:cubicBezTo>
                  <a:cubicBezTo>
                    <a:pt x="2679" y="130"/>
                    <a:pt x="1792" y="89"/>
                    <a:pt x="905" y="5"/>
                  </a:cubicBezTo>
                  <a:cubicBezTo>
                    <a:pt x="877" y="2"/>
                    <a:pt x="848" y="1"/>
                    <a:pt x="821"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7" name="Google Shape;76;p3">
              <a:extLst>
                <a:ext uri="{FF2B5EF4-FFF2-40B4-BE49-F238E27FC236}">
                  <a16:creationId xmlns:a16="http://schemas.microsoft.com/office/drawing/2014/main" id="{D87383F9-89EB-BF0B-B932-5886DBE1395E}"/>
                </a:ext>
              </a:extLst>
            </p:cNvPr>
            <p:cNvSpPr/>
            <p:nvPr/>
          </p:nvSpPr>
          <p:spPr>
            <a:xfrm>
              <a:off x="470912" y="3060837"/>
              <a:ext cx="220992" cy="105984"/>
            </a:xfrm>
            <a:custGeom>
              <a:avLst/>
              <a:gdLst/>
              <a:ahLst/>
              <a:cxnLst/>
              <a:rect l="l" t="t" r="r" b="b"/>
              <a:pathLst>
                <a:path w="6906" h="3312" extrusionOk="0">
                  <a:moveTo>
                    <a:pt x="887" y="1"/>
                  </a:moveTo>
                  <a:cubicBezTo>
                    <a:pt x="576" y="1"/>
                    <a:pt x="281" y="184"/>
                    <a:pt x="155" y="490"/>
                  </a:cubicBezTo>
                  <a:cubicBezTo>
                    <a:pt x="0" y="895"/>
                    <a:pt x="191" y="1359"/>
                    <a:pt x="595" y="1514"/>
                  </a:cubicBezTo>
                  <a:cubicBezTo>
                    <a:pt x="2381" y="2240"/>
                    <a:pt x="4144" y="2835"/>
                    <a:pt x="5834" y="3288"/>
                  </a:cubicBezTo>
                  <a:cubicBezTo>
                    <a:pt x="5906" y="3300"/>
                    <a:pt x="5965" y="3312"/>
                    <a:pt x="6037" y="3312"/>
                  </a:cubicBezTo>
                  <a:cubicBezTo>
                    <a:pt x="6382" y="3312"/>
                    <a:pt x="6703" y="3073"/>
                    <a:pt x="6799" y="2728"/>
                  </a:cubicBezTo>
                  <a:cubicBezTo>
                    <a:pt x="6906" y="2299"/>
                    <a:pt x="6656" y="1871"/>
                    <a:pt x="6239" y="1764"/>
                  </a:cubicBezTo>
                  <a:cubicBezTo>
                    <a:pt x="4620" y="1323"/>
                    <a:pt x="2917" y="752"/>
                    <a:pt x="1191" y="61"/>
                  </a:cubicBezTo>
                  <a:cubicBezTo>
                    <a:pt x="1091" y="20"/>
                    <a:pt x="989" y="1"/>
                    <a:pt x="887"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8" name="Google Shape;77;p3">
              <a:extLst>
                <a:ext uri="{FF2B5EF4-FFF2-40B4-BE49-F238E27FC236}">
                  <a16:creationId xmlns:a16="http://schemas.microsoft.com/office/drawing/2014/main" id="{01B83976-287D-DC13-3CFF-700577E0C255}"/>
                </a:ext>
              </a:extLst>
            </p:cNvPr>
            <p:cNvSpPr/>
            <p:nvPr/>
          </p:nvSpPr>
          <p:spPr>
            <a:xfrm>
              <a:off x="1150592" y="3049509"/>
              <a:ext cx="218752" cy="114656"/>
            </a:xfrm>
            <a:custGeom>
              <a:avLst/>
              <a:gdLst/>
              <a:ahLst/>
              <a:cxnLst/>
              <a:rect l="l" t="t" r="r" b="b"/>
              <a:pathLst>
                <a:path w="6836" h="3583" extrusionOk="0">
                  <a:moveTo>
                    <a:pt x="5935" y="1"/>
                  </a:moveTo>
                  <a:cubicBezTo>
                    <a:pt x="5818" y="1"/>
                    <a:pt x="5698" y="27"/>
                    <a:pt x="5585" y="82"/>
                  </a:cubicBezTo>
                  <a:cubicBezTo>
                    <a:pt x="3942" y="891"/>
                    <a:pt x="2287" y="1546"/>
                    <a:pt x="656" y="2046"/>
                  </a:cubicBezTo>
                  <a:cubicBezTo>
                    <a:pt x="239" y="2165"/>
                    <a:pt x="1" y="2606"/>
                    <a:pt x="132" y="3023"/>
                  </a:cubicBezTo>
                  <a:cubicBezTo>
                    <a:pt x="239" y="3368"/>
                    <a:pt x="549" y="3582"/>
                    <a:pt x="882" y="3582"/>
                  </a:cubicBezTo>
                  <a:cubicBezTo>
                    <a:pt x="965" y="3582"/>
                    <a:pt x="1037" y="3570"/>
                    <a:pt x="1108" y="3546"/>
                  </a:cubicBezTo>
                  <a:cubicBezTo>
                    <a:pt x="2823" y="3034"/>
                    <a:pt x="4561" y="2344"/>
                    <a:pt x="6275" y="1499"/>
                  </a:cubicBezTo>
                  <a:cubicBezTo>
                    <a:pt x="6668" y="1308"/>
                    <a:pt x="6835" y="832"/>
                    <a:pt x="6633" y="439"/>
                  </a:cubicBezTo>
                  <a:cubicBezTo>
                    <a:pt x="6497" y="159"/>
                    <a:pt x="6223" y="1"/>
                    <a:pt x="5935"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9" name="Google Shape;78;p3">
              <a:extLst>
                <a:ext uri="{FF2B5EF4-FFF2-40B4-BE49-F238E27FC236}">
                  <a16:creationId xmlns:a16="http://schemas.microsoft.com/office/drawing/2014/main" id="{A68223FD-C47B-D65D-DB8B-C2580240F9FC}"/>
                </a:ext>
              </a:extLst>
            </p:cNvPr>
            <p:cNvSpPr/>
            <p:nvPr/>
          </p:nvSpPr>
          <p:spPr>
            <a:xfrm>
              <a:off x="160768" y="2903557"/>
              <a:ext cx="209568" cy="134880"/>
            </a:xfrm>
            <a:custGeom>
              <a:avLst/>
              <a:gdLst/>
              <a:ahLst/>
              <a:cxnLst/>
              <a:rect l="l" t="t" r="r" b="b"/>
              <a:pathLst>
                <a:path w="6549" h="4215" extrusionOk="0">
                  <a:moveTo>
                    <a:pt x="901" y="0"/>
                  </a:moveTo>
                  <a:cubicBezTo>
                    <a:pt x="631" y="0"/>
                    <a:pt x="365" y="135"/>
                    <a:pt x="215" y="380"/>
                  </a:cubicBezTo>
                  <a:cubicBezTo>
                    <a:pt x="0" y="761"/>
                    <a:pt x="120" y="1238"/>
                    <a:pt x="489" y="1464"/>
                  </a:cubicBezTo>
                  <a:cubicBezTo>
                    <a:pt x="2144" y="2452"/>
                    <a:pt x="3763" y="3345"/>
                    <a:pt x="5287" y="4131"/>
                  </a:cubicBezTo>
                  <a:cubicBezTo>
                    <a:pt x="5406" y="4190"/>
                    <a:pt x="5525" y="4214"/>
                    <a:pt x="5644" y="4214"/>
                  </a:cubicBezTo>
                  <a:cubicBezTo>
                    <a:pt x="5930" y="4214"/>
                    <a:pt x="6204" y="4059"/>
                    <a:pt x="6346" y="3785"/>
                  </a:cubicBezTo>
                  <a:cubicBezTo>
                    <a:pt x="6549" y="3404"/>
                    <a:pt x="6394" y="2928"/>
                    <a:pt x="6001" y="2726"/>
                  </a:cubicBezTo>
                  <a:cubicBezTo>
                    <a:pt x="4513" y="1964"/>
                    <a:pt x="2929" y="1083"/>
                    <a:pt x="1298" y="106"/>
                  </a:cubicBezTo>
                  <a:cubicBezTo>
                    <a:pt x="1174" y="35"/>
                    <a:pt x="1037" y="0"/>
                    <a:pt x="901"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0" name="Google Shape;79;p3">
              <a:extLst>
                <a:ext uri="{FF2B5EF4-FFF2-40B4-BE49-F238E27FC236}">
                  <a16:creationId xmlns:a16="http://schemas.microsoft.com/office/drawing/2014/main" id="{10B88379-7A62-F815-E162-E7DD1F435873}"/>
                </a:ext>
              </a:extLst>
            </p:cNvPr>
            <p:cNvSpPr/>
            <p:nvPr/>
          </p:nvSpPr>
          <p:spPr>
            <a:xfrm>
              <a:off x="1461888" y="2846245"/>
              <a:ext cx="184416" cy="166656"/>
            </a:xfrm>
            <a:custGeom>
              <a:avLst/>
              <a:gdLst/>
              <a:ahLst/>
              <a:cxnLst/>
              <a:rect l="l" t="t" r="r" b="b"/>
              <a:pathLst>
                <a:path w="5763" h="5208" extrusionOk="0">
                  <a:moveTo>
                    <a:pt x="4878" y="1"/>
                  </a:moveTo>
                  <a:cubicBezTo>
                    <a:pt x="4640" y="1"/>
                    <a:pt x="4406" y="109"/>
                    <a:pt x="4251" y="314"/>
                  </a:cubicBezTo>
                  <a:cubicBezTo>
                    <a:pt x="3382" y="1469"/>
                    <a:pt x="2370" y="2445"/>
                    <a:pt x="1239" y="3231"/>
                  </a:cubicBezTo>
                  <a:cubicBezTo>
                    <a:pt x="977" y="3410"/>
                    <a:pt x="715" y="3588"/>
                    <a:pt x="465" y="3755"/>
                  </a:cubicBezTo>
                  <a:cubicBezTo>
                    <a:pt x="96" y="4005"/>
                    <a:pt x="0" y="4493"/>
                    <a:pt x="250" y="4850"/>
                  </a:cubicBezTo>
                  <a:cubicBezTo>
                    <a:pt x="393" y="5076"/>
                    <a:pt x="643" y="5207"/>
                    <a:pt x="905" y="5207"/>
                  </a:cubicBezTo>
                  <a:cubicBezTo>
                    <a:pt x="1048" y="5207"/>
                    <a:pt x="1203" y="5160"/>
                    <a:pt x="1334" y="5065"/>
                  </a:cubicBezTo>
                  <a:cubicBezTo>
                    <a:pt x="1608" y="4898"/>
                    <a:pt x="1870" y="4707"/>
                    <a:pt x="2132" y="4529"/>
                  </a:cubicBezTo>
                  <a:cubicBezTo>
                    <a:pt x="3405" y="3648"/>
                    <a:pt x="4537" y="2552"/>
                    <a:pt x="5501" y="1266"/>
                  </a:cubicBezTo>
                  <a:cubicBezTo>
                    <a:pt x="5763" y="909"/>
                    <a:pt x="5703" y="421"/>
                    <a:pt x="5346" y="159"/>
                  </a:cubicBezTo>
                  <a:cubicBezTo>
                    <a:pt x="5205" y="52"/>
                    <a:pt x="5041" y="1"/>
                    <a:pt x="4878"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1" name="Google Shape;80;p3">
              <a:extLst>
                <a:ext uri="{FF2B5EF4-FFF2-40B4-BE49-F238E27FC236}">
                  <a16:creationId xmlns:a16="http://schemas.microsoft.com/office/drawing/2014/main" id="{0925F33B-88E0-5136-B284-1CFC31662A3D}"/>
                </a:ext>
              </a:extLst>
            </p:cNvPr>
            <p:cNvSpPr/>
            <p:nvPr/>
          </p:nvSpPr>
          <p:spPr>
            <a:xfrm>
              <a:off x="1671040" y="2526246"/>
              <a:ext cx="102144" cy="218048"/>
            </a:xfrm>
            <a:custGeom>
              <a:avLst/>
              <a:gdLst/>
              <a:ahLst/>
              <a:cxnLst/>
              <a:rect l="l" t="t" r="r" b="b"/>
              <a:pathLst>
                <a:path w="3192" h="6814" extrusionOk="0">
                  <a:moveTo>
                    <a:pt x="2331" y="1"/>
                  </a:moveTo>
                  <a:cubicBezTo>
                    <a:pt x="1967" y="1"/>
                    <a:pt x="1634" y="266"/>
                    <a:pt x="1561" y="634"/>
                  </a:cubicBezTo>
                  <a:cubicBezTo>
                    <a:pt x="1191" y="2563"/>
                    <a:pt x="727" y="4230"/>
                    <a:pt x="156" y="5742"/>
                  </a:cubicBezTo>
                  <a:cubicBezTo>
                    <a:pt x="1" y="6159"/>
                    <a:pt x="203" y="6611"/>
                    <a:pt x="620" y="6766"/>
                  </a:cubicBezTo>
                  <a:cubicBezTo>
                    <a:pt x="703" y="6802"/>
                    <a:pt x="799" y="6814"/>
                    <a:pt x="894" y="6814"/>
                  </a:cubicBezTo>
                  <a:cubicBezTo>
                    <a:pt x="1215" y="6814"/>
                    <a:pt x="1513" y="6623"/>
                    <a:pt x="1632" y="6302"/>
                  </a:cubicBezTo>
                  <a:cubicBezTo>
                    <a:pt x="2239" y="4706"/>
                    <a:pt x="2715" y="2944"/>
                    <a:pt x="3108" y="944"/>
                  </a:cubicBezTo>
                  <a:cubicBezTo>
                    <a:pt x="3192" y="515"/>
                    <a:pt x="2906" y="98"/>
                    <a:pt x="2477" y="15"/>
                  </a:cubicBezTo>
                  <a:cubicBezTo>
                    <a:pt x="2428" y="5"/>
                    <a:pt x="2380" y="1"/>
                    <a:pt x="2331"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2" name="Google Shape;81;p3">
              <a:extLst>
                <a:ext uri="{FF2B5EF4-FFF2-40B4-BE49-F238E27FC236}">
                  <a16:creationId xmlns:a16="http://schemas.microsoft.com/office/drawing/2014/main" id="{703A0ACA-6D9D-40F0-D262-45589FF0E356}"/>
                </a:ext>
              </a:extLst>
            </p:cNvPr>
            <p:cNvSpPr/>
            <p:nvPr/>
          </p:nvSpPr>
          <p:spPr>
            <a:xfrm>
              <a:off x="1743456" y="2180006"/>
              <a:ext cx="63648" cy="224448"/>
            </a:xfrm>
            <a:custGeom>
              <a:avLst/>
              <a:gdLst/>
              <a:ahLst/>
              <a:cxnLst/>
              <a:rect l="l" t="t" r="r" b="b"/>
              <a:pathLst>
                <a:path w="1989" h="7014" extrusionOk="0">
                  <a:moveTo>
                    <a:pt x="1192" y="0"/>
                  </a:moveTo>
                  <a:cubicBezTo>
                    <a:pt x="773" y="0"/>
                    <a:pt x="416" y="329"/>
                    <a:pt x="393" y="762"/>
                  </a:cubicBezTo>
                  <a:cubicBezTo>
                    <a:pt x="310" y="2775"/>
                    <a:pt x="191" y="4537"/>
                    <a:pt x="36" y="6144"/>
                  </a:cubicBezTo>
                  <a:cubicBezTo>
                    <a:pt x="0" y="6585"/>
                    <a:pt x="310" y="6966"/>
                    <a:pt x="750" y="7013"/>
                  </a:cubicBezTo>
                  <a:lnTo>
                    <a:pt x="822" y="7013"/>
                  </a:lnTo>
                  <a:cubicBezTo>
                    <a:pt x="1226" y="7013"/>
                    <a:pt x="1572" y="6704"/>
                    <a:pt x="1607" y="6299"/>
                  </a:cubicBezTo>
                  <a:cubicBezTo>
                    <a:pt x="1762" y="4656"/>
                    <a:pt x="1881" y="2870"/>
                    <a:pt x="1965" y="822"/>
                  </a:cubicBezTo>
                  <a:cubicBezTo>
                    <a:pt x="1988" y="393"/>
                    <a:pt x="1655" y="24"/>
                    <a:pt x="1214" y="0"/>
                  </a:cubicBezTo>
                  <a:cubicBezTo>
                    <a:pt x="1207" y="0"/>
                    <a:pt x="1200" y="0"/>
                    <a:pt x="1192"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3" name="Google Shape;82;p3">
              <a:extLst>
                <a:ext uri="{FF2B5EF4-FFF2-40B4-BE49-F238E27FC236}">
                  <a16:creationId xmlns:a16="http://schemas.microsoft.com/office/drawing/2014/main" id="{E633760E-D166-3001-FA9F-7D306B9E95E0}"/>
                </a:ext>
              </a:extLst>
            </p:cNvPr>
            <p:cNvSpPr/>
            <p:nvPr/>
          </p:nvSpPr>
          <p:spPr>
            <a:xfrm>
              <a:off x="1760576" y="1831719"/>
              <a:ext cx="53760" cy="224864"/>
            </a:xfrm>
            <a:custGeom>
              <a:avLst/>
              <a:gdLst/>
              <a:ahLst/>
              <a:cxnLst/>
              <a:rect l="l" t="t" r="r" b="b"/>
              <a:pathLst>
                <a:path w="1680" h="7027" extrusionOk="0">
                  <a:moveTo>
                    <a:pt x="852" y="1"/>
                  </a:moveTo>
                  <a:cubicBezTo>
                    <a:pt x="432" y="1"/>
                    <a:pt x="108" y="349"/>
                    <a:pt x="96" y="776"/>
                  </a:cubicBezTo>
                  <a:cubicBezTo>
                    <a:pt x="84" y="1609"/>
                    <a:pt x="72" y="2431"/>
                    <a:pt x="60" y="3264"/>
                  </a:cubicBezTo>
                  <a:cubicBezTo>
                    <a:pt x="48" y="4253"/>
                    <a:pt x="25" y="5241"/>
                    <a:pt x="13" y="6217"/>
                  </a:cubicBezTo>
                  <a:cubicBezTo>
                    <a:pt x="1" y="6658"/>
                    <a:pt x="346" y="7015"/>
                    <a:pt x="787" y="7027"/>
                  </a:cubicBezTo>
                  <a:lnTo>
                    <a:pt x="799" y="7027"/>
                  </a:lnTo>
                  <a:cubicBezTo>
                    <a:pt x="1227" y="7027"/>
                    <a:pt x="1584" y="6681"/>
                    <a:pt x="1584" y="6253"/>
                  </a:cubicBezTo>
                  <a:cubicBezTo>
                    <a:pt x="1608" y="5265"/>
                    <a:pt x="1620" y="4276"/>
                    <a:pt x="1632" y="3288"/>
                  </a:cubicBezTo>
                  <a:cubicBezTo>
                    <a:pt x="1644" y="2455"/>
                    <a:pt x="1656" y="1633"/>
                    <a:pt x="1668" y="800"/>
                  </a:cubicBezTo>
                  <a:cubicBezTo>
                    <a:pt x="1680" y="371"/>
                    <a:pt x="1334" y="14"/>
                    <a:pt x="894" y="2"/>
                  </a:cubicBezTo>
                  <a:cubicBezTo>
                    <a:pt x="880" y="1"/>
                    <a:pt x="866" y="1"/>
                    <a:pt x="852"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4" name="Google Shape;83;p3">
              <a:extLst>
                <a:ext uri="{FF2B5EF4-FFF2-40B4-BE49-F238E27FC236}">
                  <a16:creationId xmlns:a16="http://schemas.microsoft.com/office/drawing/2014/main" id="{692965CD-8B47-036E-86DD-4A3CB19F8E0C}"/>
                </a:ext>
              </a:extLst>
            </p:cNvPr>
            <p:cNvSpPr/>
            <p:nvPr/>
          </p:nvSpPr>
          <p:spPr>
            <a:xfrm>
              <a:off x="1767456" y="1483784"/>
              <a:ext cx="62496" cy="224192"/>
            </a:xfrm>
            <a:custGeom>
              <a:avLst/>
              <a:gdLst/>
              <a:ahLst/>
              <a:cxnLst/>
              <a:rect l="l" t="t" r="r" b="b"/>
              <a:pathLst>
                <a:path w="1953" h="7006" extrusionOk="0">
                  <a:moveTo>
                    <a:pt x="1118" y="0"/>
                  </a:moveTo>
                  <a:cubicBezTo>
                    <a:pt x="724" y="0"/>
                    <a:pt x="379" y="308"/>
                    <a:pt x="345" y="719"/>
                  </a:cubicBezTo>
                  <a:cubicBezTo>
                    <a:pt x="203" y="2362"/>
                    <a:pt x="95" y="4160"/>
                    <a:pt x="24" y="6184"/>
                  </a:cubicBezTo>
                  <a:cubicBezTo>
                    <a:pt x="0" y="6625"/>
                    <a:pt x="345" y="6994"/>
                    <a:pt x="774" y="7006"/>
                  </a:cubicBezTo>
                  <a:lnTo>
                    <a:pt x="810" y="7006"/>
                  </a:lnTo>
                  <a:cubicBezTo>
                    <a:pt x="1226" y="7006"/>
                    <a:pt x="1584" y="6672"/>
                    <a:pt x="1596" y="6244"/>
                  </a:cubicBezTo>
                  <a:cubicBezTo>
                    <a:pt x="1679" y="4243"/>
                    <a:pt x="1774" y="2469"/>
                    <a:pt x="1917" y="850"/>
                  </a:cubicBezTo>
                  <a:cubicBezTo>
                    <a:pt x="1953" y="421"/>
                    <a:pt x="1631" y="40"/>
                    <a:pt x="1203" y="5"/>
                  </a:cubicBezTo>
                  <a:cubicBezTo>
                    <a:pt x="1174" y="2"/>
                    <a:pt x="1146" y="0"/>
                    <a:pt x="1118"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5" name="Google Shape;84;p3">
              <a:extLst>
                <a:ext uri="{FF2B5EF4-FFF2-40B4-BE49-F238E27FC236}">
                  <a16:creationId xmlns:a16="http://schemas.microsoft.com/office/drawing/2014/main" id="{942A0D0C-AAB5-098E-1C6C-3793D7EA8710}"/>
                </a:ext>
              </a:extLst>
            </p:cNvPr>
            <p:cNvSpPr/>
            <p:nvPr/>
          </p:nvSpPr>
          <p:spPr>
            <a:xfrm>
              <a:off x="1798304" y="1141928"/>
              <a:ext cx="96032" cy="219328"/>
            </a:xfrm>
            <a:custGeom>
              <a:avLst/>
              <a:gdLst/>
              <a:ahLst/>
              <a:cxnLst/>
              <a:rect l="l" t="t" r="r" b="b"/>
              <a:pathLst>
                <a:path w="3001" h="6854" extrusionOk="0">
                  <a:moveTo>
                    <a:pt x="2103" y="1"/>
                  </a:moveTo>
                  <a:cubicBezTo>
                    <a:pt x="1775" y="1"/>
                    <a:pt x="1474" y="212"/>
                    <a:pt x="1370" y="544"/>
                  </a:cubicBezTo>
                  <a:cubicBezTo>
                    <a:pt x="834" y="2175"/>
                    <a:pt x="417" y="3937"/>
                    <a:pt x="72" y="5937"/>
                  </a:cubicBezTo>
                  <a:cubicBezTo>
                    <a:pt x="1" y="6366"/>
                    <a:pt x="286" y="6771"/>
                    <a:pt x="715" y="6842"/>
                  </a:cubicBezTo>
                  <a:cubicBezTo>
                    <a:pt x="763" y="6854"/>
                    <a:pt x="798" y="6854"/>
                    <a:pt x="846" y="6854"/>
                  </a:cubicBezTo>
                  <a:cubicBezTo>
                    <a:pt x="1227" y="6854"/>
                    <a:pt x="1560" y="6592"/>
                    <a:pt x="1620" y="6199"/>
                  </a:cubicBezTo>
                  <a:cubicBezTo>
                    <a:pt x="1953" y="4282"/>
                    <a:pt x="2358" y="2591"/>
                    <a:pt x="2870" y="1032"/>
                  </a:cubicBezTo>
                  <a:cubicBezTo>
                    <a:pt x="3001" y="615"/>
                    <a:pt x="2775" y="175"/>
                    <a:pt x="2358" y="44"/>
                  </a:cubicBezTo>
                  <a:cubicBezTo>
                    <a:pt x="2273" y="14"/>
                    <a:pt x="2187" y="1"/>
                    <a:pt x="2103"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6" name="Google Shape;85;p3">
              <a:extLst>
                <a:ext uri="{FF2B5EF4-FFF2-40B4-BE49-F238E27FC236}">
                  <a16:creationId xmlns:a16="http://schemas.microsoft.com/office/drawing/2014/main" id="{1BF4E505-3690-D816-95EC-0E2DBD4694E5}"/>
                </a:ext>
              </a:extLst>
            </p:cNvPr>
            <p:cNvSpPr/>
            <p:nvPr/>
          </p:nvSpPr>
          <p:spPr>
            <a:xfrm>
              <a:off x="1908032" y="852329"/>
              <a:ext cx="168800" cy="181664"/>
            </a:xfrm>
            <a:custGeom>
              <a:avLst/>
              <a:gdLst/>
              <a:ahLst/>
              <a:cxnLst/>
              <a:rect l="l" t="t" r="r" b="b"/>
              <a:pathLst>
                <a:path w="5275" h="5677" extrusionOk="0">
                  <a:moveTo>
                    <a:pt x="4388" y="0"/>
                  </a:moveTo>
                  <a:cubicBezTo>
                    <a:pt x="4210" y="0"/>
                    <a:pt x="4029" y="61"/>
                    <a:pt x="3882" y="188"/>
                  </a:cubicBezTo>
                  <a:cubicBezTo>
                    <a:pt x="2477" y="1355"/>
                    <a:pt x="1239" y="2795"/>
                    <a:pt x="227" y="4486"/>
                  </a:cubicBezTo>
                  <a:cubicBezTo>
                    <a:pt x="1" y="4855"/>
                    <a:pt x="120" y="5343"/>
                    <a:pt x="489" y="5569"/>
                  </a:cubicBezTo>
                  <a:cubicBezTo>
                    <a:pt x="620" y="5641"/>
                    <a:pt x="751" y="5676"/>
                    <a:pt x="893" y="5676"/>
                  </a:cubicBezTo>
                  <a:cubicBezTo>
                    <a:pt x="1167" y="5676"/>
                    <a:pt x="1417" y="5545"/>
                    <a:pt x="1572" y="5307"/>
                  </a:cubicBezTo>
                  <a:cubicBezTo>
                    <a:pt x="2501" y="3771"/>
                    <a:pt x="3620" y="2450"/>
                    <a:pt x="4894" y="1390"/>
                  </a:cubicBezTo>
                  <a:cubicBezTo>
                    <a:pt x="5227" y="1116"/>
                    <a:pt x="5275" y="616"/>
                    <a:pt x="4989" y="283"/>
                  </a:cubicBezTo>
                  <a:cubicBezTo>
                    <a:pt x="4837" y="97"/>
                    <a:pt x="4614" y="0"/>
                    <a:pt x="4388"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7" name="Google Shape;86;p3">
              <a:extLst>
                <a:ext uri="{FF2B5EF4-FFF2-40B4-BE49-F238E27FC236}">
                  <a16:creationId xmlns:a16="http://schemas.microsoft.com/office/drawing/2014/main" id="{8465C288-18DD-AFBF-660B-9B7A4BB66219}"/>
                </a:ext>
              </a:extLst>
            </p:cNvPr>
            <p:cNvSpPr/>
            <p:nvPr/>
          </p:nvSpPr>
          <p:spPr>
            <a:xfrm>
              <a:off x="2167872" y="660009"/>
              <a:ext cx="195104" cy="154912"/>
            </a:xfrm>
            <a:custGeom>
              <a:avLst/>
              <a:gdLst/>
              <a:ahLst/>
              <a:cxnLst/>
              <a:rect l="l" t="t" r="r" b="b"/>
              <a:pathLst>
                <a:path w="6097" h="4841" extrusionOk="0">
                  <a:moveTo>
                    <a:pt x="5227" y="1"/>
                  </a:moveTo>
                  <a:cubicBezTo>
                    <a:pt x="5025" y="1"/>
                    <a:pt x="4823" y="78"/>
                    <a:pt x="4668" y="233"/>
                  </a:cubicBezTo>
                  <a:cubicBezTo>
                    <a:pt x="3394" y="1495"/>
                    <a:pt x="2001" y="2554"/>
                    <a:pt x="524" y="3352"/>
                  </a:cubicBezTo>
                  <a:cubicBezTo>
                    <a:pt x="143" y="3566"/>
                    <a:pt x="1" y="4043"/>
                    <a:pt x="215" y="4424"/>
                  </a:cubicBezTo>
                  <a:cubicBezTo>
                    <a:pt x="358" y="4686"/>
                    <a:pt x="620" y="4840"/>
                    <a:pt x="905" y="4840"/>
                  </a:cubicBezTo>
                  <a:cubicBezTo>
                    <a:pt x="1025" y="4840"/>
                    <a:pt x="1155" y="4805"/>
                    <a:pt x="1275" y="4733"/>
                  </a:cubicBezTo>
                  <a:cubicBezTo>
                    <a:pt x="2882" y="3864"/>
                    <a:pt x="4394" y="2721"/>
                    <a:pt x="5775" y="1352"/>
                  </a:cubicBezTo>
                  <a:cubicBezTo>
                    <a:pt x="6085" y="1042"/>
                    <a:pt x="6097" y="542"/>
                    <a:pt x="5787" y="233"/>
                  </a:cubicBezTo>
                  <a:cubicBezTo>
                    <a:pt x="5632" y="78"/>
                    <a:pt x="5430" y="1"/>
                    <a:pt x="5227"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8" name="Google Shape;87;p3">
              <a:extLst>
                <a:ext uri="{FF2B5EF4-FFF2-40B4-BE49-F238E27FC236}">
                  <a16:creationId xmlns:a16="http://schemas.microsoft.com/office/drawing/2014/main" id="{C04B3193-F578-063E-5F76-798C5F553E8F}"/>
                </a:ext>
              </a:extLst>
            </p:cNvPr>
            <p:cNvSpPr/>
            <p:nvPr/>
          </p:nvSpPr>
          <p:spPr>
            <a:xfrm>
              <a:off x="2414752" y="370761"/>
              <a:ext cx="139104" cy="204128"/>
            </a:xfrm>
            <a:custGeom>
              <a:avLst/>
              <a:gdLst/>
              <a:ahLst/>
              <a:cxnLst/>
              <a:rect l="l" t="t" r="r" b="b"/>
              <a:pathLst>
                <a:path w="4347" h="6379" extrusionOk="0">
                  <a:moveTo>
                    <a:pt x="3446" y="1"/>
                  </a:moveTo>
                  <a:cubicBezTo>
                    <a:pt x="3139" y="1"/>
                    <a:pt x="2851" y="181"/>
                    <a:pt x="2727" y="473"/>
                  </a:cubicBezTo>
                  <a:cubicBezTo>
                    <a:pt x="1989" y="2176"/>
                    <a:pt x="1144" y="3747"/>
                    <a:pt x="239" y="5164"/>
                  </a:cubicBezTo>
                  <a:cubicBezTo>
                    <a:pt x="1" y="5533"/>
                    <a:pt x="108" y="6021"/>
                    <a:pt x="477" y="6247"/>
                  </a:cubicBezTo>
                  <a:cubicBezTo>
                    <a:pt x="608" y="6343"/>
                    <a:pt x="751" y="6378"/>
                    <a:pt x="906" y="6378"/>
                  </a:cubicBezTo>
                  <a:cubicBezTo>
                    <a:pt x="1156" y="6378"/>
                    <a:pt x="1418" y="6247"/>
                    <a:pt x="1561" y="6021"/>
                  </a:cubicBezTo>
                  <a:cubicBezTo>
                    <a:pt x="2525" y="4533"/>
                    <a:pt x="3394" y="2878"/>
                    <a:pt x="4168" y="1104"/>
                  </a:cubicBezTo>
                  <a:cubicBezTo>
                    <a:pt x="4347" y="699"/>
                    <a:pt x="4156" y="235"/>
                    <a:pt x="3763" y="68"/>
                  </a:cubicBezTo>
                  <a:cubicBezTo>
                    <a:pt x="3659" y="22"/>
                    <a:pt x="3551" y="1"/>
                    <a:pt x="3446"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9" name="Google Shape;88;p3">
              <a:extLst>
                <a:ext uri="{FF2B5EF4-FFF2-40B4-BE49-F238E27FC236}">
                  <a16:creationId xmlns:a16="http://schemas.microsoft.com/office/drawing/2014/main" id="{6C8D4C80-C1C7-08AD-9C12-A04B1FCD21D6}"/>
                </a:ext>
              </a:extLst>
            </p:cNvPr>
            <p:cNvSpPr/>
            <p:nvPr/>
          </p:nvSpPr>
          <p:spPr>
            <a:xfrm>
              <a:off x="2555744" y="36650"/>
              <a:ext cx="92608" cy="220480"/>
            </a:xfrm>
            <a:custGeom>
              <a:avLst/>
              <a:gdLst/>
              <a:ahLst/>
              <a:cxnLst/>
              <a:rect l="l" t="t" r="r" b="b"/>
              <a:pathLst>
                <a:path w="2894" h="6890" extrusionOk="0">
                  <a:moveTo>
                    <a:pt x="2049" y="1"/>
                  </a:moveTo>
                  <a:cubicBezTo>
                    <a:pt x="1664" y="1"/>
                    <a:pt x="1329" y="293"/>
                    <a:pt x="1274" y="687"/>
                  </a:cubicBezTo>
                  <a:cubicBezTo>
                    <a:pt x="1274" y="710"/>
                    <a:pt x="988" y="2877"/>
                    <a:pt x="119" y="5890"/>
                  </a:cubicBezTo>
                  <a:cubicBezTo>
                    <a:pt x="0" y="6306"/>
                    <a:pt x="238" y="6747"/>
                    <a:pt x="655" y="6866"/>
                  </a:cubicBezTo>
                  <a:cubicBezTo>
                    <a:pt x="726" y="6890"/>
                    <a:pt x="798" y="6890"/>
                    <a:pt x="881" y="6890"/>
                  </a:cubicBezTo>
                  <a:cubicBezTo>
                    <a:pt x="1215" y="6890"/>
                    <a:pt x="1536" y="6675"/>
                    <a:pt x="1631" y="6330"/>
                  </a:cubicBezTo>
                  <a:cubicBezTo>
                    <a:pt x="2536" y="3199"/>
                    <a:pt x="2834" y="972"/>
                    <a:pt x="2846" y="889"/>
                  </a:cubicBezTo>
                  <a:cubicBezTo>
                    <a:pt x="2893" y="448"/>
                    <a:pt x="2596" y="55"/>
                    <a:pt x="2155" y="8"/>
                  </a:cubicBezTo>
                  <a:cubicBezTo>
                    <a:pt x="2120" y="3"/>
                    <a:pt x="2084" y="1"/>
                    <a:pt x="2049"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50" name="Google Shape;306;p16">
            <a:extLst>
              <a:ext uri="{FF2B5EF4-FFF2-40B4-BE49-F238E27FC236}">
                <a16:creationId xmlns:a16="http://schemas.microsoft.com/office/drawing/2014/main" id="{084873ED-0C12-F35C-B7AE-95AE72C6DE04}"/>
              </a:ext>
            </a:extLst>
          </p:cNvPr>
          <p:cNvGrpSpPr/>
          <p:nvPr/>
        </p:nvGrpSpPr>
        <p:grpSpPr>
          <a:xfrm rot="17201873">
            <a:off x="7542914" y="-536843"/>
            <a:ext cx="3097372" cy="6857992"/>
            <a:chOff x="6439971" y="-1"/>
            <a:chExt cx="2323029" cy="5143494"/>
          </a:xfrm>
          <a:solidFill>
            <a:schemeClr val="tx1">
              <a:lumMod val="50000"/>
            </a:schemeClr>
          </a:solidFill>
        </p:grpSpPr>
        <p:sp>
          <p:nvSpPr>
            <p:cNvPr id="1251" name="Google Shape;307;p16">
              <a:extLst>
                <a:ext uri="{FF2B5EF4-FFF2-40B4-BE49-F238E27FC236}">
                  <a16:creationId xmlns:a16="http://schemas.microsoft.com/office/drawing/2014/main" id="{C41D337B-8942-294D-3B54-6703BB185047}"/>
                </a:ext>
              </a:extLst>
            </p:cNvPr>
            <p:cNvSpPr/>
            <p:nvPr/>
          </p:nvSpPr>
          <p:spPr>
            <a:xfrm flipH="1">
              <a:off x="7337882" y="1339022"/>
              <a:ext cx="258688" cy="83517"/>
            </a:xfrm>
            <a:custGeom>
              <a:avLst/>
              <a:gdLst/>
              <a:ahLst/>
              <a:cxnLst/>
              <a:rect l="l" t="t" r="r" b="b"/>
              <a:pathLst>
                <a:path w="7502" h="2422" extrusionOk="0">
                  <a:moveTo>
                    <a:pt x="6614" y="0"/>
                  </a:moveTo>
                  <a:cubicBezTo>
                    <a:pt x="6584" y="0"/>
                    <a:pt x="6555" y="2"/>
                    <a:pt x="6525" y="5"/>
                  </a:cubicBezTo>
                  <a:cubicBezTo>
                    <a:pt x="4441" y="243"/>
                    <a:pt x="2560" y="493"/>
                    <a:pt x="774" y="755"/>
                  </a:cubicBezTo>
                  <a:cubicBezTo>
                    <a:pt x="310" y="826"/>
                    <a:pt x="0" y="1255"/>
                    <a:pt x="72" y="1707"/>
                  </a:cubicBezTo>
                  <a:cubicBezTo>
                    <a:pt x="131" y="2124"/>
                    <a:pt x="489" y="2422"/>
                    <a:pt x="893" y="2422"/>
                  </a:cubicBezTo>
                  <a:cubicBezTo>
                    <a:pt x="929" y="2422"/>
                    <a:pt x="977" y="2422"/>
                    <a:pt x="1024" y="2410"/>
                  </a:cubicBezTo>
                  <a:cubicBezTo>
                    <a:pt x="2787" y="2148"/>
                    <a:pt x="4656" y="1898"/>
                    <a:pt x="6716" y="1672"/>
                  </a:cubicBezTo>
                  <a:cubicBezTo>
                    <a:pt x="7168" y="1612"/>
                    <a:pt x="7501" y="1195"/>
                    <a:pt x="7454" y="743"/>
                  </a:cubicBezTo>
                  <a:cubicBezTo>
                    <a:pt x="7398" y="309"/>
                    <a:pt x="7031" y="0"/>
                    <a:pt x="6614"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2" name="Google Shape;308;p16">
              <a:extLst>
                <a:ext uri="{FF2B5EF4-FFF2-40B4-BE49-F238E27FC236}">
                  <a16:creationId xmlns:a16="http://schemas.microsoft.com/office/drawing/2014/main" id="{4CA9D9C5-D248-ABBA-0C50-FCE11891A660}"/>
                </a:ext>
              </a:extLst>
            </p:cNvPr>
            <p:cNvSpPr/>
            <p:nvPr/>
          </p:nvSpPr>
          <p:spPr>
            <a:xfrm flipH="1">
              <a:off x="8439033" y="1732649"/>
              <a:ext cx="185585" cy="214998"/>
            </a:xfrm>
            <a:custGeom>
              <a:avLst/>
              <a:gdLst/>
              <a:ahLst/>
              <a:cxnLst/>
              <a:rect l="l" t="t" r="r" b="b"/>
              <a:pathLst>
                <a:path w="5382" h="6235" extrusionOk="0">
                  <a:moveTo>
                    <a:pt x="4465" y="0"/>
                  </a:moveTo>
                  <a:cubicBezTo>
                    <a:pt x="4245" y="0"/>
                    <a:pt x="4023" y="87"/>
                    <a:pt x="3858" y="258"/>
                  </a:cubicBezTo>
                  <a:cubicBezTo>
                    <a:pt x="2501" y="1663"/>
                    <a:pt x="1274" y="3246"/>
                    <a:pt x="238" y="4961"/>
                  </a:cubicBezTo>
                  <a:cubicBezTo>
                    <a:pt x="0" y="5354"/>
                    <a:pt x="119" y="5878"/>
                    <a:pt x="512" y="6116"/>
                  </a:cubicBezTo>
                  <a:cubicBezTo>
                    <a:pt x="655" y="6199"/>
                    <a:pt x="798" y="6235"/>
                    <a:pt x="953" y="6235"/>
                  </a:cubicBezTo>
                  <a:cubicBezTo>
                    <a:pt x="1238" y="6235"/>
                    <a:pt x="1512" y="6092"/>
                    <a:pt x="1667" y="5830"/>
                  </a:cubicBezTo>
                  <a:cubicBezTo>
                    <a:pt x="2643" y="4211"/>
                    <a:pt x="3786" y="2734"/>
                    <a:pt x="5060" y="1425"/>
                  </a:cubicBezTo>
                  <a:cubicBezTo>
                    <a:pt x="5382" y="1091"/>
                    <a:pt x="5370" y="556"/>
                    <a:pt x="5037" y="234"/>
                  </a:cubicBezTo>
                  <a:cubicBezTo>
                    <a:pt x="4880" y="78"/>
                    <a:pt x="4673" y="0"/>
                    <a:pt x="446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3" name="Google Shape;309;p16">
              <a:extLst>
                <a:ext uri="{FF2B5EF4-FFF2-40B4-BE49-F238E27FC236}">
                  <a16:creationId xmlns:a16="http://schemas.microsoft.com/office/drawing/2014/main" id="{04E2BD8A-82B7-EF93-76D5-66CB406FDD1B}"/>
                </a:ext>
              </a:extLst>
            </p:cNvPr>
            <p:cNvSpPr/>
            <p:nvPr/>
          </p:nvSpPr>
          <p:spPr>
            <a:xfrm flipH="1">
              <a:off x="8613104" y="2457006"/>
              <a:ext cx="139620" cy="241584"/>
            </a:xfrm>
            <a:custGeom>
              <a:avLst/>
              <a:gdLst/>
              <a:ahLst/>
              <a:cxnLst/>
              <a:rect l="l" t="t" r="r" b="b"/>
              <a:pathLst>
                <a:path w="4049" h="7006" extrusionOk="0">
                  <a:moveTo>
                    <a:pt x="936" y="0"/>
                  </a:moveTo>
                  <a:cubicBezTo>
                    <a:pt x="867" y="0"/>
                    <a:pt x="796" y="9"/>
                    <a:pt x="727" y="28"/>
                  </a:cubicBezTo>
                  <a:cubicBezTo>
                    <a:pt x="274" y="135"/>
                    <a:pt x="0" y="600"/>
                    <a:pt x="120" y="1040"/>
                  </a:cubicBezTo>
                  <a:cubicBezTo>
                    <a:pt x="572" y="2802"/>
                    <a:pt x="1298" y="4612"/>
                    <a:pt x="2358" y="6565"/>
                  </a:cubicBezTo>
                  <a:cubicBezTo>
                    <a:pt x="2501" y="6851"/>
                    <a:pt x="2798" y="7005"/>
                    <a:pt x="3096" y="7005"/>
                  </a:cubicBezTo>
                  <a:cubicBezTo>
                    <a:pt x="3227" y="7005"/>
                    <a:pt x="3358" y="6970"/>
                    <a:pt x="3489" y="6910"/>
                  </a:cubicBezTo>
                  <a:cubicBezTo>
                    <a:pt x="3894" y="6684"/>
                    <a:pt x="4049" y="6184"/>
                    <a:pt x="3822" y="5779"/>
                  </a:cubicBezTo>
                  <a:cubicBezTo>
                    <a:pt x="2834" y="3934"/>
                    <a:pt x="2155" y="2255"/>
                    <a:pt x="1739" y="636"/>
                  </a:cubicBezTo>
                  <a:cubicBezTo>
                    <a:pt x="1649" y="255"/>
                    <a:pt x="1305" y="0"/>
                    <a:pt x="936"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4" name="Google Shape;310;p16">
              <a:extLst>
                <a:ext uri="{FF2B5EF4-FFF2-40B4-BE49-F238E27FC236}">
                  <a16:creationId xmlns:a16="http://schemas.microsoft.com/office/drawing/2014/main" id="{32CD3CE1-797C-85C4-4239-F2D024327D6A}"/>
                </a:ext>
              </a:extLst>
            </p:cNvPr>
            <p:cNvSpPr/>
            <p:nvPr/>
          </p:nvSpPr>
          <p:spPr>
            <a:xfrm flipH="1">
              <a:off x="8385240" y="2809081"/>
              <a:ext cx="187240" cy="215067"/>
            </a:xfrm>
            <a:custGeom>
              <a:avLst/>
              <a:gdLst/>
              <a:ahLst/>
              <a:cxnLst/>
              <a:rect l="l" t="t" r="r" b="b"/>
              <a:pathLst>
                <a:path w="5430" h="6237" extrusionOk="0">
                  <a:moveTo>
                    <a:pt x="955" y="0"/>
                  </a:moveTo>
                  <a:cubicBezTo>
                    <a:pt x="786" y="0"/>
                    <a:pt x="614" y="50"/>
                    <a:pt x="465" y="153"/>
                  </a:cubicBezTo>
                  <a:cubicBezTo>
                    <a:pt x="96" y="427"/>
                    <a:pt x="0" y="951"/>
                    <a:pt x="274" y="1320"/>
                  </a:cubicBezTo>
                  <a:cubicBezTo>
                    <a:pt x="1274" y="2725"/>
                    <a:pt x="2441" y="4237"/>
                    <a:pt x="3846" y="5939"/>
                  </a:cubicBezTo>
                  <a:cubicBezTo>
                    <a:pt x="4001" y="6142"/>
                    <a:pt x="4251" y="6237"/>
                    <a:pt x="4489" y="6237"/>
                  </a:cubicBezTo>
                  <a:cubicBezTo>
                    <a:pt x="4679" y="6237"/>
                    <a:pt x="4858" y="6177"/>
                    <a:pt x="5013" y="6058"/>
                  </a:cubicBezTo>
                  <a:cubicBezTo>
                    <a:pt x="5382" y="5761"/>
                    <a:pt x="5430" y="5237"/>
                    <a:pt x="5132" y="4880"/>
                  </a:cubicBezTo>
                  <a:cubicBezTo>
                    <a:pt x="3763" y="3201"/>
                    <a:pt x="2620" y="1725"/>
                    <a:pt x="1631" y="343"/>
                  </a:cubicBezTo>
                  <a:cubicBezTo>
                    <a:pt x="1472" y="119"/>
                    <a:pt x="1217" y="0"/>
                    <a:pt x="95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5" name="Google Shape;311;p16">
              <a:extLst>
                <a:ext uri="{FF2B5EF4-FFF2-40B4-BE49-F238E27FC236}">
                  <a16:creationId xmlns:a16="http://schemas.microsoft.com/office/drawing/2014/main" id="{03B9AE7B-D429-4FB9-3CCC-09E5B9474971}"/>
                </a:ext>
              </a:extLst>
            </p:cNvPr>
            <p:cNvSpPr/>
            <p:nvPr/>
          </p:nvSpPr>
          <p:spPr>
            <a:xfrm flipH="1">
              <a:off x="8126581" y="3118844"/>
              <a:ext cx="194654" cy="208723"/>
            </a:xfrm>
            <a:custGeom>
              <a:avLst/>
              <a:gdLst/>
              <a:ahLst/>
              <a:cxnLst/>
              <a:rect l="l" t="t" r="r" b="b"/>
              <a:pathLst>
                <a:path w="5645" h="6053" extrusionOk="0">
                  <a:moveTo>
                    <a:pt x="931" y="0"/>
                  </a:moveTo>
                  <a:cubicBezTo>
                    <a:pt x="737" y="0"/>
                    <a:pt x="543" y="67"/>
                    <a:pt x="382" y="207"/>
                  </a:cubicBezTo>
                  <a:cubicBezTo>
                    <a:pt x="37" y="504"/>
                    <a:pt x="1" y="1028"/>
                    <a:pt x="299" y="1385"/>
                  </a:cubicBezTo>
                  <a:cubicBezTo>
                    <a:pt x="691" y="1838"/>
                    <a:pt x="1084" y="2278"/>
                    <a:pt x="1465" y="2731"/>
                  </a:cubicBezTo>
                  <a:cubicBezTo>
                    <a:pt x="2323" y="3731"/>
                    <a:pt x="3216" y="4755"/>
                    <a:pt x="4073" y="5755"/>
                  </a:cubicBezTo>
                  <a:cubicBezTo>
                    <a:pt x="4240" y="5946"/>
                    <a:pt x="4466" y="6053"/>
                    <a:pt x="4704" y="6053"/>
                  </a:cubicBezTo>
                  <a:cubicBezTo>
                    <a:pt x="4894" y="6053"/>
                    <a:pt x="5097" y="5981"/>
                    <a:pt x="5252" y="5850"/>
                  </a:cubicBezTo>
                  <a:cubicBezTo>
                    <a:pt x="5597" y="5553"/>
                    <a:pt x="5644" y="5029"/>
                    <a:pt x="5347" y="4672"/>
                  </a:cubicBezTo>
                  <a:cubicBezTo>
                    <a:pt x="4478" y="3660"/>
                    <a:pt x="3597" y="2636"/>
                    <a:pt x="2739" y="1635"/>
                  </a:cubicBezTo>
                  <a:cubicBezTo>
                    <a:pt x="2346" y="1195"/>
                    <a:pt x="1954" y="742"/>
                    <a:pt x="1573" y="290"/>
                  </a:cubicBezTo>
                  <a:cubicBezTo>
                    <a:pt x="1402" y="100"/>
                    <a:pt x="1167" y="0"/>
                    <a:pt x="931"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6" name="Google Shape;312;p16">
              <a:extLst>
                <a:ext uri="{FF2B5EF4-FFF2-40B4-BE49-F238E27FC236}">
                  <a16:creationId xmlns:a16="http://schemas.microsoft.com/office/drawing/2014/main" id="{C2107582-7290-1A18-FDCB-4592E073314C}"/>
                </a:ext>
              </a:extLst>
            </p:cNvPr>
            <p:cNvSpPr/>
            <p:nvPr/>
          </p:nvSpPr>
          <p:spPr>
            <a:xfrm flipH="1">
              <a:off x="7722160" y="4141758"/>
              <a:ext cx="126103" cy="246308"/>
            </a:xfrm>
            <a:custGeom>
              <a:avLst/>
              <a:gdLst/>
              <a:ahLst/>
              <a:cxnLst/>
              <a:rect l="l" t="t" r="r" b="b"/>
              <a:pathLst>
                <a:path w="3657" h="7143" extrusionOk="0">
                  <a:moveTo>
                    <a:pt x="2731" y="1"/>
                  </a:moveTo>
                  <a:cubicBezTo>
                    <a:pt x="2350" y="1"/>
                    <a:pt x="2012" y="274"/>
                    <a:pt x="1930" y="654"/>
                  </a:cubicBezTo>
                  <a:cubicBezTo>
                    <a:pt x="1739" y="1523"/>
                    <a:pt x="1453" y="2392"/>
                    <a:pt x="1084" y="3225"/>
                  </a:cubicBezTo>
                  <a:cubicBezTo>
                    <a:pt x="680" y="4142"/>
                    <a:pt x="358" y="5118"/>
                    <a:pt x="108" y="6107"/>
                  </a:cubicBezTo>
                  <a:cubicBezTo>
                    <a:pt x="1" y="6559"/>
                    <a:pt x="275" y="7011"/>
                    <a:pt x="727" y="7119"/>
                  </a:cubicBezTo>
                  <a:cubicBezTo>
                    <a:pt x="799" y="7131"/>
                    <a:pt x="858" y="7142"/>
                    <a:pt x="930" y="7142"/>
                  </a:cubicBezTo>
                  <a:cubicBezTo>
                    <a:pt x="1299" y="7142"/>
                    <a:pt x="1644" y="6881"/>
                    <a:pt x="1739" y="6500"/>
                  </a:cubicBezTo>
                  <a:cubicBezTo>
                    <a:pt x="1954" y="5607"/>
                    <a:pt x="2251" y="4725"/>
                    <a:pt x="2620" y="3904"/>
                  </a:cubicBezTo>
                  <a:cubicBezTo>
                    <a:pt x="3037" y="2963"/>
                    <a:pt x="3347" y="1987"/>
                    <a:pt x="3561" y="1011"/>
                  </a:cubicBezTo>
                  <a:cubicBezTo>
                    <a:pt x="3656" y="558"/>
                    <a:pt x="3370" y="118"/>
                    <a:pt x="2918" y="23"/>
                  </a:cubicBezTo>
                  <a:cubicBezTo>
                    <a:pt x="2855" y="8"/>
                    <a:pt x="2793" y="1"/>
                    <a:pt x="2731"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7" name="Google Shape;313;p16">
              <a:extLst>
                <a:ext uri="{FF2B5EF4-FFF2-40B4-BE49-F238E27FC236}">
                  <a16:creationId xmlns:a16="http://schemas.microsoft.com/office/drawing/2014/main" id="{1E336664-C3D4-8A0B-4E16-D29A0F07A0D9}"/>
                </a:ext>
              </a:extLst>
            </p:cNvPr>
            <p:cNvSpPr/>
            <p:nvPr/>
          </p:nvSpPr>
          <p:spPr>
            <a:xfrm flipH="1">
              <a:off x="8644724" y="2068896"/>
              <a:ext cx="118275" cy="248688"/>
            </a:xfrm>
            <a:custGeom>
              <a:avLst/>
              <a:gdLst/>
              <a:ahLst/>
              <a:cxnLst/>
              <a:rect l="l" t="t" r="r" b="b"/>
              <a:pathLst>
                <a:path w="3430" h="7212" extrusionOk="0">
                  <a:moveTo>
                    <a:pt x="2477" y="1"/>
                  </a:moveTo>
                  <a:cubicBezTo>
                    <a:pt x="2136" y="1"/>
                    <a:pt x="1821" y="211"/>
                    <a:pt x="1691" y="544"/>
                  </a:cubicBezTo>
                  <a:cubicBezTo>
                    <a:pt x="1156" y="2008"/>
                    <a:pt x="668" y="3604"/>
                    <a:pt x="275" y="5271"/>
                  </a:cubicBezTo>
                  <a:cubicBezTo>
                    <a:pt x="191" y="5592"/>
                    <a:pt x="132" y="5925"/>
                    <a:pt x="72" y="6247"/>
                  </a:cubicBezTo>
                  <a:cubicBezTo>
                    <a:pt x="1" y="6699"/>
                    <a:pt x="310" y="7128"/>
                    <a:pt x="763" y="7199"/>
                  </a:cubicBezTo>
                  <a:cubicBezTo>
                    <a:pt x="810" y="7211"/>
                    <a:pt x="858" y="7211"/>
                    <a:pt x="906" y="7211"/>
                  </a:cubicBezTo>
                  <a:cubicBezTo>
                    <a:pt x="1310" y="7211"/>
                    <a:pt x="1656" y="6926"/>
                    <a:pt x="1727" y="6509"/>
                  </a:cubicBezTo>
                  <a:cubicBezTo>
                    <a:pt x="1775" y="6223"/>
                    <a:pt x="1834" y="5937"/>
                    <a:pt x="1894" y="5664"/>
                  </a:cubicBezTo>
                  <a:cubicBezTo>
                    <a:pt x="2287" y="4056"/>
                    <a:pt x="2739" y="2532"/>
                    <a:pt x="3263" y="1127"/>
                  </a:cubicBezTo>
                  <a:cubicBezTo>
                    <a:pt x="3430" y="699"/>
                    <a:pt x="3204" y="210"/>
                    <a:pt x="2775" y="56"/>
                  </a:cubicBezTo>
                  <a:cubicBezTo>
                    <a:pt x="2676" y="18"/>
                    <a:pt x="2576" y="1"/>
                    <a:pt x="2477"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8" name="Google Shape;314;p16">
              <a:extLst>
                <a:ext uri="{FF2B5EF4-FFF2-40B4-BE49-F238E27FC236}">
                  <a16:creationId xmlns:a16="http://schemas.microsoft.com/office/drawing/2014/main" id="{D555AC36-CF1E-D9AC-1B69-B13B268ACB08}"/>
                </a:ext>
              </a:extLst>
            </p:cNvPr>
            <p:cNvSpPr/>
            <p:nvPr/>
          </p:nvSpPr>
          <p:spPr>
            <a:xfrm flipH="1">
              <a:off x="7730405" y="1399333"/>
              <a:ext cx="256619" cy="105344"/>
            </a:xfrm>
            <a:custGeom>
              <a:avLst/>
              <a:gdLst/>
              <a:ahLst/>
              <a:cxnLst/>
              <a:rect l="l" t="t" r="r" b="b"/>
              <a:pathLst>
                <a:path w="7442" h="3055" extrusionOk="0">
                  <a:moveTo>
                    <a:pt x="6540" y="0"/>
                  </a:moveTo>
                  <a:cubicBezTo>
                    <a:pt x="6484" y="0"/>
                    <a:pt x="6427" y="6"/>
                    <a:pt x="6370" y="18"/>
                  </a:cubicBezTo>
                  <a:cubicBezTo>
                    <a:pt x="4334" y="435"/>
                    <a:pt x="2429" y="899"/>
                    <a:pt x="691" y="1411"/>
                  </a:cubicBezTo>
                  <a:cubicBezTo>
                    <a:pt x="251" y="1542"/>
                    <a:pt x="1" y="2006"/>
                    <a:pt x="132" y="2447"/>
                  </a:cubicBezTo>
                  <a:cubicBezTo>
                    <a:pt x="239" y="2816"/>
                    <a:pt x="572" y="3054"/>
                    <a:pt x="929" y="3054"/>
                  </a:cubicBezTo>
                  <a:cubicBezTo>
                    <a:pt x="1013" y="3054"/>
                    <a:pt x="1084" y="3042"/>
                    <a:pt x="1167" y="3018"/>
                  </a:cubicBezTo>
                  <a:cubicBezTo>
                    <a:pt x="2858" y="2518"/>
                    <a:pt x="4715" y="2066"/>
                    <a:pt x="6704" y="1661"/>
                  </a:cubicBezTo>
                  <a:cubicBezTo>
                    <a:pt x="7156" y="1566"/>
                    <a:pt x="7442" y="1125"/>
                    <a:pt x="7359" y="673"/>
                  </a:cubicBezTo>
                  <a:cubicBezTo>
                    <a:pt x="7275" y="277"/>
                    <a:pt x="6928" y="0"/>
                    <a:pt x="6540"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9" name="Google Shape;315;p16">
              <a:extLst>
                <a:ext uri="{FF2B5EF4-FFF2-40B4-BE49-F238E27FC236}">
                  <a16:creationId xmlns:a16="http://schemas.microsoft.com/office/drawing/2014/main" id="{922A9560-9D8B-5939-C50F-0C3BA723BF57}"/>
                </a:ext>
              </a:extLst>
            </p:cNvPr>
            <p:cNvSpPr/>
            <p:nvPr/>
          </p:nvSpPr>
          <p:spPr>
            <a:xfrm flipH="1">
              <a:off x="7602711" y="4910599"/>
              <a:ext cx="160964" cy="232895"/>
            </a:xfrm>
            <a:custGeom>
              <a:avLst/>
              <a:gdLst/>
              <a:ahLst/>
              <a:cxnLst/>
              <a:rect l="l" t="t" r="r" b="b"/>
              <a:pathLst>
                <a:path w="4668" h="6754" extrusionOk="0">
                  <a:moveTo>
                    <a:pt x="948" y="0"/>
                  </a:moveTo>
                  <a:cubicBezTo>
                    <a:pt x="834" y="0"/>
                    <a:pt x="718" y="24"/>
                    <a:pt x="608" y="75"/>
                  </a:cubicBezTo>
                  <a:cubicBezTo>
                    <a:pt x="179" y="265"/>
                    <a:pt x="1" y="765"/>
                    <a:pt x="191" y="1182"/>
                  </a:cubicBezTo>
                  <a:cubicBezTo>
                    <a:pt x="1608" y="4301"/>
                    <a:pt x="2965" y="6301"/>
                    <a:pt x="3025" y="6385"/>
                  </a:cubicBezTo>
                  <a:cubicBezTo>
                    <a:pt x="3191" y="6623"/>
                    <a:pt x="3453" y="6754"/>
                    <a:pt x="3715" y="6754"/>
                  </a:cubicBezTo>
                  <a:cubicBezTo>
                    <a:pt x="3882" y="6754"/>
                    <a:pt x="4049" y="6706"/>
                    <a:pt x="4192" y="6611"/>
                  </a:cubicBezTo>
                  <a:cubicBezTo>
                    <a:pt x="4573" y="6349"/>
                    <a:pt x="4668" y="5825"/>
                    <a:pt x="4406" y="5444"/>
                  </a:cubicBezTo>
                  <a:cubicBezTo>
                    <a:pt x="4394" y="5420"/>
                    <a:pt x="3061" y="3468"/>
                    <a:pt x="1715" y="491"/>
                  </a:cubicBezTo>
                  <a:cubicBezTo>
                    <a:pt x="1575" y="185"/>
                    <a:pt x="1267" y="0"/>
                    <a:pt x="94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0" name="Google Shape;316;p16">
              <a:extLst>
                <a:ext uri="{FF2B5EF4-FFF2-40B4-BE49-F238E27FC236}">
                  <a16:creationId xmlns:a16="http://schemas.microsoft.com/office/drawing/2014/main" id="{D976E1A2-6005-FBDE-0DD0-DB2BF42ED252}"/>
                </a:ext>
              </a:extLst>
            </p:cNvPr>
            <p:cNvSpPr/>
            <p:nvPr/>
          </p:nvSpPr>
          <p:spPr>
            <a:xfrm flipH="1">
              <a:off x="6945808" y="1266641"/>
              <a:ext cx="255791" cy="107447"/>
            </a:xfrm>
            <a:custGeom>
              <a:avLst/>
              <a:gdLst/>
              <a:ahLst/>
              <a:cxnLst/>
              <a:rect l="l" t="t" r="r" b="b"/>
              <a:pathLst>
                <a:path w="7418" h="3116" extrusionOk="0">
                  <a:moveTo>
                    <a:pt x="6485" y="1"/>
                  </a:moveTo>
                  <a:cubicBezTo>
                    <a:pt x="6387" y="1"/>
                    <a:pt x="6288" y="19"/>
                    <a:pt x="6192" y="56"/>
                  </a:cubicBezTo>
                  <a:cubicBezTo>
                    <a:pt x="4489" y="675"/>
                    <a:pt x="2667" y="1139"/>
                    <a:pt x="762" y="1449"/>
                  </a:cubicBezTo>
                  <a:cubicBezTo>
                    <a:pt x="310" y="1520"/>
                    <a:pt x="0" y="1949"/>
                    <a:pt x="72" y="2413"/>
                  </a:cubicBezTo>
                  <a:cubicBezTo>
                    <a:pt x="143" y="2818"/>
                    <a:pt x="488" y="3116"/>
                    <a:pt x="893" y="3116"/>
                  </a:cubicBezTo>
                  <a:cubicBezTo>
                    <a:pt x="941" y="3116"/>
                    <a:pt x="988" y="3116"/>
                    <a:pt x="1036" y="3104"/>
                  </a:cubicBezTo>
                  <a:cubicBezTo>
                    <a:pt x="3036" y="2782"/>
                    <a:pt x="4965" y="2282"/>
                    <a:pt x="6763" y="1628"/>
                  </a:cubicBezTo>
                  <a:cubicBezTo>
                    <a:pt x="7204" y="1461"/>
                    <a:pt x="7418" y="985"/>
                    <a:pt x="7263" y="544"/>
                  </a:cubicBezTo>
                  <a:cubicBezTo>
                    <a:pt x="7143" y="212"/>
                    <a:pt x="6822" y="1"/>
                    <a:pt x="6485"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1" name="Google Shape;317;p16">
              <a:extLst>
                <a:ext uri="{FF2B5EF4-FFF2-40B4-BE49-F238E27FC236}">
                  <a16:creationId xmlns:a16="http://schemas.microsoft.com/office/drawing/2014/main" id="{11C5D121-5272-0B67-69F4-7E58EE4CB028}"/>
                </a:ext>
              </a:extLst>
            </p:cNvPr>
            <p:cNvSpPr/>
            <p:nvPr/>
          </p:nvSpPr>
          <p:spPr>
            <a:xfrm flipH="1">
              <a:off x="7767333" y="4528006"/>
              <a:ext cx="95275" cy="253377"/>
            </a:xfrm>
            <a:custGeom>
              <a:avLst/>
              <a:gdLst/>
              <a:ahLst/>
              <a:cxnLst/>
              <a:rect l="l" t="t" r="r" b="b"/>
              <a:pathLst>
                <a:path w="2763" h="7348" extrusionOk="0">
                  <a:moveTo>
                    <a:pt x="855" y="0"/>
                  </a:moveTo>
                  <a:cubicBezTo>
                    <a:pt x="840" y="0"/>
                    <a:pt x="825" y="1"/>
                    <a:pt x="810" y="1"/>
                  </a:cubicBezTo>
                  <a:cubicBezTo>
                    <a:pt x="357" y="25"/>
                    <a:pt x="0" y="418"/>
                    <a:pt x="24" y="883"/>
                  </a:cubicBezTo>
                  <a:cubicBezTo>
                    <a:pt x="131" y="2752"/>
                    <a:pt x="465" y="4716"/>
                    <a:pt x="1024" y="6740"/>
                  </a:cubicBezTo>
                  <a:cubicBezTo>
                    <a:pt x="1131" y="7109"/>
                    <a:pt x="1465" y="7348"/>
                    <a:pt x="1834" y="7348"/>
                  </a:cubicBezTo>
                  <a:cubicBezTo>
                    <a:pt x="1905" y="7348"/>
                    <a:pt x="1989" y="7348"/>
                    <a:pt x="2060" y="7324"/>
                  </a:cubicBezTo>
                  <a:cubicBezTo>
                    <a:pt x="2501" y="7205"/>
                    <a:pt x="2762" y="6740"/>
                    <a:pt x="2643" y="6288"/>
                  </a:cubicBezTo>
                  <a:cubicBezTo>
                    <a:pt x="2120" y="4395"/>
                    <a:pt x="1798" y="2538"/>
                    <a:pt x="1691" y="787"/>
                  </a:cubicBezTo>
                  <a:cubicBezTo>
                    <a:pt x="1668" y="338"/>
                    <a:pt x="1299" y="0"/>
                    <a:pt x="85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2" name="Google Shape;318;p16">
              <a:extLst>
                <a:ext uri="{FF2B5EF4-FFF2-40B4-BE49-F238E27FC236}">
                  <a16:creationId xmlns:a16="http://schemas.microsoft.com/office/drawing/2014/main" id="{77B28FED-495C-0146-7290-D349DB8E5527}"/>
                </a:ext>
              </a:extLst>
            </p:cNvPr>
            <p:cNvSpPr/>
            <p:nvPr/>
          </p:nvSpPr>
          <p:spPr>
            <a:xfrm flipH="1">
              <a:off x="7881474" y="3423298"/>
              <a:ext cx="183137" cy="218343"/>
            </a:xfrm>
            <a:custGeom>
              <a:avLst/>
              <a:gdLst/>
              <a:ahLst/>
              <a:cxnLst/>
              <a:rect l="l" t="t" r="r" b="b"/>
              <a:pathLst>
                <a:path w="5311" h="6332" extrusionOk="0">
                  <a:moveTo>
                    <a:pt x="932" y="0"/>
                  </a:moveTo>
                  <a:cubicBezTo>
                    <a:pt x="752" y="0"/>
                    <a:pt x="571" y="57"/>
                    <a:pt x="417" y="176"/>
                  </a:cubicBezTo>
                  <a:cubicBezTo>
                    <a:pt x="60" y="462"/>
                    <a:pt x="0" y="998"/>
                    <a:pt x="286" y="1355"/>
                  </a:cubicBezTo>
                  <a:cubicBezTo>
                    <a:pt x="1608" y="3034"/>
                    <a:pt x="2715" y="4534"/>
                    <a:pt x="3667" y="5963"/>
                  </a:cubicBezTo>
                  <a:cubicBezTo>
                    <a:pt x="3822" y="6201"/>
                    <a:pt x="4096" y="6332"/>
                    <a:pt x="4358" y="6332"/>
                  </a:cubicBezTo>
                  <a:cubicBezTo>
                    <a:pt x="4525" y="6332"/>
                    <a:pt x="4679" y="6284"/>
                    <a:pt x="4822" y="6189"/>
                  </a:cubicBezTo>
                  <a:cubicBezTo>
                    <a:pt x="5203" y="5927"/>
                    <a:pt x="5311" y="5415"/>
                    <a:pt x="5060" y="5034"/>
                  </a:cubicBezTo>
                  <a:cubicBezTo>
                    <a:pt x="4072" y="3570"/>
                    <a:pt x="2941" y="2022"/>
                    <a:pt x="1596" y="319"/>
                  </a:cubicBezTo>
                  <a:cubicBezTo>
                    <a:pt x="1429" y="111"/>
                    <a:pt x="1182" y="0"/>
                    <a:pt x="932"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3" name="Google Shape;319;p16">
              <a:extLst>
                <a:ext uri="{FF2B5EF4-FFF2-40B4-BE49-F238E27FC236}">
                  <a16:creationId xmlns:a16="http://schemas.microsoft.com/office/drawing/2014/main" id="{7C5F7B0C-0EBA-502E-F8C6-0E78313DC935}"/>
                </a:ext>
              </a:extLst>
            </p:cNvPr>
            <p:cNvSpPr/>
            <p:nvPr/>
          </p:nvSpPr>
          <p:spPr>
            <a:xfrm flipH="1">
              <a:off x="8109340" y="1513404"/>
              <a:ext cx="241033" cy="150964"/>
            </a:xfrm>
            <a:custGeom>
              <a:avLst/>
              <a:gdLst/>
              <a:ahLst/>
              <a:cxnLst/>
              <a:rect l="l" t="t" r="r" b="b"/>
              <a:pathLst>
                <a:path w="6990" h="4378" extrusionOk="0">
                  <a:moveTo>
                    <a:pt x="6035" y="1"/>
                  </a:moveTo>
                  <a:cubicBezTo>
                    <a:pt x="5925" y="1"/>
                    <a:pt x="5812" y="22"/>
                    <a:pt x="5704" y="68"/>
                  </a:cubicBezTo>
                  <a:cubicBezTo>
                    <a:pt x="3811" y="889"/>
                    <a:pt x="2048" y="1818"/>
                    <a:pt x="489" y="2842"/>
                  </a:cubicBezTo>
                  <a:cubicBezTo>
                    <a:pt x="108" y="3092"/>
                    <a:pt x="1" y="3616"/>
                    <a:pt x="251" y="3997"/>
                  </a:cubicBezTo>
                  <a:cubicBezTo>
                    <a:pt x="417" y="4247"/>
                    <a:pt x="679" y="4378"/>
                    <a:pt x="953" y="4378"/>
                  </a:cubicBezTo>
                  <a:cubicBezTo>
                    <a:pt x="1108" y="4378"/>
                    <a:pt x="1263" y="4330"/>
                    <a:pt x="1406" y="4247"/>
                  </a:cubicBezTo>
                  <a:cubicBezTo>
                    <a:pt x="2894" y="3270"/>
                    <a:pt x="4561" y="2389"/>
                    <a:pt x="6370" y="1603"/>
                  </a:cubicBezTo>
                  <a:cubicBezTo>
                    <a:pt x="6787" y="1425"/>
                    <a:pt x="6990" y="925"/>
                    <a:pt x="6799" y="508"/>
                  </a:cubicBezTo>
                  <a:cubicBezTo>
                    <a:pt x="6666" y="188"/>
                    <a:pt x="6360" y="1"/>
                    <a:pt x="6035"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4" name="Google Shape;320;p16">
              <a:extLst>
                <a:ext uri="{FF2B5EF4-FFF2-40B4-BE49-F238E27FC236}">
                  <a16:creationId xmlns:a16="http://schemas.microsoft.com/office/drawing/2014/main" id="{97100B0E-B9C7-36C7-382C-2FCB495C1D02}"/>
                </a:ext>
              </a:extLst>
            </p:cNvPr>
            <p:cNvSpPr/>
            <p:nvPr/>
          </p:nvSpPr>
          <p:spPr>
            <a:xfrm flipH="1">
              <a:off x="6439971" y="308384"/>
              <a:ext cx="115827" cy="249102"/>
            </a:xfrm>
            <a:custGeom>
              <a:avLst/>
              <a:gdLst/>
              <a:ahLst/>
              <a:cxnLst/>
              <a:rect l="l" t="t" r="r" b="b"/>
              <a:pathLst>
                <a:path w="3359" h="7224" extrusionOk="0">
                  <a:moveTo>
                    <a:pt x="953" y="1"/>
                  </a:moveTo>
                  <a:cubicBezTo>
                    <a:pt x="842" y="1"/>
                    <a:pt x="729" y="22"/>
                    <a:pt x="620" y="68"/>
                  </a:cubicBezTo>
                  <a:cubicBezTo>
                    <a:pt x="191" y="246"/>
                    <a:pt x="1" y="746"/>
                    <a:pt x="191" y="1163"/>
                  </a:cubicBezTo>
                  <a:cubicBezTo>
                    <a:pt x="929" y="2878"/>
                    <a:pt x="1418" y="4664"/>
                    <a:pt x="1644" y="6485"/>
                  </a:cubicBezTo>
                  <a:cubicBezTo>
                    <a:pt x="1691" y="6914"/>
                    <a:pt x="2061" y="7223"/>
                    <a:pt x="2465" y="7223"/>
                  </a:cubicBezTo>
                  <a:cubicBezTo>
                    <a:pt x="2501" y="7223"/>
                    <a:pt x="2537" y="7223"/>
                    <a:pt x="2573" y="7211"/>
                  </a:cubicBezTo>
                  <a:cubicBezTo>
                    <a:pt x="3037" y="7152"/>
                    <a:pt x="3358" y="6735"/>
                    <a:pt x="3299" y="6283"/>
                  </a:cubicBezTo>
                  <a:cubicBezTo>
                    <a:pt x="3061" y="4306"/>
                    <a:pt x="2525" y="2354"/>
                    <a:pt x="1715" y="496"/>
                  </a:cubicBezTo>
                  <a:cubicBezTo>
                    <a:pt x="1582" y="186"/>
                    <a:pt x="1277" y="1"/>
                    <a:pt x="953"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5" name="Google Shape;321;p16">
              <a:extLst>
                <a:ext uri="{FF2B5EF4-FFF2-40B4-BE49-F238E27FC236}">
                  <a16:creationId xmlns:a16="http://schemas.microsoft.com/office/drawing/2014/main" id="{211F97BC-A39A-3B45-CF2C-3967E26C7337}"/>
                </a:ext>
              </a:extLst>
            </p:cNvPr>
            <p:cNvSpPr/>
            <p:nvPr/>
          </p:nvSpPr>
          <p:spPr>
            <a:xfrm flipH="1">
              <a:off x="6444074" y="697804"/>
              <a:ext cx="125689" cy="246446"/>
            </a:xfrm>
            <a:custGeom>
              <a:avLst/>
              <a:gdLst/>
              <a:ahLst/>
              <a:cxnLst/>
              <a:rect l="l" t="t" r="r" b="b"/>
              <a:pathLst>
                <a:path w="3645" h="7147" extrusionOk="0">
                  <a:moveTo>
                    <a:pt x="2734" y="1"/>
                  </a:moveTo>
                  <a:cubicBezTo>
                    <a:pt x="2337" y="1"/>
                    <a:pt x="1981" y="290"/>
                    <a:pt x="1918" y="693"/>
                  </a:cubicBezTo>
                  <a:cubicBezTo>
                    <a:pt x="1608" y="2515"/>
                    <a:pt x="1025" y="4277"/>
                    <a:pt x="203" y="5932"/>
                  </a:cubicBezTo>
                  <a:cubicBezTo>
                    <a:pt x="1" y="6348"/>
                    <a:pt x="168" y="6848"/>
                    <a:pt x="584" y="7051"/>
                  </a:cubicBezTo>
                  <a:cubicBezTo>
                    <a:pt x="703" y="7110"/>
                    <a:pt x="823" y="7146"/>
                    <a:pt x="953" y="7146"/>
                  </a:cubicBezTo>
                  <a:cubicBezTo>
                    <a:pt x="1263" y="7146"/>
                    <a:pt x="1561" y="6967"/>
                    <a:pt x="1704" y="6682"/>
                  </a:cubicBezTo>
                  <a:cubicBezTo>
                    <a:pt x="2597" y="4872"/>
                    <a:pt x="3228" y="2955"/>
                    <a:pt x="3561" y="979"/>
                  </a:cubicBezTo>
                  <a:cubicBezTo>
                    <a:pt x="3644" y="526"/>
                    <a:pt x="3335" y="98"/>
                    <a:pt x="2882" y="14"/>
                  </a:cubicBezTo>
                  <a:cubicBezTo>
                    <a:pt x="2833" y="5"/>
                    <a:pt x="2783" y="1"/>
                    <a:pt x="2734"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6" name="Google Shape;322;p16">
              <a:extLst>
                <a:ext uri="{FF2B5EF4-FFF2-40B4-BE49-F238E27FC236}">
                  <a16:creationId xmlns:a16="http://schemas.microsoft.com/office/drawing/2014/main" id="{2FDCDCC6-4652-26A5-2360-77E7FB815CDD}"/>
                </a:ext>
              </a:extLst>
            </p:cNvPr>
            <p:cNvSpPr/>
            <p:nvPr/>
          </p:nvSpPr>
          <p:spPr>
            <a:xfrm flipH="1">
              <a:off x="7720540" y="3756166"/>
              <a:ext cx="127309" cy="245964"/>
            </a:xfrm>
            <a:custGeom>
              <a:avLst/>
              <a:gdLst/>
              <a:ahLst/>
              <a:cxnLst/>
              <a:rect l="l" t="t" r="r" b="b"/>
              <a:pathLst>
                <a:path w="3692" h="7133" extrusionOk="0">
                  <a:moveTo>
                    <a:pt x="958" y="1"/>
                  </a:moveTo>
                  <a:cubicBezTo>
                    <a:pt x="836" y="1"/>
                    <a:pt x="713" y="27"/>
                    <a:pt x="596" y="84"/>
                  </a:cubicBezTo>
                  <a:cubicBezTo>
                    <a:pt x="179" y="287"/>
                    <a:pt x="1" y="775"/>
                    <a:pt x="203" y="1203"/>
                  </a:cubicBezTo>
                  <a:cubicBezTo>
                    <a:pt x="1072" y="3049"/>
                    <a:pt x="1656" y="4763"/>
                    <a:pt x="1953" y="6442"/>
                  </a:cubicBezTo>
                  <a:cubicBezTo>
                    <a:pt x="2037" y="6847"/>
                    <a:pt x="2382" y="7133"/>
                    <a:pt x="2775" y="7133"/>
                  </a:cubicBezTo>
                  <a:cubicBezTo>
                    <a:pt x="2835" y="7133"/>
                    <a:pt x="2882" y="7121"/>
                    <a:pt x="2930" y="7121"/>
                  </a:cubicBezTo>
                  <a:cubicBezTo>
                    <a:pt x="3382" y="7037"/>
                    <a:pt x="3692" y="6597"/>
                    <a:pt x="3608" y="6144"/>
                  </a:cubicBezTo>
                  <a:cubicBezTo>
                    <a:pt x="3275" y="4323"/>
                    <a:pt x="2656" y="2465"/>
                    <a:pt x="1715" y="477"/>
                  </a:cubicBezTo>
                  <a:cubicBezTo>
                    <a:pt x="1570" y="177"/>
                    <a:pt x="1270" y="1"/>
                    <a:pt x="958"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7" name="Google Shape;323;p16">
              <a:extLst>
                <a:ext uri="{FF2B5EF4-FFF2-40B4-BE49-F238E27FC236}">
                  <a16:creationId xmlns:a16="http://schemas.microsoft.com/office/drawing/2014/main" id="{2540EB8A-4DF5-B852-148F-867E3913B55C}"/>
                </a:ext>
              </a:extLst>
            </p:cNvPr>
            <p:cNvSpPr/>
            <p:nvPr/>
          </p:nvSpPr>
          <p:spPr>
            <a:xfrm flipH="1">
              <a:off x="6593526" y="-1"/>
              <a:ext cx="207378" cy="196585"/>
            </a:xfrm>
            <a:custGeom>
              <a:avLst/>
              <a:gdLst/>
              <a:ahLst/>
              <a:cxnLst/>
              <a:rect l="l" t="t" r="r" b="b"/>
              <a:pathLst>
                <a:path w="6014" h="5701" extrusionOk="0">
                  <a:moveTo>
                    <a:pt x="955" y="1"/>
                  </a:moveTo>
                  <a:cubicBezTo>
                    <a:pt x="703" y="1"/>
                    <a:pt x="454" y="115"/>
                    <a:pt x="287" y="331"/>
                  </a:cubicBezTo>
                  <a:cubicBezTo>
                    <a:pt x="1" y="688"/>
                    <a:pt x="72" y="1224"/>
                    <a:pt x="441" y="1498"/>
                  </a:cubicBezTo>
                  <a:cubicBezTo>
                    <a:pt x="1953" y="2665"/>
                    <a:pt x="3287" y="3974"/>
                    <a:pt x="4418" y="5379"/>
                  </a:cubicBezTo>
                  <a:cubicBezTo>
                    <a:pt x="4585" y="5594"/>
                    <a:pt x="4835" y="5701"/>
                    <a:pt x="5073" y="5701"/>
                  </a:cubicBezTo>
                  <a:cubicBezTo>
                    <a:pt x="5263" y="5701"/>
                    <a:pt x="5442" y="5641"/>
                    <a:pt x="5597" y="5510"/>
                  </a:cubicBezTo>
                  <a:cubicBezTo>
                    <a:pt x="5954" y="5225"/>
                    <a:pt x="6013" y="4701"/>
                    <a:pt x="5728" y="4332"/>
                  </a:cubicBezTo>
                  <a:cubicBezTo>
                    <a:pt x="4513" y="2819"/>
                    <a:pt x="3073" y="1426"/>
                    <a:pt x="1465" y="176"/>
                  </a:cubicBezTo>
                  <a:cubicBezTo>
                    <a:pt x="1312" y="58"/>
                    <a:pt x="1133" y="1"/>
                    <a:pt x="955"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8" name="Google Shape;324;p16">
              <a:extLst>
                <a:ext uri="{FF2B5EF4-FFF2-40B4-BE49-F238E27FC236}">
                  <a16:creationId xmlns:a16="http://schemas.microsoft.com/office/drawing/2014/main" id="{BED51F44-7AD4-A1C0-F6EA-0FD1C09D5325}"/>
                </a:ext>
              </a:extLst>
            </p:cNvPr>
            <p:cNvSpPr/>
            <p:nvPr/>
          </p:nvSpPr>
          <p:spPr>
            <a:xfrm flipH="1">
              <a:off x="6616941" y="1050051"/>
              <a:ext cx="216378" cy="186102"/>
            </a:xfrm>
            <a:custGeom>
              <a:avLst/>
              <a:gdLst/>
              <a:ahLst/>
              <a:cxnLst/>
              <a:rect l="l" t="t" r="r" b="b"/>
              <a:pathLst>
                <a:path w="6275" h="5397" extrusionOk="0">
                  <a:moveTo>
                    <a:pt x="5348" y="0"/>
                  </a:moveTo>
                  <a:cubicBezTo>
                    <a:pt x="5120" y="0"/>
                    <a:pt x="4892" y="93"/>
                    <a:pt x="4727" y="277"/>
                  </a:cubicBezTo>
                  <a:cubicBezTo>
                    <a:pt x="3501" y="1622"/>
                    <a:pt x="2084" y="2825"/>
                    <a:pt x="500" y="3860"/>
                  </a:cubicBezTo>
                  <a:cubicBezTo>
                    <a:pt x="107" y="4110"/>
                    <a:pt x="0" y="4622"/>
                    <a:pt x="250" y="5015"/>
                  </a:cubicBezTo>
                  <a:cubicBezTo>
                    <a:pt x="417" y="5253"/>
                    <a:pt x="679" y="5396"/>
                    <a:pt x="953" y="5396"/>
                  </a:cubicBezTo>
                  <a:cubicBezTo>
                    <a:pt x="1107" y="5396"/>
                    <a:pt x="1274" y="5349"/>
                    <a:pt x="1405" y="5253"/>
                  </a:cubicBezTo>
                  <a:cubicBezTo>
                    <a:pt x="3108" y="4146"/>
                    <a:pt x="4644" y="2848"/>
                    <a:pt x="5965" y="1396"/>
                  </a:cubicBezTo>
                  <a:cubicBezTo>
                    <a:pt x="6275" y="1062"/>
                    <a:pt x="6251" y="527"/>
                    <a:pt x="5906" y="217"/>
                  </a:cubicBezTo>
                  <a:cubicBezTo>
                    <a:pt x="5750" y="72"/>
                    <a:pt x="5549" y="0"/>
                    <a:pt x="534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269" name="Google Shape;1202;p35">
            <a:extLst>
              <a:ext uri="{FF2B5EF4-FFF2-40B4-BE49-F238E27FC236}">
                <a16:creationId xmlns:a16="http://schemas.microsoft.com/office/drawing/2014/main" id="{71B66A1A-0434-F684-017B-40D2BA803FCC}"/>
              </a:ext>
            </a:extLst>
          </p:cNvPr>
          <p:cNvSpPr/>
          <p:nvPr/>
        </p:nvSpPr>
        <p:spPr>
          <a:xfrm rot="-8256229">
            <a:off x="7185098" y="7713547"/>
            <a:ext cx="794372" cy="786031"/>
          </a:xfrm>
          <a:custGeom>
            <a:avLst/>
            <a:gdLst/>
            <a:ahLst/>
            <a:cxnLst/>
            <a:rect l="l" t="t" r="r" b="b"/>
            <a:pathLst>
              <a:path w="3659" h="3767" extrusionOk="0">
                <a:moveTo>
                  <a:pt x="1282" y="1"/>
                </a:moveTo>
                <a:lnTo>
                  <a:pt x="742" y="51"/>
                </a:lnTo>
                <a:cubicBezTo>
                  <a:pt x="742" y="51"/>
                  <a:pt x="1037" y="893"/>
                  <a:pt x="1332" y="1779"/>
                </a:cubicBezTo>
                <a:cubicBezTo>
                  <a:pt x="677" y="2089"/>
                  <a:pt x="101" y="2348"/>
                  <a:pt x="0" y="2362"/>
                </a:cubicBezTo>
                <a:lnTo>
                  <a:pt x="209" y="3291"/>
                </a:lnTo>
                <a:lnTo>
                  <a:pt x="1570" y="2485"/>
                </a:lnTo>
                <a:cubicBezTo>
                  <a:pt x="1779" y="3126"/>
                  <a:pt x="1952" y="3673"/>
                  <a:pt x="1952" y="3767"/>
                </a:cubicBezTo>
                <a:lnTo>
                  <a:pt x="2902" y="3673"/>
                </a:lnTo>
                <a:lnTo>
                  <a:pt x="2211" y="2103"/>
                </a:lnTo>
                <a:lnTo>
                  <a:pt x="3658" y="1239"/>
                </a:lnTo>
                <a:lnTo>
                  <a:pt x="3543" y="713"/>
                </a:lnTo>
                <a:cubicBezTo>
                  <a:pt x="3543" y="713"/>
                  <a:pt x="2765" y="1095"/>
                  <a:pt x="1937" y="1491"/>
                </a:cubicBezTo>
                <a:lnTo>
                  <a:pt x="1282" y="1"/>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281" name="Google Shape;1281;p36"/>
          <p:cNvGrpSpPr/>
          <p:nvPr/>
        </p:nvGrpSpPr>
        <p:grpSpPr>
          <a:xfrm>
            <a:off x="4908101" y="2472387"/>
            <a:ext cx="1134699" cy="1246588"/>
            <a:chOff x="7097824" y="2995260"/>
            <a:chExt cx="851024" cy="934941"/>
          </a:xfrm>
        </p:grpSpPr>
        <p:sp>
          <p:nvSpPr>
            <p:cNvPr id="1282" name="Google Shape;1282;p36"/>
            <p:cNvSpPr/>
            <p:nvPr/>
          </p:nvSpPr>
          <p:spPr>
            <a:xfrm>
              <a:off x="7210834" y="3150159"/>
              <a:ext cx="625022" cy="625022"/>
            </a:xfrm>
            <a:prstGeom prst="ellipse">
              <a:avLst/>
            </a:pr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3" name="Google Shape;1283;p36"/>
            <p:cNvSpPr/>
            <p:nvPr/>
          </p:nvSpPr>
          <p:spPr>
            <a:xfrm>
              <a:off x="7278394" y="3217781"/>
              <a:ext cx="489902" cy="489902"/>
            </a:xfrm>
            <a:prstGeom prst="ellipse">
              <a:avLst/>
            </a:pr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4" name="Google Shape;1284;p36"/>
            <p:cNvSpPr/>
            <p:nvPr/>
          </p:nvSpPr>
          <p:spPr>
            <a:xfrm>
              <a:off x="7395530" y="3063701"/>
              <a:ext cx="255571" cy="798059"/>
            </a:xfrm>
            <a:custGeom>
              <a:avLst/>
              <a:gdLst/>
              <a:ahLst/>
              <a:cxnLst/>
              <a:rect l="l" t="t" r="r" b="b"/>
              <a:pathLst>
                <a:path w="6490" h="20266" extrusionOk="0">
                  <a:moveTo>
                    <a:pt x="1" y="1"/>
                  </a:moveTo>
                  <a:lnTo>
                    <a:pt x="1906" y="10561"/>
                  </a:lnTo>
                  <a:lnTo>
                    <a:pt x="6490" y="20265"/>
                  </a:lnTo>
                  <a:lnTo>
                    <a:pt x="4573" y="9704"/>
                  </a:lnTo>
                  <a:lnTo>
                    <a:pt x="1" y="1"/>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5" name="Google Shape;1285;p36"/>
            <p:cNvSpPr/>
            <p:nvPr/>
          </p:nvSpPr>
          <p:spPr>
            <a:xfrm>
              <a:off x="7124090" y="3335182"/>
              <a:ext cx="798019" cy="255571"/>
            </a:xfrm>
            <a:custGeom>
              <a:avLst/>
              <a:gdLst/>
              <a:ahLst/>
              <a:cxnLst/>
              <a:rect l="l" t="t" r="r" b="b"/>
              <a:pathLst>
                <a:path w="20265" h="6490" extrusionOk="0">
                  <a:moveTo>
                    <a:pt x="20264" y="0"/>
                  </a:moveTo>
                  <a:lnTo>
                    <a:pt x="9704" y="1905"/>
                  </a:lnTo>
                  <a:lnTo>
                    <a:pt x="0" y="6489"/>
                  </a:lnTo>
                  <a:lnTo>
                    <a:pt x="10561" y="4572"/>
                  </a:lnTo>
                  <a:lnTo>
                    <a:pt x="20264" y="0"/>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6" name="Google Shape;1286;p36"/>
            <p:cNvSpPr/>
            <p:nvPr/>
          </p:nvSpPr>
          <p:spPr>
            <a:xfrm>
              <a:off x="7282551" y="2995260"/>
              <a:ext cx="481096" cy="934941"/>
            </a:xfrm>
            <a:custGeom>
              <a:avLst/>
              <a:gdLst/>
              <a:ahLst/>
              <a:cxnLst/>
              <a:rect l="l" t="t" r="r" b="b"/>
              <a:pathLst>
                <a:path w="12217" h="23742" extrusionOk="0">
                  <a:moveTo>
                    <a:pt x="12216" y="0"/>
                  </a:moveTo>
                  <a:lnTo>
                    <a:pt x="4870" y="11228"/>
                  </a:lnTo>
                  <a:lnTo>
                    <a:pt x="0" y="23741"/>
                  </a:lnTo>
                  <a:lnTo>
                    <a:pt x="7358" y="12514"/>
                  </a:lnTo>
                  <a:lnTo>
                    <a:pt x="12216" y="0"/>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7" name="Google Shape;1287;p36"/>
            <p:cNvSpPr/>
            <p:nvPr/>
          </p:nvSpPr>
          <p:spPr>
            <a:xfrm>
              <a:off x="7097824" y="3243743"/>
              <a:ext cx="851024" cy="437975"/>
            </a:xfrm>
            <a:custGeom>
              <a:avLst/>
              <a:gdLst/>
              <a:ahLst/>
              <a:cxnLst/>
              <a:rect l="l" t="t" r="r" b="b"/>
              <a:pathLst>
                <a:path w="21611" h="11122" extrusionOk="0">
                  <a:moveTo>
                    <a:pt x="0" y="1"/>
                  </a:moveTo>
                  <a:lnTo>
                    <a:pt x="10156" y="6811"/>
                  </a:lnTo>
                  <a:lnTo>
                    <a:pt x="21610" y="11121"/>
                  </a:lnTo>
                  <a:lnTo>
                    <a:pt x="11442" y="4323"/>
                  </a:lnTo>
                  <a:lnTo>
                    <a:pt x="0" y="1"/>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78" name="Google Shape;1278;p36"/>
          <p:cNvGrpSpPr/>
          <p:nvPr/>
        </p:nvGrpSpPr>
        <p:grpSpPr>
          <a:xfrm rot="2632787">
            <a:off x="1557367" y="3962547"/>
            <a:ext cx="820688" cy="1113576"/>
            <a:chOff x="1245850" y="2185200"/>
            <a:chExt cx="689036" cy="934940"/>
          </a:xfrm>
        </p:grpSpPr>
        <p:sp>
          <p:nvSpPr>
            <p:cNvPr id="1279" name="Google Shape;1279;p36"/>
            <p:cNvSpPr/>
            <p:nvPr/>
          </p:nvSpPr>
          <p:spPr>
            <a:xfrm flipH="1">
              <a:off x="1245850" y="2185200"/>
              <a:ext cx="689036" cy="934940"/>
            </a:xfrm>
            <a:custGeom>
              <a:avLst/>
              <a:gdLst/>
              <a:ahLst/>
              <a:cxnLst/>
              <a:rect l="l" t="t" r="r" b="b"/>
              <a:pathLst>
                <a:path w="8706" h="11813" extrusionOk="0">
                  <a:moveTo>
                    <a:pt x="5353" y="5072"/>
                  </a:moveTo>
                  <a:cubicBezTo>
                    <a:pt x="5350" y="5079"/>
                    <a:pt x="5349" y="5089"/>
                    <a:pt x="5343" y="5095"/>
                  </a:cubicBezTo>
                  <a:cubicBezTo>
                    <a:pt x="5336" y="5109"/>
                    <a:pt x="5336" y="5116"/>
                    <a:pt x="5329" y="5131"/>
                  </a:cubicBezTo>
                  <a:lnTo>
                    <a:pt x="5343" y="5087"/>
                  </a:lnTo>
                  <a:lnTo>
                    <a:pt x="5353" y="5072"/>
                  </a:lnTo>
                  <a:close/>
                  <a:moveTo>
                    <a:pt x="5754" y="0"/>
                  </a:moveTo>
                  <a:cubicBezTo>
                    <a:pt x="5520" y="0"/>
                    <a:pt x="5285" y="28"/>
                    <a:pt x="5055" y="83"/>
                  </a:cubicBezTo>
                  <a:cubicBezTo>
                    <a:pt x="4724" y="162"/>
                    <a:pt x="4400" y="299"/>
                    <a:pt x="4126" y="508"/>
                  </a:cubicBezTo>
                  <a:cubicBezTo>
                    <a:pt x="3845" y="709"/>
                    <a:pt x="3622" y="976"/>
                    <a:pt x="3464" y="1264"/>
                  </a:cubicBezTo>
                  <a:cubicBezTo>
                    <a:pt x="3377" y="1408"/>
                    <a:pt x="3320" y="1559"/>
                    <a:pt x="3269" y="1710"/>
                  </a:cubicBezTo>
                  <a:lnTo>
                    <a:pt x="3233" y="1818"/>
                  </a:lnTo>
                  <a:cubicBezTo>
                    <a:pt x="3219" y="1861"/>
                    <a:pt x="3219" y="1883"/>
                    <a:pt x="3212" y="1912"/>
                  </a:cubicBezTo>
                  <a:cubicBezTo>
                    <a:pt x="3204" y="1962"/>
                    <a:pt x="3190" y="2013"/>
                    <a:pt x="3183" y="2049"/>
                  </a:cubicBezTo>
                  <a:cubicBezTo>
                    <a:pt x="3168" y="2077"/>
                    <a:pt x="3161" y="2099"/>
                    <a:pt x="3161" y="2113"/>
                  </a:cubicBezTo>
                  <a:cubicBezTo>
                    <a:pt x="3161" y="2128"/>
                    <a:pt x="3168" y="2142"/>
                    <a:pt x="3147" y="2149"/>
                  </a:cubicBezTo>
                  <a:cubicBezTo>
                    <a:pt x="3134" y="2156"/>
                    <a:pt x="3117" y="2160"/>
                    <a:pt x="3097" y="2160"/>
                  </a:cubicBezTo>
                  <a:cubicBezTo>
                    <a:pt x="3034" y="2160"/>
                    <a:pt x="2940" y="2130"/>
                    <a:pt x="2859" y="2092"/>
                  </a:cubicBezTo>
                  <a:lnTo>
                    <a:pt x="2852" y="2085"/>
                  </a:lnTo>
                  <a:cubicBezTo>
                    <a:pt x="2827" y="2073"/>
                    <a:pt x="2800" y="2068"/>
                    <a:pt x="2772" y="2068"/>
                  </a:cubicBezTo>
                  <a:cubicBezTo>
                    <a:pt x="2729" y="2068"/>
                    <a:pt x="2685" y="2082"/>
                    <a:pt x="2650" y="2113"/>
                  </a:cubicBezTo>
                  <a:cubicBezTo>
                    <a:pt x="2578" y="2178"/>
                    <a:pt x="2571" y="2293"/>
                    <a:pt x="2636" y="2365"/>
                  </a:cubicBezTo>
                  <a:cubicBezTo>
                    <a:pt x="2693" y="2423"/>
                    <a:pt x="2744" y="2488"/>
                    <a:pt x="2816" y="2538"/>
                  </a:cubicBezTo>
                  <a:cubicBezTo>
                    <a:pt x="2888" y="2589"/>
                    <a:pt x="2967" y="2646"/>
                    <a:pt x="3082" y="2668"/>
                  </a:cubicBezTo>
                  <a:cubicBezTo>
                    <a:pt x="3122" y="2681"/>
                    <a:pt x="3167" y="2687"/>
                    <a:pt x="3214" y="2687"/>
                  </a:cubicBezTo>
                  <a:cubicBezTo>
                    <a:pt x="3296" y="2687"/>
                    <a:pt x="3384" y="2668"/>
                    <a:pt x="3456" y="2632"/>
                  </a:cubicBezTo>
                  <a:cubicBezTo>
                    <a:pt x="3579" y="2574"/>
                    <a:pt x="3665" y="2495"/>
                    <a:pt x="3730" y="2416"/>
                  </a:cubicBezTo>
                  <a:cubicBezTo>
                    <a:pt x="3860" y="2265"/>
                    <a:pt x="3939" y="2092"/>
                    <a:pt x="3982" y="2013"/>
                  </a:cubicBezTo>
                  <a:cubicBezTo>
                    <a:pt x="4040" y="1912"/>
                    <a:pt x="4105" y="1818"/>
                    <a:pt x="4177" y="1732"/>
                  </a:cubicBezTo>
                  <a:cubicBezTo>
                    <a:pt x="4450" y="1386"/>
                    <a:pt x="4839" y="1206"/>
                    <a:pt x="5249" y="1163"/>
                  </a:cubicBezTo>
                  <a:cubicBezTo>
                    <a:pt x="5303" y="1158"/>
                    <a:pt x="5356" y="1156"/>
                    <a:pt x="5410" y="1156"/>
                  </a:cubicBezTo>
                  <a:cubicBezTo>
                    <a:pt x="5778" y="1156"/>
                    <a:pt x="6150" y="1262"/>
                    <a:pt x="6452" y="1444"/>
                  </a:cubicBezTo>
                  <a:cubicBezTo>
                    <a:pt x="6812" y="1653"/>
                    <a:pt x="7057" y="1969"/>
                    <a:pt x="7143" y="2286"/>
                  </a:cubicBezTo>
                  <a:cubicBezTo>
                    <a:pt x="7186" y="2445"/>
                    <a:pt x="7194" y="2610"/>
                    <a:pt x="7165" y="2783"/>
                  </a:cubicBezTo>
                  <a:cubicBezTo>
                    <a:pt x="7150" y="2869"/>
                    <a:pt x="7129" y="2956"/>
                    <a:pt x="7100" y="3049"/>
                  </a:cubicBezTo>
                  <a:cubicBezTo>
                    <a:pt x="7086" y="3093"/>
                    <a:pt x="7064" y="3136"/>
                    <a:pt x="7050" y="3186"/>
                  </a:cubicBezTo>
                  <a:lnTo>
                    <a:pt x="6985" y="3338"/>
                  </a:lnTo>
                  <a:cubicBezTo>
                    <a:pt x="6898" y="3532"/>
                    <a:pt x="6798" y="3705"/>
                    <a:pt x="6697" y="3834"/>
                  </a:cubicBezTo>
                  <a:cubicBezTo>
                    <a:pt x="6596" y="3971"/>
                    <a:pt x="6495" y="4058"/>
                    <a:pt x="6373" y="4130"/>
                  </a:cubicBezTo>
                  <a:cubicBezTo>
                    <a:pt x="6261" y="4189"/>
                    <a:pt x="6118" y="4224"/>
                    <a:pt x="5952" y="4224"/>
                  </a:cubicBezTo>
                  <a:cubicBezTo>
                    <a:pt x="5936" y="4224"/>
                    <a:pt x="5921" y="4224"/>
                    <a:pt x="5905" y="4223"/>
                  </a:cubicBezTo>
                  <a:cubicBezTo>
                    <a:pt x="5811" y="4223"/>
                    <a:pt x="5710" y="4209"/>
                    <a:pt x="5610" y="4180"/>
                  </a:cubicBezTo>
                  <a:lnTo>
                    <a:pt x="5538" y="4166"/>
                  </a:lnTo>
                  <a:lnTo>
                    <a:pt x="5494" y="4151"/>
                  </a:lnTo>
                  <a:lnTo>
                    <a:pt x="5415" y="4122"/>
                  </a:lnTo>
                  <a:cubicBezTo>
                    <a:pt x="5323" y="4093"/>
                    <a:pt x="5223" y="4078"/>
                    <a:pt x="5119" y="4078"/>
                  </a:cubicBezTo>
                  <a:cubicBezTo>
                    <a:pt x="5044" y="4078"/>
                    <a:pt x="4967" y="4086"/>
                    <a:pt x="4889" y="4101"/>
                  </a:cubicBezTo>
                  <a:cubicBezTo>
                    <a:pt x="4709" y="4144"/>
                    <a:pt x="4515" y="4245"/>
                    <a:pt x="4371" y="4432"/>
                  </a:cubicBezTo>
                  <a:cubicBezTo>
                    <a:pt x="4335" y="4475"/>
                    <a:pt x="4306" y="4526"/>
                    <a:pt x="4285" y="4583"/>
                  </a:cubicBezTo>
                  <a:cubicBezTo>
                    <a:pt x="4270" y="4605"/>
                    <a:pt x="4263" y="4634"/>
                    <a:pt x="4249" y="4662"/>
                  </a:cubicBezTo>
                  <a:lnTo>
                    <a:pt x="4241" y="4684"/>
                  </a:lnTo>
                  <a:lnTo>
                    <a:pt x="4213" y="4785"/>
                  </a:lnTo>
                  <a:cubicBezTo>
                    <a:pt x="4177" y="4914"/>
                    <a:pt x="4133" y="5044"/>
                    <a:pt x="4090" y="5174"/>
                  </a:cubicBezTo>
                  <a:cubicBezTo>
                    <a:pt x="4011" y="5390"/>
                    <a:pt x="3932" y="5613"/>
                    <a:pt x="3845" y="5822"/>
                  </a:cubicBezTo>
                  <a:cubicBezTo>
                    <a:pt x="3677" y="5789"/>
                    <a:pt x="3508" y="5773"/>
                    <a:pt x="3340" y="5773"/>
                  </a:cubicBezTo>
                  <a:cubicBezTo>
                    <a:pt x="2263" y="5773"/>
                    <a:pt x="1250" y="6435"/>
                    <a:pt x="857" y="7507"/>
                  </a:cubicBezTo>
                  <a:lnTo>
                    <a:pt x="0" y="9833"/>
                  </a:lnTo>
                  <a:lnTo>
                    <a:pt x="5386" y="11813"/>
                  </a:lnTo>
                  <a:lnTo>
                    <a:pt x="6243" y="9480"/>
                  </a:lnTo>
                  <a:cubicBezTo>
                    <a:pt x="6711" y="8198"/>
                    <a:pt x="6121" y="6779"/>
                    <a:pt x="4918" y="6196"/>
                  </a:cubicBezTo>
                  <a:cubicBezTo>
                    <a:pt x="4990" y="5980"/>
                    <a:pt x="5062" y="5771"/>
                    <a:pt x="5149" y="5563"/>
                  </a:cubicBezTo>
                  <a:cubicBezTo>
                    <a:pt x="5170" y="5505"/>
                    <a:pt x="5192" y="5440"/>
                    <a:pt x="5221" y="5383"/>
                  </a:cubicBezTo>
                  <a:cubicBezTo>
                    <a:pt x="5372" y="5440"/>
                    <a:pt x="5538" y="5498"/>
                    <a:pt x="5710" y="5534"/>
                  </a:cubicBezTo>
                  <a:cubicBezTo>
                    <a:pt x="5870" y="5567"/>
                    <a:pt x="6043" y="5586"/>
                    <a:pt x="6222" y="5586"/>
                  </a:cubicBezTo>
                  <a:cubicBezTo>
                    <a:pt x="6431" y="5586"/>
                    <a:pt x="6649" y="5560"/>
                    <a:pt x="6862" y="5498"/>
                  </a:cubicBezTo>
                  <a:cubicBezTo>
                    <a:pt x="7258" y="5375"/>
                    <a:pt x="7611" y="5131"/>
                    <a:pt x="7863" y="4857"/>
                  </a:cubicBezTo>
                  <a:cubicBezTo>
                    <a:pt x="8123" y="4569"/>
                    <a:pt x="8295" y="4259"/>
                    <a:pt x="8425" y="3957"/>
                  </a:cubicBezTo>
                  <a:cubicBezTo>
                    <a:pt x="8461" y="3878"/>
                    <a:pt x="8490" y="3798"/>
                    <a:pt x="8519" y="3726"/>
                  </a:cubicBezTo>
                  <a:cubicBezTo>
                    <a:pt x="8540" y="3640"/>
                    <a:pt x="8569" y="3561"/>
                    <a:pt x="8591" y="3467"/>
                  </a:cubicBezTo>
                  <a:cubicBezTo>
                    <a:pt x="8634" y="3294"/>
                    <a:pt x="8670" y="3114"/>
                    <a:pt x="8677" y="2927"/>
                  </a:cubicBezTo>
                  <a:cubicBezTo>
                    <a:pt x="8706" y="2560"/>
                    <a:pt x="8655" y="2164"/>
                    <a:pt x="8519" y="1811"/>
                  </a:cubicBezTo>
                  <a:cubicBezTo>
                    <a:pt x="8382" y="1451"/>
                    <a:pt x="8173" y="1127"/>
                    <a:pt x="7914" y="875"/>
                  </a:cubicBezTo>
                  <a:cubicBezTo>
                    <a:pt x="7655" y="623"/>
                    <a:pt x="7352" y="428"/>
                    <a:pt x="7042" y="284"/>
                  </a:cubicBezTo>
                  <a:cubicBezTo>
                    <a:pt x="6634" y="96"/>
                    <a:pt x="6194" y="0"/>
                    <a:pt x="5754"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0" name="Google Shape;1280;p36"/>
            <p:cNvSpPr/>
            <p:nvPr/>
          </p:nvSpPr>
          <p:spPr>
            <a:xfrm flipH="1">
              <a:off x="1468089" y="2879230"/>
              <a:ext cx="451997" cy="174277"/>
            </a:xfrm>
            <a:custGeom>
              <a:avLst/>
              <a:gdLst/>
              <a:ahLst/>
              <a:cxnLst/>
              <a:rect l="l" t="t" r="r" b="b"/>
              <a:pathLst>
                <a:path w="5711" h="2202" extrusionOk="0">
                  <a:moveTo>
                    <a:pt x="107" y="1"/>
                  </a:moveTo>
                  <a:cubicBezTo>
                    <a:pt x="68" y="1"/>
                    <a:pt x="33" y="23"/>
                    <a:pt x="22" y="63"/>
                  </a:cubicBezTo>
                  <a:cubicBezTo>
                    <a:pt x="0" y="106"/>
                    <a:pt x="29" y="156"/>
                    <a:pt x="72" y="178"/>
                  </a:cubicBezTo>
                  <a:lnTo>
                    <a:pt x="5574" y="2194"/>
                  </a:lnTo>
                  <a:cubicBezTo>
                    <a:pt x="5588" y="2201"/>
                    <a:pt x="5595" y="2201"/>
                    <a:pt x="5610" y="2201"/>
                  </a:cubicBezTo>
                  <a:cubicBezTo>
                    <a:pt x="5646" y="2201"/>
                    <a:pt x="5682" y="2180"/>
                    <a:pt x="5689" y="2144"/>
                  </a:cubicBezTo>
                  <a:cubicBezTo>
                    <a:pt x="5711" y="2093"/>
                    <a:pt x="5682" y="2043"/>
                    <a:pt x="5639" y="2029"/>
                  </a:cubicBezTo>
                  <a:lnTo>
                    <a:pt x="137" y="5"/>
                  </a:lnTo>
                  <a:cubicBezTo>
                    <a:pt x="127" y="2"/>
                    <a:pt x="117" y="1"/>
                    <a:pt x="107"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2" name="Arrow: Right 1">
            <a:hlinkClick r:id="rId4" action="ppaction://hlinksldjump"/>
            <a:extLst>
              <a:ext uri="{FF2B5EF4-FFF2-40B4-BE49-F238E27FC236}">
                <a16:creationId xmlns:a16="http://schemas.microsoft.com/office/drawing/2014/main" id="{F64E417B-C497-422A-9491-39477D99C7A0}"/>
              </a:ext>
            </a:extLst>
          </p:cNvPr>
          <p:cNvSpPr/>
          <p:nvPr/>
        </p:nvSpPr>
        <p:spPr>
          <a:xfrm>
            <a:off x="223975" y="6190847"/>
            <a:ext cx="1185197" cy="6137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28" name="Rectangle: Rounded Corners 1">
            <a:extLst>
              <a:ext uri="{FF2B5EF4-FFF2-40B4-BE49-F238E27FC236}">
                <a16:creationId xmlns:a16="http://schemas.microsoft.com/office/drawing/2014/main" id="{281BB8F6-1D3A-B3BE-D5E8-B2528040580F}"/>
              </a:ext>
            </a:extLst>
          </p:cNvPr>
          <p:cNvSpPr/>
          <p:nvPr/>
        </p:nvSpPr>
        <p:spPr>
          <a:xfrm>
            <a:off x="134246" y="377421"/>
            <a:ext cx="11563350" cy="6296025"/>
          </a:xfrm>
          <a:prstGeom prst="roundRect">
            <a:avLst/>
          </a:prstGeom>
          <a:solidFill>
            <a:sysClr val="window" lastClr="FFFFFF"/>
          </a:solidFill>
          <a:ln w="12700" cap="flat" cmpd="sng" algn="ctr">
            <a:solidFill>
              <a:srgbClr val="00206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a:ea typeface="+mn-ea"/>
              <a:cs typeface="+mn-cs"/>
            </a:endParaRPr>
          </a:p>
        </p:txBody>
      </p:sp>
      <p:pic>
        <p:nvPicPr>
          <p:cNvPr id="77" name="图片 2"/>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83775" y="526670"/>
            <a:ext cx="6921037" cy="5582729"/>
          </a:xfrm>
          <a:prstGeom prst="rect">
            <a:avLst/>
          </a:prstGeom>
        </p:spPr>
      </p:pic>
      <p:pic>
        <p:nvPicPr>
          <p:cNvPr id="78" name="Picture 77">
            <a:extLst>
              <a:ext uri="{FF2B5EF4-FFF2-40B4-BE49-F238E27FC236}">
                <a16:creationId xmlns:a16="http://schemas.microsoft.com/office/drawing/2014/main" id="{A4A6CD6F-E50D-1576-0564-B1EEE5B44999}"/>
              </a:ext>
            </a:extLst>
          </p:cNvPr>
          <p:cNvPicPr>
            <a:picLocks noChangeAspect="1"/>
          </p:cNvPicPr>
          <p:nvPr/>
        </p:nvPicPr>
        <p:blipFill>
          <a:blip r:embed="rId6"/>
          <a:stretch>
            <a:fillRect/>
          </a:stretch>
        </p:blipFill>
        <p:spPr>
          <a:xfrm>
            <a:off x="660925" y="2775414"/>
            <a:ext cx="5688061" cy="2981202"/>
          </a:xfrm>
          <a:prstGeom prst="rect">
            <a:avLst/>
          </a:prstGeom>
        </p:spPr>
      </p:pic>
      <p:sp>
        <p:nvSpPr>
          <p:cNvPr id="79" name="işļïdê">
            <a:extLst>
              <a:ext uri="{FF2B5EF4-FFF2-40B4-BE49-F238E27FC236}">
                <a16:creationId xmlns:a16="http://schemas.microsoft.com/office/drawing/2014/main" id="{5048C95B-C820-4827-9D9A-36366EA7C004}"/>
              </a:ext>
            </a:extLst>
          </p:cNvPr>
          <p:cNvSpPr/>
          <p:nvPr/>
        </p:nvSpPr>
        <p:spPr>
          <a:xfrm flipH="1">
            <a:off x="6681917" y="2362502"/>
            <a:ext cx="4996160" cy="1308539"/>
          </a:xfrm>
          <a:custGeom>
            <a:avLst/>
            <a:gdLst/>
            <a:ahLst/>
            <a:cxnLst>
              <a:cxn ang="0">
                <a:pos x="wd2" y="hd2"/>
              </a:cxn>
              <a:cxn ang="5400000">
                <a:pos x="wd2" y="hd2"/>
              </a:cxn>
              <a:cxn ang="10800000">
                <a:pos x="wd2" y="hd2"/>
              </a:cxn>
              <a:cxn ang="16200000">
                <a:pos x="wd2" y="hd2"/>
              </a:cxn>
            </a:cxnLst>
            <a:rect l="0" t="0" r="r" b="b"/>
            <a:pathLst>
              <a:path w="21600" h="21600" extrusionOk="0">
                <a:moveTo>
                  <a:pt x="8" y="7053"/>
                </a:moveTo>
                <a:lnTo>
                  <a:pt x="1857" y="0"/>
                </a:lnTo>
                <a:lnTo>
                  <a:pt x="18828" y="0"/>
                </a:lnTo>
                <a:lnTo>
                  <a:pt x="21600" y="10843"/>
                </a:lnTo>
                <a:lnTo>
                  <a:pt x="18751" y="21600"/>
                </a:lnTo>
                <a:lnTo>
                  <a:pt x="1831" y="21600"/>
                </a:lnTo>
                <a:lnTo>
                  <a:pt x="0" y="14446"/>
                </a:lnTo>
                <a:lnTo>
                  <a:pt x="8" y="7053"/>
                </a:lnTo>
                <a:close/>
              </a:path>
            </a:pathLst>
          </a:custGeom>
          <a:solidFill>
            <a:sysClr val="window" lastClr="FFFFFF">
              <a:lumMod val="95000"/>
            </a:sysClr>
          </a:solidFill>
          <a:ln w="12700" cap="flat">
            <a:noFill/>
            <a:miter lim="400000"/>
          </a:ln>
          <a:effectLst/>
        </p:spPr>
        <p:txBody>
          <a:bodyPr wrap="square" lIns="91440" tIns="45720" rIns="91440" bIns="45720" numCol="1" anchor="ctr">
            <a:normAutofit/>
          </a:bodyPr>
          <a:lstStyle/>
          <a:p>
            <a:pPr marL="0" marR="0" lvl="0" indent="0" algn="ctr" defTabSz="457200" eaLnBrk="1" fontAlgn="auto" latinLnBrk="0" hangingPunct="1">
              <a:lnSpc>
                <a:spcPct val="100000"/>
              </a:lnSpc>
              <a:spcBef>
                <a:spcPts val="0"/>
              </a:spcBef>
              <a:spcAft>
                <a:spcPts val="0"/>
              </a:spcAft>
              <a:buClrTx/>
              <a:buSzTx/>
              <a:buFontTx/>
              <a:buNone/>
              <a:tabLst/>
              <a:defRPr sz="3200" cap="none">
                <a:solidFill>
                  <a:srgbClr val="000000"/>
                </a:solidFill>
              </a:defRPr>
            </a:pPr>
            <a:endParaRPr kumimoji="0" sz="3200" b="0" i="0" u="none" strike="noStrike" kern="0" cap="none" spc="0" normalizeH="0" baseline="0" noProof="0" dirty="0">
              <a:ln>
                <a:noFill/>
              </a:ln>
              <a:solidFill>
                <a:srgbClr val="000000"/>
              </a:solidFill>
              <a:effectLst/>
              <a:uLnTx/>
              <a:uFillTx/>
              <a:latin typeface="仓耳玄三M W05" panose="02020400000000000000" pitchFamily="18" charset="-122"/>
            </a:endParaRPr>
          </a:p>
        </p:txBody>
      </p:sp>
      <p:sp>
        <p:nvSpPr>
          <p:cNvPr id="80" name="işļïdê">
            <a:extLst>
              <a:ext uri="{FF2B5EF4-FFF2-40B4-BE49-F238E27FC236}">
                <a16:creationId xmlns:a16="http://schemas.microsoft.com/office/drawing/2014/main" id="{5048C95B-C820-4827-9D9A-36366EA7C004}"/>
              </a:ext>
            </a:extLst>
          </p:cNvPr>
          <p:cNvSpPr/>
          <p:nvPr/>
        </p:nvSpPr>
        <p:spPr>
          <a:xfrm flipH="1">
            <a:off x="6248400" y="2831067"/>
            <a:ext cx="4996160" cy="1308539"/>
          </a:xfrm>
          <a:custGeom>
            <a:avLst/>
            <a:gdLst/>
            <a:ahLst/>
            <a:cxnLst>
              <a:cxn ang="0">
                <a:pos x="wd2" y="hd2"/>
              </a:cxn>
              <a:cxn ang="5400000">
                <a:pos x="wd2" y="hd2"/>
              </a:cxn>
              <a:cxn ang="10800000">
                <a:pos x="wd2" y="hd2"/>
              </a:cxn>
              <a:cxn ang="16200000">
                <a:pos x="wd2" y="hd2"/>
              </a:cxn>
            </a:cxnLst>
            <a:rect l="0" t="0" r="r" b="b"/>
            <a:pathLst>
              <a:path w="21600" h="21600" extrusionOk="0">
                <a:moveTo>
                  <a:pt x="8" y="7053"/>
                </a:moveTo>
                <a:lnTo>
                  <a:pt x="1857" y="0"/>
                </a:lnTo>
                <a:lnTo>
                  <a:pt x="18828" y="0"/>
                </a:lnTo>
                <a:lnTo>
                  <a:pt x="21600" y="10843"/>
                </a:lnTo>
                <a:lnTo>
                  <a:pt x="18751" y="21600"/>
                </a:lnTo>
                <a:lnTo>
                  <a:pt x="1831" y="21600"/>
                </a:lnTo>
                <a:lnTo>
                  <a:pt x="0" y="14446"/>
                </a:lnTo>
                <a:lnTo>
                  <a:pt x="8" y="7053"/>
                </a:lnTo>
                <a:close/>
              </a:path>
            </a:pathLst>
          </a:custGeom>
          <a:solidFill>
            <a:sysClr val="window" lastClr="FFFFFF">
              <a:lumMod val="95000"/>
            </a:sysClr>
          </a:solidFill>
          <a:ln w="12700" cap="flat">
            <a:noFill/>
            <a:miter lim="400000"/>
          </a:ln>
          <a:effectLst/>
        </p:spPr>
        <p:txBody>
          <a:bodyPr wrap="square" lIns="91440" tIns="45720" rIns="91440" bIns="45720" numCol="1" anchor="ctr">
            <a:normAutofit/>
          </a:bodyPr>
          <a:lstStyle/>
          <a:p>
            <a:pPr marL="0" marR="0" lvl="0" indent="0" algn="ctr" defTabSz="457200" eaLnBrk="1" fontAlgn="auto" latinLnBrk="0" hangingPunct="1">
              <a:lnSpc>
                <a:spcPct val="100000"/>
              </a:lnSpc>
              <a:spcBef>
                <a:spcPts val="0"/>
              </a:spcBef>
              <a:spcAft>
                <a:spcPts val="0"/>
              </a:spcAft>
              <a:buClrTx/>
              <a:buSzTx/>
              <a:buFontTx/>
              <a:buNone/>
              <a:tabLst/>
              <a:defRPr sz="3200" cap="none">
                <a:solidFill>
                  <a:srgbClr val="000000"/>
                </a:solidFill>
              </a:defRPr>
            </a:pPr>
            <a:endParaRPr kumimoji="0" sz="3200" b="0" i="0" u="none" strike="noStrike" kern="0" cap="none" spc="0" normalizeH="0" baseline="0" noProof="0" dirty="0">
              <a:ln>
                <a:noFill/>
              </a:ln>
              <a:solidFill>
                <a:srgbClr val="000000"/>
              </a:solidFill>
              <a:effectLst/>
              <a:uLnTx/>
              <a:uFillTx/>
              <a:latin typeface="仓耳玄三M W05" panose="02020400000000000000" pitchFamily="18" charset="-122"/>
            </a:endParaRPr>
          </a:p>
        </p:txBody>
      </p:sp>
      <p:sp>
        <p:nvSpPr>
          <p:cNvPr id="81" name="ïsḻíḍe">
            <a:extLst>
              <a:ext uri="{FF2B5EF4-FFF2-40B4-BE49-F238E27FC236}">
                <a16:creationId xmlns:a16="http://schemas.microsoft.com/office/drawing/2014/main" id="{923804C8-6D77-452F-9061-5F9D702E0173}"/>
              </a:ext>
            </a:extLst>
          </p:cNvPr>
          <p:cNvSpPr txBox="1"/>
          <p:nvPr/>
        </p:nvSpPr>
        <p:spPr bwMode="auto">
          <a:xfrm flipH="1">
            <a:off x="7739186" y="1956528"/>
            <a:ext cx="2987519" cy="51041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defRPr/>
            </a:pPr>
            <a:r>
              <a:rPr lang="en-US" altLang="zh-CN" sz="2400" b="1" dirty="0">
                <a:solidFill>
                  <a:srgbClr val="C0504D">
                    <a:lumMod val="75000"/>
                  </a:srgbClr>
                </a:solidFill>
                <a:latin typeface="Times New Roman" panose="02020603050405020304" pitchFamily="18" charset="0"/>
                <a:ea typeface="仓耳玄三M W05" panose="02020400000000000000" pitchFamily="18" charset="-122"/>
                <a:cs typeface="Times New Roman" panose="02020603050405020304" pitchFamily="18" charset="0"/>
              </a:rPr>
              <a:t>Hoàn </a:t>
            </a:r>
            <a:r>
              <a:rPr lang="en-US" altLang="zh-CN" sz="2400" b="1" dirty="0" err="1">
                <a:solidFill>
                  <a:srgbClr val="C0504D">
                    <a:lumMod val="75000"/>
                  </a:srgbClr>
                </a:solidFill>
                <a:latin typeface="Times New Roman" panose="02020603050405020304" pitchFamily="18" charset="0"/>
                <a:ea typeface="仓耳玄三M W05" panose="02020400000000000000" pitchFamily="18" charset="-122"/>
                <a:cs typeface="Times New Roman" panose="02020603050405020304" pitchFamily="18" charset="0"/>
              </a:rPr>
              <a:t>thành</a:t>
            </a:r>
            <a:r>
              <a:rPr lang="en-US" altLang="zh-CN" sz="2400" b="1" dirty="0">
                <a:solidFill>
                  <a:srgbClr val="C0504D">
                    <a:lumMod val="75000"/>
                  </a:srgbClr>
                </a:solidFill>
                <a:latin typeface="Times New Roman" panose="02020603050405020304" pitchFamily="18" charset="0"/>
                <a:ea typeface="仓耳玄三M W05" panose="02020400000000000000" pitchFamily="18" charset="-122"/>
                <a:cs typeface="Times New Roman" panose="02020603050405020304" pitchFamily="18" charset="0"/>
              </a:rPr>
              <a:t> </a:t>
            </a:r>
            <a:r>
              <a:rPr lang="en-US" altLang="zh-CN" sz="2400" b="1" dirty="0" err="1">
                <a:solidFill>
                  <a:srgbClr val="C0504D">
                    <a:lumMod val="75000"/>
                  </a:srgbClr>
                </a:solidFill>
                <a:latin typeface="Times New Roman" panose="02020603050405020304" pitchFamily="18" charset="0"/>
                <a:ea typeface="仓耳玄三M W05" panose="02020400000000000000" pitchFamily="18" charset="-122"/>
                <a:cs typeface="Times New Roman" panose="02020603050405020304" pitchFamily="18" charset="0"/>
              </a:rPr>
              <a:t>bài</a:t>
            </a:r>
            <a:r>
              <a:rPr lang="en-US" altLang="zh-CN" sz="2400" b="1" dirty="0">
                <a:solidFill>
                  <a:srgbClr val="C0504D">
                    <a:lumMod val="75000"/>
                  </a:srgbClr>
                </a:solidFill>
                <a:latin typeface="Times New Roman" panose="02020603050405020304" pitchFamily="18" charset="0"/>
                <a:ea typeface="仓耳玄三M W05" panose="02020400000000000000" pitchFamily="18" charset="-122"/>
                <a:cs typeface="Times New Roman" panose="02020603050405020304" pitchFamily="18" charset="0"/>
              </a:rPr>
              <a:t> </a:t>
            </a:r>
            <a:r>
              <a:rPr lang="en-US" altLang="zh-CN" sz="2400" b="1" dirty="0" err="1">
                <a:solidFill>
                  <a:srgbClr val="C0504D">
                    <a:lumMod val="75000"/>
                  </a:srgbClr>
                </a:solidFill>
                <a:latin typeface="Times New Roman" panose="02020603050405020304" pitchFamily="18" charset="0"/>
                <a:ea typeface="仓耳玄三M W05" panose="02020400000000000000" pitchFamily="18" charset="-122"/>
                <a:cs typeface="Times New Roman" panose="02020603050405020304" pitchFamily="18" charset="0"/>
              </a:rPr>
              <a:t>tập</a:t>
            </a:r>
            <a:endParaRPr lang="zh-CN" altLang="en-US" sz="2400" b="1" dirty="0">
              <a:solidFill>
                <a:srgbClr val="C0504D">
                  <a:lumMod val="75000"/>
                </a:srgbClr>
              </a:solidFill>
              <a:latin typeface="Times New Roman" panose="02020603050405020304" pitchFamily="18" charset="0"/>
              <a:ea typeface="仓耳玄三M W05" panose="02020400000000000000" pitchFamily="18" charset="-122"/>
              <a:cs typeface="Times New Roman" panose="02020603050405020304" pitchFamily="18" charset="0"/>
            </a:endParaRPr>
          </a:p>
        </p:txBody>
      </p:sp>
      <p:sp>
        <p:nvSpPr>
          <p:cNvPr id="82" name="ïsḻíḍe">
            <a:extLst>
              <a:ext uri="{FF2B5EF4-FFF2-40B4-BE49-F238E27FC236}">
                <a16:creationId xmlns:a16="http://schemas.microsoft.com/office/drawing/2014/main" id="{923804C8-6D77-452F-9061-5F9D702E0173}"/>
              </a:ext>
            </a:extLst>
          </p:cNvPr>
          <p:cNvSpPr txBox="1"/>
          <p:nvPr/>
        </p:nvSpPr>
        <p:spPr bwMode="auto">
          <a:xfrm flipH="1">
            <a:off x="7705349" y="2571594"/>
            <a:ext cx="2987519" cy="51041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defRPr/>
            </a:pPr>
            <a:r>
              <a:rPr lang="en-US" altLang="zh-CN" sz="2400" b="1" dirty="0" err="1">
                <a:solidFill>
                  <a:srgbClr val="C0504D">
                    <a:lumMod val="75000"/>
                  </a:srgbClr>
                </a:solidFill>
                <a:latin typeface="Times New Roman" panose="02020603050405020304" pitchFamily="18" charset="0"/>
                <a:ea typeface="仓耳玄三M W05" panose="02020400000000000000" pitchFamily="18" charset="-122"/>
                <a:cs typeface="Times New Roman" panose="02020603050405020304" pitchFamily="18" charset="0"/>
              </a:rPr>
              <a:t>Chuẩn</a:t>
            </a:r>
            <a:r>
              <a:rPr lang="en-US" altLang="zh-CN" sz="2400" b="1" dirty="0">
                <a:solidFill>
                  <a:srgbClr val="C0504D">
                    <a:lumMod val="75000"/>
                  </a:srgbClr>
                </a:solidFill>
                <a:latin typeface="Times New Roman" panose="02020603050405020304" pitchFamily="18" charset="0"/>
                <a:ea typeface="仓耳玄三M W05" panose="02020400000000000000" pitchFamily="18" charset="-122"/>
                <a:cs typeface="Times New Roman" panose="02020603050405020304" pitchFamily="18" charset="0"/>
              </a:rPr>
              <a:t> </a:t>
            </a:r>
            <a:r>
              <a:rPr lang="en-US" altLang="zh-CN" sz="2400" b="1" dirty="0" err="1">
                <a:solidFill>
                  <a:srgbClr val="C0504D">
                    <a:lumMod val="75000"/>
                  </a:srgbClr>
                </a:solidFill>
                <a:latin typeface="Times New Roman" panose="02020603050405020304" pitchFamily="18" charset="0"/>
                <a:ea typeface="仓耳玄三M W05" panose="02020400000000000000" pitchFamily="18" charset="-122"/>
                <a:cs typeface="Times New Roman" panose="02020603050405020304" pitchFamily="18" charset="0"/>
              </a:rPr>
              <a:t>bị</a:t>
            </a:r>
            <a:r>
              <a:rPr lang="en-US" altLang="zh-CN" sz="2400" b="1" dirty="0">
                <a:solidFill>
                  <a:srgbClr val="C0504D">
                    <a:lumMod val="75000"/>
                  </a:srgbClr>
                </a:solidFill>
                <a:latin typeface="Times New Roman" panose="02020603050405020304" pitchFamily="18" charset="0"/>
                <a:ea typeface="仓耳玄三M W05" panose="02020400000000000000" pitchFamily="18" charset="-122"/>
                <a:cs typeface="Times New Roman" panose="02020603050405020304" pitchFamily="18" charset="0"/>
              </a:rPr>
              <a:t> </a:t>
            </a:r>
            <a:r>
              <a:rPr lang="en-US" altLang="zh-CN" sz="2400" b="1" dirty="0" err="1">
                <a:solidFill>
                  <a:srgbClr val="C0504D">
                    <a:lumMod val="75000"/>
                  </a:srgbClr>
                </a:solidFill>
                <a:latin typeface="Times New Roman" panose="02020603050405020304" pitchFamily="18" charset="0"/>
                <a:ea typeface="仓耳玄三M W05" panose="02020400000000000000" pitchFamily="18" charset="-122"/>
                <a:cs typeface="Times New Roman" panose="02020603050405020304" pitchFamily="18" charset="0"/>
              </a:rPr>
              <a:t>bài</a:t>
            </a:r>
            <a:r>
              <a:rPr lang="en-US" altLang="zh-CN" sz="2400" b="1" dirty="0">
                <a:solidFill>
                  <a:srgbClr val="C0504D">
                    <a:lumMod val="75000"/>
                  </a:srgbClr>
                </a:solidFill>
                <a:latin typeface="Times New Roman" panose="02020603050405020304" pitchFamily="18" charset="0"/>
                <a:ea typeface="仓耳玄三M W05" panose="02020400000000000000" pitchFamily="18" charset="-122"/>
                <a:cs typeface="Times New Roman" panose="02020603050405020304" pitchFamily="18" charset="0"/>
              </a:rPr>
              <a:t> </a:t>
            </a:r>
            <a:r>
              <a:rPr lang="en-US" altLang="zh-CN" sz="2400" b="1" dirty="0" err="1">
                <a:solidFill>
                  <a:srgbClr val="C0504D">
                    <a:lumMod val="75000"/>
                  </a:srgbClr>
                </a:solidFill>
                <a:latin typeface="Times New Roman" panose="02020603050405020304" pitchFamily="18" charset="0"/>
                <a:ea typeface="仓耳玄三M W05" panose="02020400000000000000" pitchFamily="18" charset="-122"/>
                <a:cs typeface="Times New Roman" panose="02020603050405020304" pitchFamily="18" charset="0"/>
              </a:rPr>
              <a:t>sau</a:t>
            </a:r>
            <a:endParaRPr lang="zh-CN" altLang="en-US" sz="2400" b="1" dirty="0">
              <a:solidFill>
                <a:srgbClr val="C0504D">
                  <a:lumMod val="75000"/>
                </a:srgbClr>
              </a:solidFill>
              <a:latin typeface="Times New Roman" panose="02020603050405020304" pitchFamily="18" charset="0"/>
              <a:ea typeface="仓耳玄三M W05" panose="02020400000000000000" pitchFamily="18" charset="-122"/>
              <a:cs typeface="Times New Roman" panose="02020603050405020304" pitchFamily="18" charset="0"/>
            </a:endParaRPr>
          </a:p>
        </p:txBody>
      </p:sp>
    </p:spTree>
    <p:extLst>
      <p:ext uri="{BB962C8B-B14F-4D97-AF65-F5344CB8AC3E}">
        <p14:creationId xmlns:p14="http://schemas.microsoft.com/office/powerpoint/2010/main" val="3399229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1000"/>
                                        <p:tgtEl>
                                          <p:spTgt spid="79"/>
                                        </p:tgtEl>
                                      </p:cBhvr>
                                    </p:animEffect>
                                    <p:anim calcmode="lin" valueType="num">
                                      <p:cBhvr>
                                        <p:cTn id="8" dur="1000" fill="hold"/>
                                        <p:tgtEl>
                                          <p:spTgt spid="79"/>
                                        </p:tgtEl>
                                        <p:attrNameLst>
                                          <p:attrName>ppt_x</p:attrName>
                                        </p:attrNameLst>
                                      </p:cBhvr>
                                      <p:tavLst>
                                        <p:tav tm="0">
                                          <p:val>
                                            <p:strVal val="#ppt_x"/>
                                          </p:val>
                                        </p:tav>
                                        <p:tav tm="100000">
                                          <p:val>
                                            <p:strVal val="#ppt_x"/>
                                          </p:val>
                                        </p:tav>
                                      </p:tavLst>
                                    </p:anim>
                                    <p:anim calcmode="lin" valueType="num">
                                      <p:cBhvr>
                                        <p:cTn id="9"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0"/>
                                        </p:tgtEl>
                                        <p:attrNameLst>
                                          <p:attrName>style.visibility</p:attrName>
                                        </p:attrNameLst>
                                      </p:cBhvr>
                                      <p:to>
                                        <p:strVal val="visible"/>
                                      </p:to>
                                    </p:set>
                                    <p:animEffect transition="in" filter="fade">
                                      <p:cBhvr>
                                        <p:cTn id="14" dur="1000"/>
                                        <p:tgtEl>
                                          <p:spTgt spid="80"/>
                                        </p:tgtEl>
                                      </p:cBhvr>
                                    </p:animEffect>
                                    <p:anim calcmode="lin" valueType="num">
                                      <p:cBhvr>
                                        <p:cTn id="15" dur="1000" fill="hold"/>
                                        <p:tgtEl>
                                          <p:spTgt spid="80"/>
                                        </p:tgtEl>
                                        <p:attrNameLst>
                                          <p:attrName>ppt_x</p:attrName>
                                        </p:attrNameLst>
                                      </p:cBhvr>
                                      <p:tavLst>
                                        <p:tav tm="0">
                                          <p:val>
                                            <p:strVal val="#ppt_x"/>
                                          </p:val>
                                        </p:tav>
                                        <p:tav tm="100000">
                                          <p:val>
                                            <p:strVal val="#ppt_x"/>
                                          </p:val>
                                        </p:tav>
                                      </p:tavLst>
                                    </p:anim>
                                    <p:anim calcmode="lin" valueType="num">
                                      <p:cBhvr>
                                        <p:cTn id="16" dur="1000" fill="hold"/>
                                        <p:tgtEl>
                                          <p:spTgt spid="80"/>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81"/>
                                        </p:tgtEl>
                                        <p:attrNameLst>
                                          <p:attrName>style.visibility</p:attrName>
                                        </p:attrNameLst>
                                      </p:cBhvr>
                                      <p:to>
                                        <p:strVal val="visible"/>
                                      </p:to>
                                    </p:set>
                                    <p:animEffect transition="in" filter="fade">
                                      <p:cBhvr>
                                        <p:cTn id="19" dur="1000"/>
                                        <p:tgtEl>
                                          <p:spTgt spid="81"/>
                                        </p:tgtEl>
                                      </p:cBhvr>
                                    </p:animEffect>
                                    <p:anim calcmode="lin" valueType="num">
                                      <p:cBhvr>
                                        <p:cTn id="20" dur="1000" fill="hold"/>
                                        <p:tgtEl>
                                          <p:spTgt spid="81"/>
                                        </p:tgtEl>
                                        <p:attrNameLst>
                                          <p:attrName>ppt_x</p:attrName>
                                        </p:attrNameLst>
                                      </p:cBhvr>
                                      <p:tavLst>
                                        <p:tav tm="0">
                                          <p:val>
                                            <p:strVal val="#ppt_x"/>
                                          </p:val>
                                        </p:tav>
                                        <p:tav tm="100000">
                                          <p:val>
                                            <p:strVal val="#ppt_x"/>
                                          </p:val>
                                        </p:tav>
                                      </p:tavLst>
                                    </p:anim>
                                    <p:anim calcmode="lin" valueType="num">
                                      <p:cBhvr>
                                        <p:cTn id="21" dur="1000" fill="hold"/>
                                        <p:tgtEl>
                                          <p:spTgt spid="8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82"/>
                                        </p:tgtEl>
                                        <p:attrNameLst>
                                          <p:attrName>style.visibility</p:attrName>
                                        </p:attrNameLst>
                                      </p:cBhvr>
                                      <p:to>
                                        <p:strVal val="visible"/>
                                      </p:to>
                                    </p:set>
                                    <p:animEffect transition="in" filter="fade">
                                      <p:cBhvr>
                                        <p:cTn id="24" dur="1000"/>
                                        <p:tgtEl>
                                          <p:spTgt spid="82"/>
                                        </p:tgtEl>
                                      </p:cBhvr>
                                    </p:animEffect>
                                    <p:anim calcmode="lin" valueType="num">
                                      <p:cBhvr>
                                        <p:cTn id="25" dur="1000" fill="hold"/>
                                        <p:tgtEl>
                                          <p:spTgt spid="82"/>
                                        </p:tgtEl>
                                        <p:attrNameLst>
                                          <p:attrName>ppt_x</p:attrName>
                                        </p:attrNameLst>
                                      </p:cBhvr>
                                      <p:tavLst>
                                        <p:tav tm="0">
                                          <p:val>
                                            <p:strVal val="#ppt_x"/>
                                          </p:val>
                                        </p:tav>
                                        <p:tav tm="100000">
                                          <p:val>
                                            <p:strVal val="#ppt_x"/>
                                          </p:val>
                                        </p:tav>
                                      </p:tavLst>
                                    </p:anim>
                                    <p:anim calcmode="lin" valueType="num">
                                      <p:cBhvr>
                                        <p:cTn id="26"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80" grpId="0" animBg="1"/>
      <p:bldP spid="81" grpId="0"/>
      <p:bldP spid="8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3000" r="-13000"/>
          </a:stretch>
        </a:blipFill>
        <a:effectLst/>
      </p:bgPr>
    </p:bg>
    <p:spTree>
      <p:nvGrpSpPr>
        <p:cNvPr id="1" name="Shape 1274"/>
        <p:cNvGrpSpPr/>
        <p:nvPr/>
      </p:nvGrpSpPr>
      <p:grpSpPr>
        <a:xfrm>
          <a:off x="0" y="0"/>
          <a:ext cx="0" cy="0"/>
          <a:chOff x="0" y="0"/>
          <a:chExt cx="0" cy="0"/>
        </a:xfrm>
      </p:grpSpPr>
      <p:sp>
        <p:nvSpPr>
          <p:cNvPr id="1529" name="Google Shape;43;p3">
            <a:extLst>
              <a:ext uri="{FF2B5EF4-FFF2-40B4-BE49-F238E27FC236}">
                <a16:creationId xmlns:a16="http://schemas.microsoft.com/office/drawing/2014/main" id="{734E8D5A-220C-31C9-9972-E7C67BA430A1}"/>
              </a:ext>
            </a:extLst>
          </p:cNvPr>
          <p:cNvSpPr/>
          <p:nvPr/>
        </p:nvSpPr>
        <p:spPr>
          <a:xfrm>
            <a:off x="18705" y="742951"/>
            <a:ext cx="12192000" cy="5440213"/>
          </a:xfrm>
          <a:custGeom>
            <a:avLst/>
            <a:gdLst/>
            <a:ahLst/>
            <a:cxnLst/>
            <a:rect l="l" t="t" r="r" b="b"/>
            <a:pathLst>
              <a:path w="285750" h="115015" extrusionOk="0">
                <a:moveTo>
                  <a:pt x="0" y="0"/>
                </a:moveTo>
                <a:lnTo>
                  <a:pt x="0" y="57507"/>
                </a:lnTo>
                <a:lnTo>
                  <a:pt x="0" y="115014"/>
                </a:lnTo>
                <a:lnTo>
                  <a:pt x="171307" y="115014"/>
                </a:lnTo>
                <a:cubicBezTo>
                  <a:pt x="172986" y="115014"/>
                  <a:pt x="174486" y="114038"/>
                  <a:pt x="175272" y="112550"/>
                </a:cubicBezTo>
                <a:lnTo>
                  <a:pt x="180118" y="102858"/>
                </a:lnTo>
                <a:lnTo>
                  <a:pt x="184952" y="112550"/>
                </a:lnTo>
                <a:cubicBezTo>
                  <a:pt x="185749" y="114038"/>
                  <a:pt x="187238" y="115014"/>
                  <a:pt x="188916" y="115014"/>
                </a:cubicBezTo>
                <a:lnTo>
                  <a:pt x="285750" y="115014"/>
                </a:lnTo>
                <a:lnTo>
                  <a:pt x="285750" y="57507"/>
                </a:lnTo>
                <a:lnTo>
                  <a:pt x="285750" y="0"/>
                </a:lnTo>
                <a:lnTo>
                  <a:pt x="114443" y="0"/>
                </a:lnTo>
                <a:cubicBezTo>
                  <a:pt x="112764" y="0"/>
                  <a:pt x="111264" y="976"/>
                  <a:pt x="110478" y="2465"/>
                </a:cubicBezTo>
                <a:lnTo>
                  <a:pt x="105632" y="12144"/>
                </a:lnTo>
                <a:lnTo>
                  <a:pt x="100798" y="2465"/>
                </a:lnTo>
                <a:cubicBezTo>
                  <a:pt x="100001" y="976"/>
                  <a:pt x="98512" y="0"/>
                  <a:pt x="96834" y="0"/>
                </a:cubicBezTo>
                <a:close/>
              </a:path>
            </a:pathLst>
          </a:custGeom>
          <a:solidFill>
            <a:schemeClr val="bg1">
              <a:lumMod val="95000"/>
            </a:schemeClr>
          </a:solidFill>
          <a:ln>
            <a:solidFill>
              <a:schemeClr val="accent6">
                <a:lumMod val="75000"/>
              </a:schemeClr>
            </a:solid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0" name="Google Shape;44;p3">
            <a:extLst>
              <a:ext uri="{FF2B5EF4-FFF2-40B4-BE49-F238E27FC236}">
                <a16:creationId xmlns:a16="http://schemas.microsoft.com/office/drawing/2014/main" id="{A4556BAC-1DC6-8BB4-6248-A4F6275D06DD}"/>
              </a:ext>
            </a:extLst>
          </p:cNvPr>
          <p:cNvSpPr/>
          <p:nvPr/>
        </p:nvSpPr>
        <p:spPr>
          <a:xfrm>
            <a:off x="18706" y="332499"/>
            <a:ext cx="205269" cy="821461"/>
          </a:xfrm>
          <a:custGeom>
            <a:avLst/>
            <a:gdLst/>
            <a:ahLst/>
            <a:cxnLst/>
            <a:rect l="l" t="t" r="r" b="b"/>
            <a:pathLst>
              <a:path w="4811" h="19253" extrusionOk="0">
                <a:moveTo>
                  <a:pt x="0" y="0"/>
                </a:moveTo>
                <a:lnTo>
                  <a:pt x="0" y="19252"/>
                </a:lnTo>
                <a:cubicBezTo>
                  <a:pt x="2655" y="19241"/>
                  <a:pt x="4810" y="17097"/>
                  <a:pt x="4810" y="14442"/>
                </a:cubicBezTo>
                <a:lnTo>
                  <a:pt x="4810" y="4822"/>
                </a:lnTo>
                <a:cubicBezTo>
                  <a:pt x="4810" y="2155"/>
                  <a:pt x="2655" y="0"/>
                  <a:pt x="0"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1" name="Google Shape;45;p3">
            <a:extLst>
              <a:ext uri="{FF2B5EF4-FFF2-40B4-BE49-F238E27FC236}">
                <a16:creationId xmlns:a16="http://schemas.microsoft.com/office/drawing/2014/main" id="{D82708D2-AADA-86DB-76A7-201FA2CE8917}"/>
              </a:ext>
            </a:extLst>
          </p:cNvPr>
          <p:cNvSpPr/>
          <p:nvPr/>
        </p:nvSpPr>
        <p:spPr>
          <a:xfrm>
            <a:off x="18706" y="5772617"/>
            <a:ext cx="205269" cy="820992"/>
          </a:xfrm>
          <a:custGeom>
            <a:avLst/>
            <a:gdLst/>
            <a:ahLst/>
            <a:cxnLst/>
            <a:rect l="l" t="t" r="r" b="b"/>
            <a:pathLst>
              <a:path w="4811" h="19242" extrusionOk="0">
                <a:moveTo>
                  <a:pt x="0" y="1"/>
                </a:moveTo>
                <a:lnTo>
                  <a:pt x="0" y="19241"/>
                </a:lnTo>
                <a:cubicBezTo>
                  <a:pt x="2655" y="19241"/>
                  <a:pt x="4810" y="17098"/>
                  <a:pt x="4810" y="14431"/>
                </a:cubicBezTo>
                <a:lnTo>
                  <a:pt x="4810" y="4811"/>
                </a:lnTo>
                <a:cubicBezTo>
                  <a:pt x="4810" y="2156"/>
                  <a:pt x="2655" y="1"/>
                  <a:pt x="0"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2" name="Google Shape;46;p3">
            <a:extLst>
              <a:ext uri="{FF2B5EF4-FFF2-40B4-BE49-F238E27FC236}">
                <a16:creationId xmlns:a16="http://schemas.microsoft.com/office/drawing/2014/main" id="{9484013A-F3B9-895F-9321-8E347ABEAC55}"/>
              </a:ext>
            </a:extLst>
          </p:cNvPr>
          <p:cNvSpPr/>
          <p:nvPr/>
        </p:nvSpPr>
        <p:spPr>
          <a:xfrm>
            <a:off x="18705" y="742951"/>
            <a:ext cx="410496" cy="5440213"/>
          </a:xfrm>
          <a:custGeom>
            <a:avLst/>
            <a:gdLst/>
            <a:ahLst/>
            <a:cxnLst/>
            <a:rect l="l" t="t" r="r" b="b"/>
            <a:pathLst>
              <a:path w="9621" h="127505" extrusionOk="0">
                <a:moveTo>
                  <a:pt x="0" y="0"/>
                </a:moveTo>
                <a:lnTo>
                  <a:pt x="0" y="127504"/>
                </a:lnTo>
                <a:cubicBezTo>
                  <a:pt x="5286" y="127504"/>
                  <a:pt x="9620" y="123182"/>
                  <a:pt x="9620" y="117884"/>
                </a:cubicBezTo>
                <a:lnTo>
                  <a:pt x="9620" y="72485"/>
                </a:lnTo>
                <a:lnTo>
                  <a:pt x="9620" y="63758"/>
                </a:lnTo>
                <a:lnTo>
                  <a:pt x="9620" y="55031"/>
                </a:lnTo>
                <a:lnTo>
                  <a:pt x="9620" y="9621"/>
                </a:lnTo>
                <a:cubicBezTo>
                  <a:pt x="9620" y="4334"/>
                  <a:pt x="5286" y="12"/>
                  <a:pt x="0" y="0"/>
                </a:cubicBezTo>
                <a:close/>
              </a:path>
            </a:pathLst>
          </a:custGeom>
          <a:solidFill>
            <a:srgbClr val="90624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3" name="Google Shape;47;p3">
            <a:extLst>
              <a:ext uri="{FF2B5EF4-FFF2-40B4-BE49-F238E27FC236}">
                <a16:creationId xmlns:a16="http://schemas.microsoft.com/office/drawing/2014/main" id="{11F5E7BF-F62C-03F6-3657-473960EDFD29}"/>
              </a:ext>
            </a:extLst>
          </p:cNvPr>
          <p:cNvSpPr/>
          <p:nvPr/>
        </p:nvSpPr>
        <p:spPr>
          <a:xfrm>
            <a:off x="12005436" y="332499"/>
            <a:ext cx="205269" cy="821461"/>
          </a:xfrm>
          <a:custGeom>
            <a:avLst/>
            <a:gdLst/>
            <a:ahLst/>
            <a:cxnLst/>
            <a:rect l="l" t="t" r="r" b="b"/>
            <a:pathLst>
              <a:path w="4811" h="19253" extrusionOk="0">
                <a:moveTo>
                  <a:pt x="4811" y="0"/>
                </a:moveTo>
                <a:cubicBezTo>
                  <a:pt x="2156" y="0"/>
                  <a:pt x="1" y="2155"/>
                  <a:pt x="1" y="4822"/>
                </a:cubicBezTo>
                <a:lnTo>
                  <a:pt x="1" y="14442"/>
                </a:lnTo>
                <a:cubicBezTo>
                  <a:pt x="1" y="17097"/>
                  <a:pt x="2156" y="19241"/>
                  <a:pt x="4811" y="19252"/>
                </a:cubicBezTo>
                <a:lnTo>
                  <a:pt x="4811" y="0"/>
                </a:ln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4" name="Google Shape;48;p3">
            <a:extLst>
              <a:ext uri="{FF2B5EF4-FFF2-40B4-BE49-F238E27FC236}">
                <a16:creationId xmlns:a16="http://schemas.microsoft.com/office/drawing/2014/main" id="{594E751B-2E20-E3A4-0E66-E3594CD8FB66}"/>
              </a:ext>
            </a:extLst>
          </p:cNvPr>
          <p:cNvSpPr/>
          <p:nvPr/>
        </p:nvSpPr>
        <p:spPr>
          <a:xfrm>
            <a:off x="12005436" y="5772617"/>
            <a:ext cx="205269" cy="820992"/>
          </a:xfrm>
          <a:custGeom>
            <a:avLst/>
            <a:gdLst/>
            <a:ahLst/>
            <a:cxnLst/>
            <a:rect l="l" t="t" r="r" b="b"/>
            <a:pathLst>
              <a:path w="4811" h="19242" extrusionOk="0">
                <a:moveTo>
                  <a:pt x="4811" y="1"/>
                </a:moveTo>
                <a:cubicBezTo>
                  <a:pt x="2156" y="1"/>
                  <a:pt x="1" y="2156"/>
                  <a:pt x="1" y="4811"/>
                </a:cubicBezTo>
                <a:lnTo>
                  <a:pt x="1" y="14431"/>
                </a:lnTo>
                <a:cubicBezTo>
                  <a:pt x="1" y="17098"/>
                  <a:pt x="2156" y="19241"/>
                  <a:pt x="4811" y="19241"/>
                </a:cubicBezTo>
                <a:lnTo>
                  <a:pt x="4811" y="1"/>
                </a:ln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5" name="Google Shape;49;p3">
            <a:extLst>
              <a:ext uri="{FF2B5EF4-FFF2-40B4-BE49-F238E27FC236}">
                <a16:creationId xmlns:a16="http://schemas.microsoft.com/office/drawing/2014/main" id="{0F9FC84F-347F-691F-FE35-85A74BBA5BE1}"/>
              </a:ext>
            </a:extLst>
          </p:cNvPr>
          <p:cNvSpPr/>
          <p:nvPr/>
        </p:nvSpPr>
        <p:spPr>
          <a:xfrm>
            <a:off x="11800209" y="742951"/>
            <a:ext cx="410496" cy="5440213"/>
          </a:xfrm>
          <a:custGeom>
            <a:avLst/>
            <a:gdLst/>
            <a:ahLst/>
            <a:cxnLst/>
            <a:rect l="l" t="t" r="r" b="b"/>
            <a:pathLst>
              <a:path w="9621" h="127505" extrusionOk="0">
                <a:moveTo>
                  <a:pt x="9621" y="0"/>
                </a:moveTo>
                <a:cubicBezTo>
                  <a:pt x="4335" y="12"/>
                  <a:pt x="1" y="4334"/>
                  <a:pt x="1" y="9621"/>
                </a:cubicBezTo>
                <a:lnTo>
                  <a:pt x="1" y="55031"/>
                </a:lnTo>
                <a:lnTo>
                  <a:pt x="1" y="63758"/>
                </a:lnTo>
                <a:lnTo>
                  <a:pt x="1" y="72485"/>
                </a:lnTo>
                <a:lnTo>
                  <a:pt x="1" y="117884"/>
                </a:lnTo>
                <a:cubicBezTo>
                  <a:pt x="1" y="123182"/>
                  <a:pt x="4335" y="127504"/>
                  <a:pt x="9621" y="127504"/>
                </a:cubicBezTo>
                <a:lnTo>
                  <a:pt x="9621" y="0"/>
                </a:lnTo>
                <a:close/>
              </a:path>
            </a:pathLst>
          </a:custGeom>
          <a:solidFill>
            <a:srgbClr val="90624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62" name="Google Shape;53;p3">
            <a:extLst>
              <a:ext uri="{FF2B5EF4-FFF2-40B4-BE49-F238E27FC236}">
                <a16:creationId xmlns:a16="http://schemas.microsoft.com/office/drawing/2014/main" id="{B4B7EB8D-D399-BE30-6770-E7F3D0D7FBFB}"/>
              </a:ext>
            </a:extLst>
          </p:cNvPr>
          <p:cNvGrpSpPr/>
          <p:nvPr/>
        </p:nvGrpSpPr>
        <p:grpSpPr>
          <a:xfrm rot="15549138" flipH="1">
            <a:off x="1944507" y="1485492"/>
            <a:ext cx="2444061" cy="4864275"/>
            <a:chOff x="6193536" y="54698"/>
            <a:chExt cx="2289440" cy="5052152"/>
          </a:xfrm>
          <a:solidFill>
            <a:schemeClr val="tx1">
              <a:lumMod val="50000"/>
            </a:schemeClr>
          </a:solidFill>
        </p:grpSpPr>
        <p:sp>
          <p:nvSpPr>
            <p:cNvPr id="63" name="Google Shape;54;p3">
              <a:extLst>
                <a:ext uri="{FF2B5EF4-FFF2-40B4-BE49-F238E27FC236}">
                  <a16:creationId xmlns:a16="http://schemas.microsoft.com/office/drawing/2014/main" id="{D4A017F0-790A-0560-3ACD-C2C2F1D1DB57}"/>
                </a:ext>
              </a:extLst>
            </p:cNvPr>
            <p:cNvSpPr/>
            <p:nvPr/>
          </p:nvSpPr>
          <p:spPr>
            <a:xfrm>
              <a:off x="6788640" y="4899554"/>
              <a:ext cx="137184" cy="207296"/>
            </a:xfrm>
            <a:custGeom>
              <a:avLst/>
              <a:gdLst/>
              <a:ahLst/>
              <a:cxnLst/>
              <a:rect l="l" t="t" r="r" b="b"/>
              <a:pathLst>
                <a:path w="4287" h="6478" extrusionOk="0">
                  <a:moveTo>
                    <a:pt x="3400" y="0"/>
                  </a:moveTo>
                  <a:cubicBezTo>
                    <a:pt x="3088" y="0"/>
                    <a:pt x="2790" y="184"/>
                    <a:pt x="2656" y="489"/>
                  </a:cubicBezTo>
                  <a:cubicBezTo>
                    <a:pt x="1989" y="2061"/>
                    <a:pt x="1167" y="3680"/>
                    <a:pt x="227" y="5275"/>
                  </a:cubicBezTo>
                  <a:cubicBezTo>
                    <a:pt x="1" y="5656"/>
                    <a:pt x="120" y="6133"/>
                    <a:pt x="501" y="6359"/>
                  </a:cubicBezTo>
                  <a:cubicBezTo>
                    <a:pt x="632" y="6442"/>
                    <a:pt x="763" y="6478"/>
                    <a:pt x="905" y="6478"/>
                  </a:cubicBezTo>
                  <a:cubicBezTo>
                    <a:pt x="1179" y="6478"/>
                    <a:pt x="1441" y="6335"/>
                    <a:pt x="1584" y="6085"/>
                  </a:cubicBezTo>
                  <a:cubicBezTo>
                    <a:pt x="2572" y="4418"/>
                    <a:pt x="3418" y="2751"/>
                    <a:pt x="4120" y="1108"/>
                  </a:cubicBezTo>
                  <a:cubicBezTo>
                    <a:pt x="4287" y="703"/>
                    <a:pt x="4108" y="239"/>
                    <a:pt x="3703" y="61"/>
                  </a:cubicBezTo>
                  <a:cubicBezTo>
                    <a:pt x="3604" y="20"/>
                    <a:pt x="3501" y="0"/>
                    <a:pt x="3400"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6" name="Google Shape;55;p3">
              <a:extLst>
                <a:ext uri="{FF2B5EF4-FFF2-40B4-BE49-F238E27FC236}">
                  <a16:creationId xmlns:a16="http://schemas.microsoft.com/office/drawing/2014/main" id="{77351167-AEB5-4D9F-F0F5-B9C5941B568D}"/>
                </a:ext>
              </a:extLst>
            </p:cNvPr>
            <p:cNvSpPr/>
            <p:nvPr/>
          </p:nvSpPr>
          <p:spPr>
            <a:xfrm>
              <a:off x="6924288" y="4559715"/>
              <a:ext cx="75456" cy="224448"/>
            </a:xfrm>
            <a:custGeom>
              <a:avLst/>
              <a:gdLst/>
              <a:ahLst/>
              <a:cxnLst/>
              <a:rect l="l" t="t" r="r" b="b"/>
              <a:pathLst>
                <a:path w="2358" h="7014" extrusionOk="0">
                  <a:moveTo>
                    <a:pt x="1572" y="1"/>
                  </a:moveTo>
                  <a:cubicBezTo>
                    <a:pt x="1131" y="13"/>
                    <a:pt x="774" y="346"/>
                    <a:pt x="774" y="786"/>
                  </a:cubicBezTo>
                  <a:cubicBezTo>
                    <a:pt x="750" y="2489"/>
                    <a:pt x="524" y="4251"/>
                    <a:pt x="107" y="6037"/>
                  </a:cubicBezTo>
                  <a:cubicBezTo>
                    <a:pt x="0" y="6466"/>
                    <a:pt x="262" y="6894"/>
                    <a:pt x="691" y="6990"/>
                  </a:cubicBezTo>
                  <a:cubicBezTo>
                    <a:pt x="750" y="7013"/>
                    <a:pt x="822" y="7013"/>
                    <a:pt x="881" y="7013"/>
                  </a:cubicBezTo>
                  <a:cubicBezTo>
                    <a:pt x="1238" y="7013"/>
                    <a:pt x="1560" y="6763"/>
                    <a:pt x="1655" y="6406"/>
                  </a:cubicBezTo>
                  <a:cubicBezTo>
                    <a:pt x="2096" y="4501"/>
                    <a:pt x="2334" y="2620"/>
                    <a:pt x="2358" y="810"/>
                  </a:cubicBezTo>
                  <a:cubicBezTo>
                    <a:pt x="2358" y="370"/>
                    <a:pt x="2012" y="13"/>
                    <a:pt x="1572"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7" name="Google Shape;56;p3">
              <a:extLst>
                <a:ext uri="{FF2B5EF4-FFF2-40B4-BE49-F238E27FC236}">
                  <a16:creationId xmlns:a16="http://schemas.microsoft.com/office/drawing/2014/main" id="{575BBD4F-81CE-75A1-DD91-3A0E63708640}"/>
                </a:ext>
              </a:extLst>
            </p:cNvPr>
            <p:cNvSpPr/>
            <p:nvPr/>
          </p:nvSpPr>
          <p:spPr>
            <a:xfrm>
              <a:off x="6916288" y="4212099"/>
              <a:ext cx="65568" cy="224960"/>
            </a:xfrm>
            <a:custGeom>
              <a:avLst/>
              <a:gdLst/>
              <a:ahLst/>
              <a:cxnLst/>
              <a:rect l="l" t="t" r="r" b="b"/>
              <a:pathLst>
                <a:path w="2049" h="7030" extrusionOk="0">
                  <a:moveTo>
                    <a:pt x="890" y="1"/>
                  </a:moveTo>
                  <a:cubicBezTo>
                    <a:pt x="487" y="1"/>
                    <a:pt x="152" y="307"/>
                    <a:pt x="107" y="708"/>
                  </a:cubicBezTo>
                  <a:cubicBezTo>
                    <a:pt x="36" y="1339"/>
                    <a:pt x="0" y="1982"/>
                    <a:pt x="0" y="2625"/>
                  </a:cubicBezTo>
                  <a:cubicBezTo>
                    <a:pt x="0" y="3875"/>
                    <a:pt x="143" y="5149"/>
                    <a:pt x="405" y="6399"/>
                  </a:cubicBezTo>
                  <a:cubicBezTo>
                    <a:pt x="488" y="6768"/>
                    <a:pt x="810" y="7030"/>
                    <a:pt x="1179" y="7030"/>
                  </a:cubicBezTo>
                  <a:cubicBezTo>
                    <a:pt x="1238" y="7030"/>
                    <a:pt x="1286" y="7018"/>
                    <a:pt x="1346" y="7006"/>
                  </a:cubicBezTo>
                  <a:cubicBezTo>
                    <a:pt x="1774" y="6923"/>
                    <a:pt x="2048" y="6506"/>
                    <a:pt x="1953" y="6065"/>
                  </a:cubicBezTo>
                  <a:cubicBezTo>
                    <a:pt x="1715" y="4922"/>
                    <a:pt x="1596" y="3768"/>
                    <a:pt x="1596" y="2625"/>
                  </a:cubicBezTo>
                  <a:cubicBezTo>
                    <a:pt x="1596" y="2041"/>
                    <a:pt x="1619" y="1458"/>
                    <a:pt x="1691" y="874"/>
                  </a:cubicBezTo>
                  <a:cubicBezTo>
                    <a:pt x="1727" y="446"/>
                    <a:pt x="1417" y="53"/>
                    <a:pt x="976" y="5"/>
                  </a:cubicBezTo>
                  <a:cubicBezTo>
                    <a:pt x="947" y="2"/>
                    <a:pt x="919" y="1"/>
                    <a:pt x="890"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8" name="Google Shape;57;p3">
              <a:extLst>
                <a:ext uri="{FF2B5EF4-FFF2-40B4-BE49-F238E27FC236}">
                  <a16:creationId xmlns:a16="http://schemas.microsoft.com/office/drawing/2014/main" id="{5AD0B99A-B222-D7B0-8715-FFFD276BB108}"/>
                </a:ext>
              </a:extLst>
            </p:cNvPr>
            <p:cNvSpPr/>
            <p:nvPr/>
          </p:nvSpPr>
          <p:spPr>
            <a:xfrm>
              <a:off x="6960096" y="3890308"/>
              <a:ext cx="141376" cy="204256"/>
            </a:xfrm>
            <a:custGeom>
              <a:avLst/>
              <a:gdLst/>
              <a:ahLst/>
              <a:cxnLst/>
              <a:rect l="l" t="t" r="r" b="b"/>
              <a:pathLst>
                <a:path w="4418" h="6383" extrusionOk="0">
                  <a:moveTo>
                    <a:pt x="3516" y="0"/>
                  </a:moveTo>
                  <a:cubicBezTo>
                    <a:pt x="3260" y="0"/>
                    <a:pt x="3007" y="121"/>
                    <a:pt x="2858" y="346"/>
                  </a:cubicBezTo>
                  <a:cubicBezTo>
                    <a:pt x="1739" y="2001"/>
                    <a:pt x="834" y="3668"/>
                    <a:pt x="167" y="5287"/>
                  </a:cubicBezTo>
                  <a:cubicBezTo>
                    <a:pt x="0" y="5692"/>
                    <a:pt x="191" y="6156"/>
                    <a:pt x="596" y="6323"/>
                  </a:cubicBezTo>
                  <a:cubicBezTo>
                    <a:pt x="691" y="6358"/>
                    <a:pt x="798" y="6382"/>
                    <a:pt x="893" y="6382"/>
                  </a:cubicBezTo>
                  <a:cubicBezTo>
                    <a:pt x="1203" y="6382"/>
                    <a:pt x="1501" y="6192"/>
                    <a:pt x="1632" y="5894"/>
                  </a:cubicBezTo>
                  <a:cubicBezTo>
                    <a:pt x="2263" y="4370"/>
                    <a:pt x="3108" y="2810"/>
                    <a:pt x="4168" y="1239"/>
                  </a:cubicBezTo>
                  <a:cubicBezTo>
                    <a:pt x="4418" y="870"/>
                    <a:pt x="4322" y="381"/>
                    <a:pt x="3953" y="131"/>
                  </a:cubicBezTo>
                  <a:cubicBezTo>
                    <a:pt x="3820" y="43"/>
                    <a:pt x="3668" y="0"/>
                    <a:pt x="3516"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9" name="Google Shape;58;p3">
              <a:extLst>
                <a:ext uri="{FF2B5EF4-FFF2-40B4-BE49-F238E27FC236}">
                  <a16:creationId xmlns:a16="http://schemas.microsoft.com/office/drawing/2014/main" id="{3D754E31-464D-C1DD-2009-0411B280AE0F}"/>
                </a:ext>
              </a:extLst>
            </p:cNvPr>
            <p:cNvSpPr/>
            <p:nvPr/>
          </p:nvSpPr>
          <p:spPr>
            <a:xfrm>
              <a:off x="7152128" y="3626308"/>
              <a:ext cx="178720" cy="176768"/>
            </a:xfrm>
            <a:custGeom>
              <a:avLst/>
              <a:gdLst/>
              <a:ahLst/>
              <a:cxnLst/>
              <a:rect l="l" t="t" r="r" b="b"/>
              <a:pathLst>
                <a:path w="5585" h="5524" extrusionOk="0">
                  <a:moveTo>
                    <a:pt x="4702" y="1"/>
                  </a:moveTo>
                  <a:cubicBezTo>
                    <a:pt x="4504" y="1"/>
                    <a:pt x="4306" y="75"/>
                    <a:pt x="4155" y="226"/>
                  </a:cubicBezTo>
                  <a:cubicBezTo>
                    <a:pt x="2703" y="1619"/>
                    <a:pt x="1441" y="2916"/>
                    <a:pt x="298" y="4202"/>
                  </a:cubicBezTo>
                  <a:cubicBezTo>
                    <a:pt x="0" y="4536"/>
                    <a:pt x="36" y="5036"/>
                    <a:pt x="357" y="5333"/>
                  </a:cubicBezTo>
                  <a:cubicBezTo>
                    <a:pt x="512" y="5464"/>
                    <a:pt x="703" y="5524"/>
                    <a:pt x="881" y="5524"/>
                  </a:cubicBezTo>
                  <a:cubicBezTo>
                    <a:pt x="1107" y="5524"/>
                    <a:pt x="1322" y="5441"/>
                    <a:pt x="1477" y="5262"/>
                  </a:cubicBezTo>
                  <a:cubicBezTo>
                    <a:pt x="2596" y="4000"/>
                    <a:pt x="3822" y="2726"/>
                    <a:pt x="5251" y="1369"/>
                  </a:cubicBezTo>
                  <a:cubicBezTo>
                    <a:pt x="5572" y="1071"/>
                    <a:pt x="5584" y="571"/>
                    <a:pt x="5275" y="249"/>
                  </a:cubicBezTo>
                  <a:cubicBezTo>
                    <a:pt x="5122" y="84"/>
                    <a:pt x="4912" y="1"/>
                    <a:pt x="4702"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0" name="Google Shape;59;p3">
              <a:extLst>
                <a:ext uri="{FF2B5EF4-FFF2-40B4-BE49-F238E27FC236}">
                  <a16:creationId xmlns:a16="http://schemas.microsoft.com/office/drawing/2014/main" id="{31CC8086-88DF-7ED3-BA9D-DFFA9DEE6362}"/>
                </a:ext>
              </a:extLst>
            </p:cNvPr>
            <p:cNvSpPr/>
            <p:nvPr/>
          </p:nvSpPr>
          <p:spPr>
            <a:xfrm>
              <a:off x="7404352" y="3396389"/>
              <a:ext cx="191648" cy="163232"/>
            </a:xfrm>
            <a:custGeom>
              <a:avLst/>
              <a:gdLst/>
              <a:ahLst/>
              <a:cxnLst/>
              <a:rect l="l" t="t" r="r" b="b"/>
              <a:pathLst>
                <a:path w="5989" h="5101" extrusionOk="0">
                  <a:moveTo>
                    <a:pt x="5101" y="1"/>
                  </a:moveTo>
                  <a:cubicBezTo>
                    <a:pt x="4924" y="1"/>
                    <a:pt x="4745" y="60"/>
                    <a:pt x="4596" y="184"/>
                  </a:cubicBezTo>
                  <a:cubicBezTo>
                    <a:pt x="2989" y="1481"/>
                    <a:pt x="1607" y="2636"/>
                    <a:pt x="369" y="3708"/>
                  </a:cubicBezTo>
                  <a:cubicBezTo>
                    <a:pt x="36" y="3994"/>
                    <a:pt x="0" y="4494"/>
                    <a:pt x="286" y="4827"/>
                  </a:cubicBezTo>
                  <a:cubicBezTo>
                    <a:pt x="441" y="5006"/>
                    <a:pt x="667" y="5101"/>
                    <a:pt x="893" y="5101"/>
                  </a:cubicBezTo>
                  <a:cubicBezTo>
                    <a:pt x="1072" y="5101"/>
                    <a:pt x="1262" y="5041"/>
                    <a:pt x="1405" y="4910"/>
                  </a:cubicBezTo>
                  <a:cubicBezTo>
                    <a:pt x="2631" y="3851"/>
                    <a:pt x="4012" y="2708"/>
                    <a:pt x="5608" y="1410"/>
                  </a:cubicBezTo>
                  <a:cubicBezTo>
                    <a:pt x="5941" y="1136"/>
                    <a:pt x="5989" y="636"/>
                    <a:pt x="5715" y="291"/>
                  </a:cubicBezTo>
                  <a:cubicBezTo>
                    <a:pt x="5560" y="102"/>
                    <a:pt x="5332" y="1"/>
                    <a:pt x="5101"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1" name="Google Shape;60;p3">
              <a:extLst>
                <a:ext uri="{FF2B5EF4-FFF2-40B4-BE49-F238E27FC236}">
                  <a16:creationId xmlns:a16="http://schemas.microsoft.com/office/drawing/2014/main" id="{7616E9CB-F50D-B8A4-F9B4-CAF818DA7FA7}"/>
                </a:ext>
              </a:extLst>
            </p:cNvPr>
            <p:cNvSpPr/>
            <p:nvPr/>
          </p:nvSpPr>
          <p:spPr>
            <a:xfrm>
              <a:off x="7676000" y="3176741"/>
              <a:ext cx="193952" cy="160768"/>
            </a:xfrm>
            <a:custGeom>
              <a:avLst/>
              <a:gdLst/>
              <a:ahLst/>
              <a:cxnLst/>
              <a:rect l="l" t="t" r="r" b="b"/>
              <a:pathLst>
                <a:path w="6061" h="5024" extrusionOk="0">
                  <a:moveTo>
                    <a:pt x="5174" y="1"/>
                  </a:moveTo>
                  <a:cubicBezTo>
                    <a:pt x="4999" y="1"/>
                    <a:pt x="4824" y="59"/>
                    <a:pt x="4679" y="178"/>
                  </a:cubicBezTo>
                  <a:cubicBezTo>
                    <a:pt x="3370" y="1237"/>
                    <a:pt x="2048" y="2285"/>
                    <a:pt x="727" y="3345"/>
                  </a:cubicBezTo>
                  <a:lnTo>
                    <a:pt x="393" y="3607"/>
                  </a:lnTo>
                  <a:cubicBezTo>
                    <a:pt x="48" y="3881"/>
                    <a:pt x="0" y="4381"/>
                    <a:pt x="274" y="4726"/>
                  </a:cubicBezTo>
                  <a:cubicBezTo>
                    <a:pt x="429" y="4916"/>
                    <a:pt x="655" y="5024"/>
                    <a:pt x="893" y="5024"/>
                  </a:cubicBezTo>
                  <a:cubicBezTo>
                    <a:pt x="1060" y="5024"/>
                    <a:pt x="1238" y="4964"/>
                    <a:pt x="1381" y="4845"/>
                  </a:cubicBezTo>
                  <a:lnTo>
                    <a:pt x="1715" y="4583"/>
                  </a:lnTo>
                  <a:cubicBezTo>
                    <a:pt x="3048" y="3523"/>
                    <a:pt x="4370" y="2476"/>
                    <a:pt x="5668" y="1416"/>
                  </a:cubicBezTo>
                  <a:cubicBezTo>
                    <a:pt x="6013" y="1142"/>
                    <a:pt x="6061" y="642"/>
                    <a:pt x="5787" y="297"/>
                  </a:cubicBezTo>
                  <a:cubicBezTo>
                    <a:pt x="5631" y="101"/>
                    <a:pt x="5403" y="1"/>
                    <a:pt x="5174"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2" name="Google Shape;61;p3">
              <a:extLst>
                <a:ext uri="{FF2B5EF4-FFF2-40B4-BE49-F238E27FC236}">
                  <a16:creationId xmlns:a16="http://schemas.microsoft.com/office/drawing/2014/main" id="{FCBA5C4A-FF47-870A-5427-7EB9E9B518A5}"/>
                </a:ext>
              </a:extLst>
            </p:cNvPr>
            <p:cNvSpPr/>
            <p:nvPr/>
          </p:nvSpPr>
          <p:spPr>
            <a:xfrm>
              <a:off x="7948416" y="2947909"/>
              <a:ext cx="187104" cy="167872"/>
            </a:xfrm>
            <a:custGeom>
              <a:avLst/>
              <a:gdLst/>
              <a:ahLst/>
              <a:cxnLst/>
              <a:rect l="l" t="t" r="r" b="b"/>
              <a:pathLst>
                <a:path w="5847" h="5246" extrusionOk="0">
                  <a:moveTo>
                    <a:pt x="4975" y="0"/>
                  </a:moveTo>
                  <a:cubicBezTo>
                    <a:pt x="4780" y="0"/>
                    <a:pt x="4584" y="72"/>
                    <a:pt x="4429" y="221"/>
                  </a:cubicBezTo>
                  <a:cubicBezTo>
                    <a:pt x="3215" y="1352"/>
                    <a:pt x="1893" y="2542"/>
                    <a:pt x="369" y="3840"/>
                  </a:cubicBezTo>
                  <a:cubicBezTo>
                    <a:pt x="36" y="4126"/>
                    <a:pt x="0" y="4626"/>
                    <a:pt x="286" y="4959"/>
                  </a:cubicBezTo>
                  <a:cubicBezTo>
                    <a:pt x="441" y="5150"/>
                    <a:pt x="655" y="5245"/>
                    <a:pt x="881" y="5245"/>
                  </a:cubicBezTo>
                  <a:cubicBezTo>
                    <a:pt x="1072" y="5245"/>
                    <a:pt x="1250" y="5174"/>
                    <a:pt x="1405" y="5055"/>
                  </a:cubicBezTo>
                  <a:cubicBezTo>
                    <a:pt x="2941" y="3733"/>
                    <a:pt x="4286" y="2530"/>
                    <a:pt x="5513" y="1376"/>
                  </a:cubicBezTo>
                  <a:cubicBezTo>
                    <a:pt x="5834" y="1066"/>
                    <a:pt x="5846" y="566"/>
                    <a:pt x="5549" y="244"/>
                  </a:cubicBezTo>
                  <a:cubicBezTo>
                    <a:pt x="5394" y="84"/>
                    <a:pt x="5185" y="0"/>
                    <a:pt x="497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3" name="Google Shape;62;p3">
              <a:extLst>
                <a:ext uri="{FF2B5EF4-FFF2-40B4-BE49-F238E27FC236}">
                  <a16:creationId xmlns:a16="http://schemas.microsoft.com/office/drawing/2014/main" id="{765F14CE-80EE-FFA4-8629-4A7A70F2AA7B}"/>
                </a:ext>
              </a:extLst>
            </p:cNvPr>
            <p:cNvSpPr/>
            <p:nvPr/>
          </p:nvSpPr>
          <p:spPr>
            <a:xfrm>
              <a:off x="8202144" y="2684838"/>
              <a:ext cx="165408" cy="188608"/>
            </a:xfrm>
            <a:custGeom>
              <a:avLst/>
              <a:gdLst/>
              <a:ahLst/>
              <a:cxnLst/>
              <a:rect l="l" t="t" r="r" b="b"/>
              <a:pathLst>
                <a:path w="5169" h="5894" extrusionOk="0">
                  <a:moveTo>
                    <a:pt x="4264" y="1"/>
                  </a:moveTo>
                  <a:cubicBezTo>
                    <a:pt x="4007" y="1"/>
                    <a:pt x="3754" y="125"/>
                    <a:pt x="3596" y="357"/>
                  </a:cubicBezTo>
                  <a:cubicBezTo>
                    <a:pt x="2692" y="1715"/>
                    <a:pt x="1572" y="3131"/>
                    <a:pt x="287" y="4572"/>
                  </a:cubicBezTo>
                  <a:cubicBezTo>
                    <a:pt x="1" y="4894"/>
                    <a:pt x="25" y="5394"/>
                    <a:pt x="346" y="5691"/>
                  </a:cubicBezTo>
                  <a:cubicBezTo>
                    <a:pt x="501" y="5822"/>
                    <a:pt x="691" y="5894"/>
                    <a:pt x="882" y="5894"/>
                  </a:cubicBezTo>
                  <a:cubicBezTo>
                    <a:pt x="1096" y="5894"/>
                    <a:pt x="1310" y="5798"/>
                    <a:pt x="1477" y="5632"/>
                  </a:cubicBezTo>
                  <a:cubicBezTo>
                    <a:pt x="2823" y="4108"/>
                    <a:pt x="3954" y="2679"/>
                    <a:pt x="4918" y="1238"/>
                  </a:cubicBezTo>
                  <a:cubicBezTo>
                    <a:pt x="5168" y="869"/>
                    <a:pt x="5061" y="381"/>
                    <a:pt x="4704" y="131"/>
                  </a:cubicBezTo>
                  <a:cubicBezTo>
                    <a:pt x="4567" y="43"/>
                    <a:pt x="4415" y="1"/>
                    <a:pt x="4264"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4" name="Google Shape;63;p3">
              <a:extLst>
                <a:ext uri="{FF2B5EF4-FFF2-40B4-BE49-F238E27FC236}">
                  <a16:creationId xmlns:a16="http://schemas.microsoft.com/office/drawing/2014/main" id="{EFF6FA5E-2CA3-A7D4-41F8-0780EC003C85}"/>
                </a:ext>
              </a:extLst>
            </p:cNvPr>
            <p:cNvSpPr/>
            <p:nvPr/>
          </p:nvSpPr>
          <p:spPr>
            <a:xfrm>
              <a:off x="8391520" y="2360550"/>
              <a:ext cx="91456" cy="220672"/>
            </a:xfrm>
            <a:custGeom>
              <a:avLst/>
              <a:gdLst/>
              <a:ahLst/>
              <a:cxnLst/>
              <a:rect l="l" t="t" r="r" b="b"/>
              <a:pathLst>
                <a:path w="2858" h="6896" extrusionOk="0">
                  <a:moveTo>
                    <a:pt x="2028" y="1"/>
                  </a:moveTo>
                  <a:cubicBezTo>
                    <a:pt x="1596" y="1"/>
                    <a:pt x="1262" y="337"/>
                    <a:pt x="1250" y="752"/>
                  </a:cubicBezTo>
                  <a:cubicBezTo>
                    <a:pt x="1167" y="2419"/>
                    <a:pt x="810" y="4121"/>
                    <a:pt x="155" y="5824"/>
                  </a:cubicBezTo>
                  <a:cubicBezTo>
                    <a:pt x="0" y="6229"/>
                    <a:pt x="203" y="6693"/>
                    <a:pt x="607" y="6848"/>
                  </a:cubicBezTo>
                  <a:cubicBezTo>
                    <a:pt x="703" y="6884"/>
                    <a:pt x="798" y="6896"/>
                    <a:pt x="893" y="6896"/>
                  </a:cubicBezTo>
                  <a:cubicBezTo>
                    <a:pt x="1215" y="6896"/>
                    <a:pt x="1512" y="6705"/>
                    <a:pt x="1631" y="6384"/>
                  </a:cubicBezTo>
                  <a:cubicBezTo>
                    <a:pt x="2346" y="4538"/>
                    <a:pt x="2751" y="2669"/>
                    <a:pt x="2834" y="823"/>
                  </a:cubicBezTo>
                  <a:cubicBezTo>
                    <a:pt x="2858" y="395"/>
                    <a:pt x="2512" y="14"/>
                    <a:pt x="2072" y="2"/>
                  </a:cubicBezTo>
                  <a:cubicBezTo>
                    <a:pt x="2057" y="1"/>
                    <a:pt x="2042" y="1"/>
                    <a:pt x="2028"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5" name="Google Shape;64;p3">
              <a:extLst>
                <a:ext uri="{FF2B5EF4-FFF2-40B4-BE49-F238E27FC236}">
                  <a16:creationId xmlns:a16="http://schemas.microsoft.com/office/drawing/2014/main" id="{AB519AEE-6C75-D63E-FC67-51EDBE70095C}"/>
                </a:ext>
              </a:extLst>
            </p:cNvPr>
            <p:cNvSpPr/>
            <p:nvPr/>
          </p:nvSpPr>
          <p:spPr>
            <a:xfrm>
              <a:off x="8384640" y="2013863"/>
              <a:ext cx="87680" cy="222944"/>
            </a:xfrm>
            <a:custGeom>
              <a:avLst/>
              <a:gdLst/>
              <a:ahLst/>
              <a:cxnLst/>
              <a:rect l="l" t="t" r="r" b="b"/>
              <a:pathLst>
                <a:path w="2740" h="6967" extrusionOk="0">
                  <a:moveTo>
                    <a:pt x="875" y="0"/>
                  </a:moveTo>
                  <a:cubicBezTo>
                    <a:pt x="810" y="0"/>
                    <a:pt x="745" y="8"/>
                    <a:pt x="680" y="25"/>
                  </a:cubicBezTo>
                  <a:cubicBezTo>
                    <a:pt x="251" y="144"/>
                    <a:pt x="1" y="573"/>
                    <a:pt x="108" y="1001"/>
                  </a:cubicBezTo>
                  <a:cubicBezTo>
                    <a:pt x="537" y="2656"/>
                    <a:pt x="882" y="4430"/>
                    <a:pt x="1108" y="6264"/>
                  </a:cubicBezTo>
                  <a:cubicBezTo>
                    <a:pt x="1168" y="6669"/>
                    <a:pt x="1501" y="6966"/>
                    <a:pt x="1894" y="6966"/>
                  </a:cubicBezTo>
                  <a:cubicBezTo>
                    <a:pt x="1930" y="6966"/>
                    <a:pt x="1965" y="6966"/>
                    <a:pt x="2001" y="6955"/>
                  </a:cubicBezTo>
                  <a:cubicBezTo>
                    <a:pt x="2430" y="6907"/>
                    <a:pt x="2739" y="6502"/>
                    <a:pt x="2692" y="6073"/>
                  </a:cubicBezTo>
                  <a:cubicBezTo>
                    <a:pt x="2442" y="4157"/>
                    <a:pt x="2096" y="2323"/>
                    <a:pt x="1644" y="597"/>
                  </a:cubicBezTo>
                  <a:cubicBezTo>
                    <a:pt x="1553" y="235"/>
                    <a:pt x="1226" y="0"/>
                    <a:pt x="87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6" name="Google Shape;65;p3">
              <a:extLst>
                <a:ext uri="{FF2B5EF4-FFF2-40B4-BE49-F238E27FC236}">
                  <a16:creationId xmlns:a16="http://schemas.microsoft.com/office/drawing/2014/main" id="{A93B7CFF-4E96-2F10-A0EF-4CEAF4D2A606}"/>
                </a:ext>
              </a:extLst>
            </p:cNvPr>
            <p:cNvSpPr/>
            <p:nvPr/>
          </p:nvSpPr>
          <p:spPr>
            <a:xfrm>
              <a:off x="8243680" y="1694855"/>
              <a:ext cx="140992" cy="204384"/>
            </a:xfrm>
            <a:custGeom>
              <a:avLst/>
              <a:gdLst/>
              <a:ahLst/>
              <a:cxnLst/>
              <a:rect l="l" t="t" r="r" b="b"/>
              <a:pathLst>
                <a:path w="4406" h="6387" extrusionOk="0">
                  <a:moveTo>
                    <a:pt x="897" y="0"/>
                  </a:moveTo>
                  <a:cubicBezTo>
                    <a:pt x="747" y="0"/>
                    <a:pt x="596" y="44"/>
                    <a:pt x="465" y="136"/>
                  </a:cubicBezTo>
                  <a:cubicBezTo>
                    <a:pt x="96" y="374"/>
                    <a:pt x="1" y="862"/>
                    <a:pt x="239" y="1231"/>
                  </a:cubicBezTo>
                  <a:cubicBezTo>
                    <a:pt x="1215" y="2696"/>
                    <a:pt x="2060" y="4279"/>
                    <a:pt x="2775" y="5910"/>
                  </a:cubicBezTo>
                  <a:cubicBezTo>
                    <a:pt x="2906" y="6220"/>
                    <a:pt x="3203" y="6387"/>
                    <a:pt x="3501" y="6387"/>
                  </a:cubicBezTo>
                  <a:cubicBezTo>
                    <a:pt x="3608" y="6387"/>
                    <a:pt x="3715" y="6375"/>
                    <a:pt x="3822" y="6327"/>
                  </a:cubicBezTo>
                  <a:cubicBezTo>
                    <a:pt x="4227" y="6148"/>
                    <a:pt x="4406" y="5684"/>
                    <a:pt x="4239" y="5279"/>
                  </a:cubicBezTo>
                  <a:cubicBezTo>
                    <a:pt x="3489" y="3553"/>
                    <a:pt x="2584" y="1898"/>
                    <a:pt x="1560" y="362"/>
                  </a:cubicBezTo>
                  <a:cubicBezTo>
                    <a:pt x="1410" y="129"/>
                    <a:pt x="1155" y="0"/>
                    <a:pt x="897"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7" name="Google Shape;66;p3">
              <a:extLst>
                <a:ext uri="{FF2B5EF4-FFF2-40B4-BE49-F238E27FC236}">
                  <a16:creationId xmlns:a16="http://schemas.microsoft.com/office/drawing/2014/main" id="{B93717E1-C1DE-A89C-9EAA-8F1045DB6315}"/>
                </a:ext>
              </a:extLst>
            </p:cNvPr>
            <p:cNvSpPr/>
            <p:nvPr/>
          </p:nvSpPr>
          <p:spPr>
            <a:xfrm>
              <a:off x="8005952" y="1439944"/>
              <a:ext cx="185952" cy="168960"/>
            </a:xfrm>
            <a:custGeom>
              <a:avLst/>
              <a:gdLst/>
              <a:ahLst/>
              <a:cxnLst/>
              <a:rect l="l" t="t" r="r" b="b"/>
              <a:pathLst>
                <a:path w="5811" h="5280" extrusionOk="0">
                  <a:moveTo>
                    <a:pt x="888" y="0"/>
                  </a:moveTo>
                  <a:cubicBezTo>
                    <a:pt x="653" y="0"/>
                    <a:pt x="420" y="104"/>
                    <a:pt x="262" y="303"/>
                  </a:cubicBezTo>
                  <a:cubicBezTo>
                    <a:pt x="0" y="648"/>
                    <a:pt x="60" y="1148"/>
                    <a:pt x="393" y="1422"/>
                  </a:cubicBezTo>
                  <a:cubicBezTo>
                    <a:pt x="1846" y="2565"/>
                    <a:pt x="3167" y="3780"/>
                    <a:pt x="4346" y="5030"/>
                  </a:cubicBezTo>
                  <a:cubicBezTo>
                    <a:pt x="4513" y="5197"/>
                    <a:pt x="4715" y="5280"/>
                    <a:pt x="4929" y="5280"/>
                  </a:cubicBezTo>
                  <a:cubicBezTo>
                    <a:pt x="5120" y="5280"/>
                    <a:pt x="5322" y="5209"/>
                    <a:pt x="5477" y="5066"/>
                  </a:cubicBezTo>
                  <a:cubicBezTo>
                    <a:pt x="5786" y="4756"/>
                    <a:pt x="5810" y="4256"/>
                    <a:pt x="5513" y="3935"/>
                  </a:cubicBezTo>
                  <a:cubicBezTo>
                    <a:pt x="4274" y="2625"/>
                    <a:pt x="2893" y="1363"/>
                    <a:pt x="1381" y="172"/>
                  </a:cubicBezTo>
                  <a:cubicBezTo>
                    <a:pt x="1235" y="56"/>
                    <a:pt x="1061" y="0"/>
                    <a:pt x="88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8" name="Google Shape;67;p3">
              <a:extLst>
                <a:ext uri="{FF2B5EF4-FFF2-40B4-BE49-F238E27FC236}">
                  <a16:creationId xmlns:a16="http://schemas.microsoft.com/office/drawing/2014/main" id="{D94EA6A0-96BF-24E8-4B66-FA40C43E63D3}"/>
                </a:ext>
              </a:extLst>
            </p:cNvPr>
            <p:cNvSpPr/>
            <p:nvPr/>
          </p:nvSpPr>
          <p:spPr>
            <a:xfrm>
              <a:off x="7708768" y="1255016"/>
              <a:ext cx="211104" cy="135968"/>
            </a:xfrm>
            <a:custGeom>
              <a:avLst/>
              <a:gdLst/>
              <a:ahLst/>
              <a:cxnLst/>
              <a:rect l="l" t="t" r="r" b="b"/>
              <a:pathLst>
                <a:path w="6597" h="4249" extrusionOk="0">
                  <a:moveTo>
                    <a:pt x="910" y="0"/>
                  </a:moveTo>
                  <a:cubicBezTo>
                    <a:pt x="617" y="0"/>
                    <a:pt x="335" y="159"/>
                    <a:pt x="191" y="439"/>
                  </a:cubicBezTo>
                  <a:cubicBezTo>
                    <a:pt x="0" y="832"/>
                    <a:pt x="155" y="1308"/>
                    <a:pt x="548" y="1498"/>
                  </a:cubicBezTo>
                  <a:cubicBezTo>
                    <a:pt x="2227" y="2344"/>
                    <a:pt x="3822" y="3237"/>
                    <a:pt x="5275" y="4130"/>
                  </a:cubicBezTo>
                  <a:cubicBezTo>
                    <a:pt x="5406" y="4201"/>
                    <a:pt x="5548" y="4249"/>
                    <a:pt x="5691" y="4249"/>
                  </a:cubicBezTo>
                  <a:cubicBezTo>
                    <a:pt x="5953" y="4249"/>
                    <a:pt x="6215" y="4106"/>
                    <a:pt x="6358" y="3868"/>
                  </a:cubicBezTo>
                  <a:cubicBezTo>
                    <a:pt x="6596" y="3499"/>
                    <a:pt x="6477" y="3010"/>
                    <a:pt x="6108" y="2772"/>
                  </a:cubicBezTo>
                  <a:cubicBezTo>
                    <a:pt x="4620" y="1855"/>
                    <a:pt x="2989" y="951"/>
                    <a:pt x="1262" y="81"/>
                  </a:cubicBezTo>
                  <a:cubicBezTo>
                    <a:pt x="1149" y="26"/>
                    <a:pt x="1028" y="0"/>
                    <a:pt x="910"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9" name="Google Shape;68;p3">
              <a:extLst>
                <a:ext uri="{FF2B5EF4-FFF2-40B4-BE49-F238E27FC236}">
                  <a16:creationId xmlns:a16="http://schemas.microsoft.com/office/drawing/2014/main" id="{526D84A1-23C7-ACFB-72E9-A9C468BDD34E}"/>
                </a:ext>
              </a:extLst>
            </p:cNvPr>
            <p:cNvSpPr/>
            <p:nvPr/>
          </p:nvSpPr>
          <p:spPr>
            <a:xfrm>
              <a:off x="7386816" y="1117096"/>
              <a:ext cx="220640" cy="115392"/>
            </a:xfrm>
            <a:custGeom>
              <a:avLst/>
              <a:gdLst/>
              <a:ahLst/>
              <a:cxnLst/>
              <a:rect l="l" t="t" r="r" b="b"/>
              <a:pathLst>
                <a:path w="6895" h="3606" extrusionOk="0">
                  <a:moveTo>
                    <a:pt x="908" y="0"/>
                  </a:moveTo>
                  <a:cubicBezTo>
                    <a:pt x="581" y="0"/>
                    <a:pt x="277" y="195"/>
                    <a:pt x="155" y="522"/>
                  </a:cubicBezTo>
                  <a:cubicBezTo>
                    <a:pt x="0" y="927"/>
                    <a:pt x="215" y="1391"/>
                    <a:pt x="620" y="1534"/>
                  </a:cubicBezTo>
                  <a:cubicBezTo>
                    <a:pt x="2405" y="2201"/>
                    <a:pt x="4108" y="2867"/>
                    <a:pt x="5680" y="3546"/>
                  </a:cubicBezTo>
                  <a:cubicBezTo>
                    <a:pt x="5787" y="3582"/>
                    <a:pt x="5882" y="3606"/>
                    <a:pt x="5989" y="3606"/>
                  </a:cubicBezTo>
                  <a:cubicBezTo>
                    <a:pt x="6299" y="3606"/>
                    <a:pt x="6596" y="3427"/>
                    <a:pt x="6727" y="3117"/>
                  </a:cubicBezTo>
                  <a:cubicBezTo>
                    <a:pt x="6894" y="2713"/>
                    <a:pt x="6704" y="2248"/>
                    <a:pt x="6299" y="2082"/>
                  </a:cubicBezTo>
                  <a:cubicBezTo>
                    <a:pt x="4703" y="1403"/>
                    <a:pt x="2989" y="724"/>
                    <a:pt x="1179" y="46"/>
                  </a:cubicBezTo>
                  <a:cubicBezTo>
                    <a:pt x="1089" y="15"/>
                    <a:pt x="998" y="0"/>
                    <a:pt x="90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0" name="Google Shape;69;p3">
              <a:extLst>
                <a:ext uri="{FF2B5EF4-FFF2-40B4-BE49-F238E27FC236}">
                  <a16:creationId xmlns:a16="http://schemas.microsoft.com/office/drawing/2014/main" id="{44867815-0DCB-3F91-2198-00E0AB5C8C34}"/>
                </a:ext>
              </a:extLst>
            </p:cNvPr>
            <p:cNvSpPr/>
            <p:nvPr/>
          </p:nvSpPr>
          <p:spPr>
            <a:xfrm>
              <a:off x="7054976" y="1005896"/>
              <a:ext cx="223648" cy="103904"/>
            </a:xfrm>
            <a:custGeom>
              <a:avLst/>
              <a:gdLst/>
              <a:ahLst/>
              <a:cxnLst/>
              <a:rect l="l" t="t" r="r" b="b"/>
              <a:pathLst>
                <a:path w="6989" h="3247" extrusionOk="0">
                  <a:moveTo>
                    <a:pt x="890" y="1"/>
                  </a:moveTo>
                  <a:cubicBezTo>
                    <a:pt x="543" y="1"/>
                    <a:pt x="227" y="216"/>
                    <a:pt x="119" y="568"/>
                  </a:cubicBezTo>
                  <a:cubicBezTo>
                    <a:pt x="0" y="985"/>
                    <a:pt x="226" y="1425"/>
                    <a:pt x="655" y="1556"/>
                  </a:cubicBezTo>
                  <a:cubicBezTo>
                    <a:pt x="2477" y="2116"/>
                    <a:pt x="4227" y="2675"/>
                    <a:pt x="5846" y="3211"/>
                  </a:cubicBezTo>
                  <a:cubicBezTo>
                    <a:pt x="5929" y="3235"/>
                    <a:pt x="6013" y="3247"/>
                    <a:pt x="6096" y="3247"/>
                  </a:cubicBezTo>
                  <a:cubicBezTo>
                    <a:pt x="6429" y="3247"/>
                    <a:pt x="6739" y="3044"/>
                    <a:pt x="6858" y="2711"/>
                  </a:cubicBezTo>
                  <a:cubicBezTo>
                    <a:pt x="6989" y="2294"/>
                    <a:pt x="6763" y="1842"/>
                    <a:pt x="6346" y="1699"/>
                  </a:cubicBezTo>
                  <a:cubicBezTo>
                    <a:pt x="4715" y="1163"/>
                    <a:pt x="2953" y="604"/>
                    <a:pt x="1119" y="32"/>
                  </a:cubicBezTo>
                  <a:cubicBezTo>
                    <a:pt x="1042" y="11"/>
                    <a:pt x="965" y="1"/>
                    <a:pt x="890"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1" name="Google Shape;70;p3">
              <a:extLst>
                <a:ext uri="{FF2B5EF4-FFF2-40B4-BE49-F238E27FC236}">
                  <a16:creationId xmlns:a16="http://schemas.microsoft.com/office/drawing/2014/main" id="{94B1C5D6-0A31-3993-54EC-98E359BA3B03}"/>
                </a:ext>
              </a:extLst>
            </p:cNvPr>
            <p:cNvSpPr/>
            <p:nvPr/>
          </p:nvSpPr>
          <p:spPr>
            <a:xfrm>
              <a:off x="6723872" y="889704"/>
              <a:ext cx="219872" cy="116480"/>
            </a:xfrm>
            <a:custGeom>
              <a:avLst/>
              <a:gdLst/>
              <a:ahLst/>
              <a:cxnLst/>
              <a:rect l="l" t="t" r="r" b="b"/>
              <a:pathLst>
                <a:path w="6871" h="3640" extrusionOk="0">
                  <a:moveTo>
                    <a:pt x="920" y="0"/>
                  </a:moveTo>
                  <a:cubicBezTo>
                    <a:pt x="624" y="0"/>
                    <a:pt x="340" y="166"/>
                    <a:pt x="203" y="448"/>
                  </a:cubicBezTo>
                  <a:cubicBezTo>
                    <a:pt x="1" y="841"/>
                    <a:pt x="167" y="1318"/>
                    <a:pt x="560" y="1508"/>
                  </a:cubicBezTo>
                  <a:cubicBezTo>
                    <a:pt x="2191" y="2306"/>
                    <a:pt x="3930" y="3008"/>
                    <a:pt x="5739" y="3604"/>
                  </a:cubicBezTo>
                  <a:cubicBezTo>
                    <a:pt x="5823" y="3627"/>
                    <a:pt x="5906" y="3639"/>
                    <a:pt x="5989" y="3639"/>
                  </a:cubicBezTo>
                  <a:cubicBezTo>
                    <a:pt x="6323" y="3639"/>
                    <a:pt x="6632" y="3425"/>
                    <a:pt x="6739" y="3092"/>
                  </a:cubicBezTo>
                  <a:cubicBezTo>
                    <a:pt x="6870" y="2675"/>
                    <a:pt x="6644" y="2234"/>
                    <a:pt x="6227" y="2092"/>
                  </a:cubicBezTo>
                  <a:cubicBezTo>
                    <a:pt x="4501" y="1520"/>
                    <a:pt x="2822" y="853"/>
                    <a:pt x="1263" y="79"/>
                  </a:cubicBezTo>
                  <a:cubicBezTo>
                    <a:pt x="1152" y="26"/>
                    <a:pt x="1035" y="0"/>
                    <a:pt x="920"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2" name="Google Shape;71;p3">
              <a:extLst>
                <a:ext uri="{FF2B5EF4-FFF2-40B4-BE49-F238E27FC236}">
                  <a16:creationId xmlns:a16="http://schemas.microsoft.com/office/drawing/2014/main" id="{757B9CD5-0F00-707D-AE72-3E78565A2FE6}"/>
                </a:ext>
              </a:extLst>
            </p:cNvPr>
            <p:cNvSpPr/>
            <p:nvPr/>
          </p:nvSpPr>
          <p:spPr>
            <a:xfrm>
              <a:off x="6440416" y="688393"/>
              <a:ext cx="190528" cy="163488"/>
            </a:xfrm>
            <a:custGeom>
              <a:avLst/>
              <a:gdLst/>
              <a:ahLst/>
              <a:cxnLst/>
              <a:rect l="l" t="t" r="r" b="b"/>
              <a:pathLst>
                <a:path w="5954" h="5109" extrusionOk="0">
                  <a:moveTo>
                    <a:pt x="858" y="0"/>
                  </a:moveTo>
                  <a:cubicBezTo>
                    <a:pt x="659" y="0"/>
                    <a:pt x="462" y="75"/>
                    <a:pt x="310" y="227"/>
                  </a:cubicBezTo>
                  <a:cubicBezTo>
                    <a:pt x="0" y="536"/>
                    <a:pt x="0" y="1036"/>
                    <a:pt x="298" y="1358"/>
                  </a:cubicBezTo>
                  <a:cubicBezTo>
                    <a:pt x="1596" y="2656"/>
                    <a:pt x="3036" y="3870"/>
                    <a:pt x="4596" y="4965"/>
                  </a:cubicBezTo>
                  <a:cubicBezTo>
                    <a:pt x="4739" y="5061"/>
                    <a:pt x="4894" y="5108"/>
                    <a:pt x="5049" y="5108"/>
                  </a:cubicBezTo>
                  <a:cubicBezTo>
                    <a:pt x="5299" y="5108"/>
                    <a:pt x="5549" y="4989"/>
                    <a:pt x="5703" y="4775"/>
                  </a:cubicBezTo>
                  <a:cubicBezTo>
                    <a:pt x="5953" y="4418"/>
                    <a:pt x="5870" y="3918"/>
                    <a:pt x="5513" y="3668"/>
                  </a:cubicBezTo>
                  <a:cubicBezTo>
                    <a:pt x="4025" y="2632"/>
                    <a:pt x="2655" y="1477"/>
                    <a:pt x="1429" y="239"/>
                  </a:cubicBezTo>
                  <a:cubicBezTo>
                    <a:pt x="1271" y="81"/>
                    <a:pt x="1064" y="0"/>
                    <a:pt x="85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3" name="Google Shape;72;p3">
              <a:extLst>
                <a:ext uri="{FF2B5EF4-FFF2-40B4-BE49-F238E27FC236}">
                  <a16:creationId xmlns:a16="http://schemas.microsoft.com/office/drawing/2014/main" id="{6C56F946-97A8-378F-D55B-CE2BF11DC962}"/>
                </a:ext>
              </a:extLst>
            </p:cNvPr>
            <p:cNvSpPr/>
            <p:nvPr/>
          </p:nvSpPr>
          <p:spPr>
            <a:xfrm>
              <a:off x="6247232" y="397929"/>
              <a:ext cx="139104" cy="205920"/>
            </a:xfrm>
            <a:custGeom>
              <a:avLst/>
              <a:gdLst/>
              <a:ahLst/>
              <a:cxnLst/>
              <a:rect l="l" t="t" r="r" b="b"/>
              <a:pathLst>
                <a:path w="4347" h="6435" extrusionOk="0">
                  <a:moveTo>
                    <a:pt x="895" y="1"/>
                  </a:moveTo>
                  <a:cubicBezTo>
                    <a:pt x="800" y="1"/>
                    <a:pt x="703" y="17"/>
                    <a:pt x="608" y="53"/>
                  </a:cubicBezTo>
                  <a:cubicBezTo>
                    <a:pt x="203" y="219"/>
                    <a:pt x="1" y="684"/>
                    <a:pt x="167" y="1088"/>
                  </a:cubicBezTo>
                  <a:cubicBezTo>
                    <a:pt x="858" y="2815"/>
                    <a:pt x="1739" y="4494"/>
                    <a:pt x="2787" y="6077"/>
                  </a:cubicBezTo>
                  <a:cubicBezTo>
                    <a:pt x="2942" y="6303"/>
                    <a:pt x="3192" y="6434"/>
                    <a:pt x="3442" y="6434"/>
                  </a:cubicBezTo>
                  <a:cubicBezTo>
                    <a:pt x="3596" y="6434"/>
                    <a:pt x="3751" y="6387"/>
                    <a:pt x="3882" y="6303"/>
                  </a:cubicBezTo>
                  <a:cubicBezTo>
                    <a:pt x="4251" y="6053"/>
                    <a:pt x="4347" y="5565"/>
                    <a:pt x="4108" y="5196"/>
                  </a:cubicBezTo>
                  <a:cubicBezTo>
                    <a:pt x="3120" y="3708"/>
                    <a:pt x="2287" y="2136"/>
                    <a:pt x="1644" y="505"/>
                  </a:cubicBezTo>
                  <a:cubicBezTo>
                    <a:pt x="1515" y="192"/>
                    <a:pt x="1216" y="1"/>
                    <a:pt x="895"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4" name="Google Shape;73;p3">
              <a:extLst>
                <a:ext uri="{FF2B5EF4-FFF2-40B4-BE49-F238E27FC236}">
                  <a16:creationId xmlns:a16="http://schemas.microsoft.com/office/drawing/2014/main" id="{1ED35D74-BA57-0FD9-A561-76D6B6C83D13}"/>
                </a:ext>
              </a:extLst>
            </p:cNvPr>
            <p:cNvSpPr/>
            <p:nvPr/>
          </p:nvSpPr>
          <p:spPr>
            <a:xfrm>
              <a:off x="6193536" y="54698"/>
              <a:ext cx="63264" cy="225664"/>
            </a:xfrm>
            <a:custGeom>
              <a:avLst/>
              <a:gdLst/>
              <a:ahLst/>
              <a:cxnLst/>
              <a:rect l="l" t="t" r="r" b="b"/>
              <a:pathLst>
                <a:path w="1977" h="7052" extrusionOk="0">
                  <a:moveTo>
                    <a:pt x="830" y="1"/>
                  </a:moveTo>
                  <a:cubicBezTo>
                    <a:pt x="417" y="1"/>
                    <a:pt x="70" y="334"/>
                    <a:pt x="48" y="742"/>
                  </a:cubicBezTo>
                  <a:cubicBezTo>
                    <a:pt x="24" y="1254"/>
                    <a:pt x="0" y="1766"/>
                    <a:pt x="0" y="2266"/>
                  </a:cubicBezTo>
                  <a:cubicBezTo>
                    <a:pt x="0" y="3635"/>
                    <a:pt x="119" y="5028"/>
                    <a:pt x="333" y="6385"/>
                  </a:cubicBezTo>
                  <a:cubicBezTo>
                    <a:pt x="405" y="6766"/>
                    <a:pt x="738" y="7052"/>
                    <a:pt x="1119" y="7052"/>
                  </a:cubicBezTo>
                  <a:cubicBezTo>
                    <a:pt x="1167" y="7052"/>
                    <a:pt x="1203" y="7040"/>
                    <a:pt x="1250" y="7040"/>
                  </a:cubicBezTo>
                  <a:cubicBezTo>
                    <a:pt x="1679" y="6969"/>
                    <a:pt x="1976" y="6552"/>
                    <a:pt x="1905" y="6123"/>
                  </a:cubicBezTo>
                  <a:cubicBezTo>
                    <a:pt x="1703" y="4849"/>
                    <a:pt x="1595" y="3552"/>
                    <a:pt x="1595" y="2266"/>
                  </a:cubicBezTo>
                  <a:cubicBezTo>
                    <a:pt x="1595" y="1801"/>
                    <a:pt x="1607" y="1313"/>
                    <a:pt x="1631" y="837"/>
                  </a:cubicBezTo>
                  <a:cubicBezTo>
                    <a:pt x="1667" y="408"/>
                    <a:pt x="1334" y="27"/>
                    <a:pt x="893" y="3"/>
                  </a:cubicBezTo>
                  <a:cubicBezTo>
                    <a:pt x="872" y="2"/>
                    <a:pt x="851" y="1"/>
                    <a:pt x="830"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35" name="Google Shape;74;p3">
            <a:extLst>
              <a:ext uri="{FF2B5EF4-FFF2-40B4-BE49-F238E27FC236}">
                <a16:creationId xmlns:a16="http://schemas.microsoft.com/office/drawing/2014/main" id="{69D22BE3-B97B-2F09-2D4E-6FF28D5C464E}"/>
              </a:ext>
            </a:extLst>
          </p:cNvPr>
          <p:cNvGrpSpPr/>
          <p:nvPr/>
        </p:nvGrpSpPr>
        <p:grpSpPr>
          <a:xfrm rot="6664516" flipV="1">
            <a:off x="1456729" y="5472158"/>
            <a:ext cx="2989935" cy="2841269"/>
            <a:chOff x="160768" y="36650"/>
            <a:chExt cx="2487584" cy="3165595"/>
          </a:xfrm>
        </p:grpSpPr>
        <p:sp>
          <p:nvSpPr>
            <p:cNvPr id="1236" name="Google Shape;75;p3">
              <a:extLst>
                <a:ext uri="{FF2B5EF4-FFF2-40B4-BE49-F238E27FC236}">
                  <a16:creationId xmlns:a16="http://schemas.microsoft.com/office/drawing/2014/main" id="{FC067ABB-309E-ECE3-7AE7-42FFD42EC999}"/>
                </a:ext>
              </a:extLst>
            </p:cNvPr>
            <p:cNvSpPr/>
            <p:nvPr/>
          </p:nvSpPr>
          <p:spPr>
            <a:xfrm>
              <a:off x="808480" y="3147589"/>
              <a:ext cx="226720" cy="54656"/>
            </a:xfrm>
            <a:custGeom>
              <a:avLst/>
              <a:gdLst/>
              <a:ahLst/>
              <a:cxnLst/>
              <a:rect l="l" t="t" r="r" b="b"/>
              <a:pathLst>
                <a:path w="7085" h="1708" extrusionOk="0">
                  <a:moveTo>
                    <a:pt x="821" y="1"/>
                  </a:moveTo>
                  <a:cubicBezTo>
                    <a:pt x="426" y="1"/>
                    <a:pt x="81" y="307"/>
                    <a:pt x="48" y="708"/>
                  </a:cubicBezTo>
                  <a:cubicBezTo>
                    <a:pt x="0" y="1148"/>
                    <a:pt x="322" y="1529"/>
                    <a:pt x="750" y="1577"/>
                  </a:cubicBezTo>
                  <a:cubicBezTo>
                    <a:pt x="1691" y="1660"/>
                    <a:pt x="2643" y="1708"/>
                    <a:pt x="3572" y="1708"/>
                  </a:cubicBezTo>
                  <a:cubicBezTo>
                    <a:pt x="4489" y="1708"/>
                    <a:pt x="5417" y="1660"/>
                    <a:pt x="6334" y="1577"/>
                  </a:cubicBezTo>
                  <a:cubicBezTo>
                    <a:pt x="6763" y="1529"/>
                    <a:pt x="7084" y="1148"/>
                    <a:pt x="7037" y="708"/>
                  </a:cubicBezTo>
                  <a:cubicBezTo>
                    <a:pt x="7003" y="307"/>
                    <a:pt x="6658" y="1"/>
                    <a:pt x="6264" y="1"/>
                  </a:cubicBezTo>
                  <a:cubicBezTo>
                    <a:pt x="6236" y="1"/>
                    <a:pt x="6208" y="2"/>
                    <a:pt x="6179" y="5"/>
                  </a:cubicBezTo>
                  <a:cubicBezTo>
                    <a:pt x="5316" y="89"/>
                    <a:pt x="4441" y="130"/>
                    <a:pt x="3560" y="130"/>
                  </a:cubicBezTo>
                  <a:cubicBezTo>
                    <a:pt x="2679" y="130"/>
                    <a:pt x="1792" y="89"/>
                    <a:pt x="905" y="5"/>
                  </a:cubicBezTo>
                  <a:cubicBezTo>
                    <a:pt x="877" y="2"/>
                    <a:pt x="848" y="1"/>
                    <a:pt x="821"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7" name="Google Shape;76;p3">
              <a:extLst>
                <a:ext uri="{FF2B5EF4-FFF2-40B4-BE49-F238E27FC236}">
                  <a16:creationId xmlns:a16="http://schemas.microsoft.com/office/drawing/2014/main" id="{D87383F9-89EB-BF0B-B932-5886DBE1395E}"/>
                </a:ext>
              </a:extLst>
            </p:cNvPr>
            <p:cNvSpPr/>
            <p:nvPr/>
          </p:nvSpPr>
          <p:spPr>
            <a:xfrm>
              <a:off x="470912" y="3060837"/>
              <a:ext cx="220992" cy="105984"/>
            </a:xfrm>
            <a:custGeom>
              <a:avLst/>
              <a:gdLst/>
              <a:ahLst/>
              <a:cxnLst/>
              <a:rect l="l" t="t" r="r" b="b"/>
              <a:pathLst>
                <a:path w="6906" h="3312" extrusionOk="0">
                  <a:moveTo>
                    <a:pt x="887" y="1"/>
                  </a:moveTo>
                  <a:cubicBezTo>
                    <a:pt x="576" y="1"/>
                    <a:pt x="281" y="184"/>
                    <a:pt x="155" y="490"/>
                  </a:cubicBezTo>
                  <a:cubicBezTo>
                    <a:pt x="0" y="895"/>
                    <a:pt x="191" y="1359"/>
                    <a:pt x="595" y="1514"/>
                  </a:cubicBezTo>
                  <a:cubicBezTo>
                    <a:pt x="2381" y="2240"/>
                    <a:pt x="4144" y="2835"/>
                    <a:pt x="5834" y="3288"/>
                  </a:cubicBezTo>
                  <a:cubicBezTo>
                    <a:pt x="5906" y="3300"/>
                    <a:pt x="5965" y="3312"/>
                    <a:pt x="6037" y="3312"/>
                  </a:cubicBezTo>
                  <a:cubicBezTo>
                    <a:pt x="6382" y="3312"/>
                    <a:pt x="6703" y="3073"/>
                    <a:pt x="6799" y="2728"/>
                  </a:cubicBezTo>
                  <a:cubicBezTo>
                    <a:pt x="6906" y="2299"/>
                    <a:pt x="6656" y="1871"/>
                    <a:pt x="6239" y="1764"/>
                  </a:cubicBezTo>
                  <a:cubicBezTo>
                    <a:pt x="4620" y="1323"/>
                    <a:pt x="2917" y="752"/>
                    <a:pt x="1191" y="61"/>
                  </a:cubicBezTo>
                  <a:cubicBezTo>
                    <a:pt x="1091" y="20"/>
                    <a:pt x="989" y="1"/>
                    <a:pt x="887"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8" name="Google Shape;77;p3">
              <a:extLst>
                <a:ext uri="{FF2B5EF4-FFF2-40B4-BE49-F238E27FC236}">
                  <a16:creationId xmlns:a16="http://schemas.microsoft.com/office/drawing/2014/main" id="{01B83976-287D-DC13-3CFF-700577E0C255}"/>
                </a:ext>
              </a:extLst>
            </p:cNvPr>
            <p:cNvSpPr/>
            <p:nvPr/>
          </p:nvSpPr>
          <p:spPr>
            <a:xfrm>
              <a:off x="1150592" y="3049509"/>
              <a:ext cx="218752" cy="114656"/>
            </a:xfrm>
            <a:custGeom>
              <a:avLst/>
              <a:gdLst/>
              <a:ahLst/>
              <a:cxnLst/>
              <a:rect l="l" t="t" r="r" b="b"/>
              <a:pathLst>
                <a:path w="6836" h="3583" extrusionOk="0">
                  <a:moveTo>
                    <a:pt x="5935" y="1"/>
                  </a:moveTo>
                  <a:cubicBezTo>
                    <a:pt x="5818" y="1"/>
                    <a:pt x="5698" y="27"/>
                    <a:pt x="5585" y="82"/>
                  </a:cubicBezTo>
                  <a:cubicBezTo>
                    <a:pt x="3942" y="891"/>
                    <a:pt x="2287" y="1546"/>
                    <a:pt x="656" y="2046"/>
                  </a:cubicBezTo>
                  <a:cubicBezTo>
                    <a:pt x="239" y="2165"/>
                    <a:pt x="1" y="2606"/>
                    <a:pt x="132" y="3023"/>
                  </a:cubicBezTo>
                  <a:cubicBezTo>
                    <a:pt x="239" y="3368"/>
                    <a:pt x="549" y="3582"/>
                    <a:pt x="882" y="3582"/>
                  </a:cubicBezTo>
                  <a:cubicBezTo>
                    <a:pt x="965" y="3582"/>
                    <a:pt x="1037" y="3570"/>
                    <a:pt x="1108" y="3546"/>
                  </a:cubicBezTo>
                  <a:cubicBezTo>
                    <a:pt x="2823" y="3034"/>
                    <a:pt x="4561" y="2344"/>
                    <a:pt x="6275" y="1499"/>
                  </a:cubicBezTo>
                  <a:cubicBezTo>
                    <a:pt x="6668" y="1308"/>
                    <a:pt x="6835" y="832"/>
                    <a:pt x="6633" y="439"/>
                  </a:cubicBezTo>
                  <a:cubicBezTo>
                    <a:pt x="6497" y="159"/>
                    <a:pt x="6223" y="1"/>
                    <a:pt x="5935"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9" name="Google Shape;78;p3">
              <a:extLst>
                <a:ext uri="{FF2B5EF4-FFF2-40B4-BE49-F238E27FC236}">
                  <a16:creationId xmlns:a16="http://schemas.microsoft.com/office/drawing/2014/main" id="{A68223FD-C47B-D65D-DB8B-C2580240F9FC}"/>
                </a:ext>
              </a:extLst>
            </p:cNvPr>
            <p:cNvSpPr/>
            <p:nvPr/>
          </p:nvSpPr>
          <p:spPr>
            <a:xfrm>
              <a:off x="160768" y="2903557"/>
              <a:ext cx="209568" cy="134880"/>
            </a:xfrm>
            <a:custGeom>
              <a:avLst/>
              <a:gdLst/>
              <a:ahLst/>
              <a:cxnLst/>
              <a:rect l="l" t="t" r="r" b="b"/>
              <a:pathLst>
                <a:path w="6549" h="4215" extrusionOk="0">
                  <a:moveTo>
                    <a:pt x="901" y="0"/>
                  </a:moveTo>
                  <a:cubicBezTo>
                    <a:pt x="631" y="0"/>
                    <a:pt x="365" y="135"/>
                    <a:pt x="215" y="380"/>
                  </a:cubicBezTo>
                  <a:cubicBezTo>
                    <a:pt x="0" y="761"/>
                    <a:pt x="120" y="1238"/>
                    <a:pt x="489" y="1464"/>
                  </a:cubicBezTo>
                  <a:cubicBezTo>
                    <a:pt x="2144" y="2452"/>
                    <a:pt x="3763" y="3345"/>
                    <a:pt x="5287" y="4131"/>
                  </a:cubicBezTo>
                  <a:cubicBezTo>
                    <a:pt x="5406" y="4190"/>
                    <a:pt x="5525" y="4214"/>
                    <a:pt x="5644" y="4214"/>
                  </a:cubicBezTo>
                  <a:cubicBezTo>
                    <a:pt x="5930" y="4214"/>
                    <a:pt x="6204" y="4059"/>
                    <a:pt x="6346" y="3785"/>
                  </a:cubicBezTo>
                  <a:cubicBezTo>
                    <a:pt x="6549" y="3404"/>
                    <a:pt x="6394" y="2928"/>
                    <a:pt x="6001" y="2726"/>
                  </a:cubicBezTo>
                  <a:cubicBezTo>
                    <a:pt x="4513" y="1964"/>
                    <a:pt x="2929" y="1083"/>
                    <a:pt x="1298" y="106"/>
                  </a:cubicBezTo>
                  <a:cubicBezTo>
                    <a:pt x="1174" y="35"/>
                    <a:pt x="1037" y="0"/>
                    <a:pt x="901"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0" name="Google Shape;79;p3">
              <a:extLst>
                <a:ext uri="{FF2B5EF4-FFF2-40B4-BE49-F238E27FC236}">
                  <a16:creationId xmlns:a16="http://schemas.microsoft.com/office/drawing/2014/main" id="{10B88379-7A62-F815-E162-E7DD1F435873}"/>
                </a:ext>
              </a:extLst>
            </p:cNvPr>
            <p:cNvSpPr/>
            <p:nvPr/>
          </p:nvSpPr>
          <p:spPr>
            <a:xfrm>
              <a:off x="1461888" y="2846245"/>
              <a:ext cx="184416" cy="166656"/>
            </a:xfrm>
            <a:custGeom>
              <a:avLst/>
              <a:gdLst/>
              <a:ahLst/>
              <a:cxnLst/>
              <a:rect l="l" t="t" r="r" b="b"/>
              <a:pathLst>
                <a:path w="5763" h="5208" extrusionOk="0">
                  <a:moveTo>
                    <a:pt x="4878" y="1"/>
                  </a:moveTo>
                  <a:cubicBezTo>
                    <a:pt x="4640" y="1"/>
                    <a:pt x="4406" y="109"/>
                    <a:pt x="4251" y="314"/>
                  </a:cubicBezTo>
                  <a:cubicBezTo>
                    <a:pt x="3382" y="1469"/>
                    <a:pt x="2370" y="2445"/>
                    <a:pt x="1239" y="3231"/>
                  </a:cubicBezTo>
                  <a:cubicBezTo>
                    <a:pt x="977" y="3410"/>
                    <a:pt x="715" y="3588"/>
                    <a:pt x="465" y="3755"/>
                  </a:cubicBezTo>
                  <a:cubicBezTo>
                    <a:pt x="96" y="4005"/>
                    <a:pt x="0" y="4493"/>
                    <a:pt x="250" y="4850"/>
                  </a:cubicBezTo>
                  <a:cubicBezTo>
                    <a:pt x="393" y="5076"/>
                    <a:pt x="643" y="5207"/>
                    <a:pt x="905" y="5207"/>
                  </a:cubicBezTo>
                  <a:cubicBezTo>
                    <a:pt x="1048" y="5207"/>
                    <a:pt x="1203" y="5160"/>
                    <a:pt x="1334" y="5065"/>
                  </a:cubicBezTo>
                  <a:cubicBezTo>
                    <a:pt x="1608" y="4898"/>
                    <a:pt x="1870" y="4707"/>
                    <a:pt x="2132" y="4529"/>
                  </a:cubicBezTo>
                  <a:cubicBezTo>
                    <a:pt x="3405" y="3648"/>
                    <a:pt x="4537" y="2552"/>
                    <a:pt x="5501" y="1266"/>
                  </a:cubicBezTo>
                  <a:cubicBezTo>
                    <a:pt x="5763" y="909"/>
                    <a:pt x="5703" y="421"/>
                    <a:pt x="5346" y="159"/>
                  </a:cubicBezTo>
                  <a:cubicBezTo>
                    <a:pt x="5205" y="52"/>
                    <a:pt x="5041" y="1"/>
                    <a:pt x="4878"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1" name="Google Shape;80;p3">
              <a:extLst>
                <a:ext uri="{FF2B5EF4-FFF2-40B4-BE49-F238E27FC236}">
                  <a16:creationId xmlns:a16="http://schemas.microsoft.com/office/drawing/2014/main" id="{0925F33B-88E0-5136-B284-1CFC31662A3D}"/>
                </a:ext>
              </a:extLst>
            </p:cNvPr>
            <p:cNvSpPr/>
            <p:nvPr/>
          </p:nvSpPr>
          <p:spPr>
            <a:xfrm>
              <a:off x="1671040" y="2526246"/>
              <a:ext cx="102144" cy="218048"/>
            </a:xfrm>
            <a:custGeom>
              <a:avLst/>
              <a:gdLst/>
              <a:ahLst/>
              <a:cxnLst/>
              <a:rect l="l" t="t" r="r" b="b"/>
              <a:pathLst>
                <a:path w="3192" h="6814" extrusionOk="0">
                  <a:moveTo>
                    <a:pt x="2331" y="1"/>
                  </a:moveTo>
                  <a:cubicBezTo>
                    <a:pt x="1967" y="1"/>
                    <a:pt x="1634" y="266"/>
                    <a:pt x="1561" y="634"/>
                  </a:cubicBezTo>
                  <a:cubicBezTo>
                    <a:pt x="1191" y="2563"/>
                    <a:pt x="727" y="4230"/>
                    <a:pt x="156" y="5742"/>
                  </a:cubicBezTo>
                  <a:cubicBezTo>
                    <a:pt x="1" y="6159"/>
                    <a:pt x="203" y="6611"/>
                    <a:pt x="620" y="6766"/>
                  </a:cubicBezTo>
                  <a:cubicBezTo>
                    <a:pt x="703" y="6802"/>
                    <a:pt x="799" y="6814"/>
                    <a:pt x="894" y="6814"/>
                  </a:cubicBezTo>
                  <a:cubicBezTo>
                    <a:pt x="1215" y="6814"/>
                    <a:pt x="1513" y="6623"/>
                    <a:pt x="1632" y="6302"/>
                  </a:cubicBezTo>
                  <a:cubicBezTo>
                    <a:pt x="2239" y="4706"/>
                    <a:pt x="2715" y="2944"/>
                    <a:pt x="3108" y="944"/>
                  </a:cubicBezTo>
                  <a:cubicBezTo>
                    <a:pt x="3192" y="515"/>
                    <a:pt x="2906" y="98"/>
                    <a:pt x="2477" y="15"/>
                  </a:cubicBezTo>
                  <a:cubicBezTo>
                    <a:pt x="2428" y="5"/>
                    <a:pt x="2380" y="1"/>
                    <a:pt x="2331"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2" name="Google Shape;81;p3">
              <a:extLst>
                <a:ext uri="{FF2B5EF4-FFF2-40B4-BE49-F238E27FC236}">
                  <a16:creationId xmlns:a16="http://schemas.microsoft.com/office/drawing/2014/main" id="{703A0ACA-6D9D-40F0-D262-45589FF0E356}"/>
                </a:ext>
              </a:extLst>
            </p:cNvPr>
            <p:cNvSpPr/>
            <p:nvPr/>
          </p:nvSpPr>
          <p:spPr>
            <a:xfrm>
              <a:off x="1743456" y="2180006"/>
              <a:ext cx="63648" cy="224448"/>
            </a:xfrm>
            <a:custGeom>
              <a:avLst/>
              <a:gdLst/>
              <a:ahLst/>
              <a:cxnLst/>
              <a:rect l="l" t="t" r="r" b="b"/>
              <a:pathLst>
                <a:path w="1989" h="7014" extrusionOk="0">
                  <a:moveTo>
                    <a:pt x="1192" y="0"/>
                  </a:moveTo>
                  <a:cubicBezTo>
                    <a:pt x="773" y="0"/>
                    <a:pt x="416" y="329"/>
                    <a:pt x="393" y="762"/>
                  </a:cubicBezTo>
                  <a:cubicBezTo>
                    <a:pt x="310" y="2775"/>
                    <a:pt x="191" y="4537"/>
                    <a:pt x="36" y="6144"/>
                  </a:cubicBezTo>
                  <a:cubicBezTo>
                    <a:pt x="0" y="6585"/>
                    <a:pt x="310" y="6966"/>
                    <a:pt x="750" y="7013"/>
                  </a:cubicBezTo>
                  <a:lnTo>
                    <a:pt x="822" y="7013"/>
                  </a:lnTo>
                  <a:cubicBezTo>
                    <a:pt x="1226" y="7013"/>
                    <a:pt x="1572" y="6704"/>
                    <a:pt x="1607" y="6299"/>
                  </a:cubicBezTo>
                  <a:cubicBezTo>
                    <a:pt x="1762" y="4656"/>
                    <a:pt x="1881" y="2870"/>
                    <a:pt x="1965" y="822"/>
                  </a:cubicBezTo>
                  <a:cubicBezTo>
                    <a:pt x="1988" y="393"/>
                    <a:pt x="1655" y="24"/>
                    <a:pt x="1214" y="0"/>
                  </a:cubicBezTo>
                  <a:cubicBezTo>
                    <a:pt x="1207" y="0"/>
                    <a:pt x="1200" y="0"/>
                    <a:pt x="1192"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3" name="Google Shape;82;p3">
              <a:extLst>
                <a:ext uri="{FF2B5EF4-FFF2-40B4-BE49-F238E27FC236}">
                  <a16:creationId xmlns:a16="http://schemas.microsoft.com/office/drawing/2014/main" id="{E633760E-D166-3001-FA9F-7D306B9E95E0}"/>
                </a:ext>
              </a:extLst>
            </p:cNvPr>
            <p:cNvSpPr/>
            <p:nvPr/>
          </p:nvSpPr>
          <p:spPr>
            <a:xfrm>
              <a:off x="1760576" y="1831719"/>
              <a:ext cx="53760" cy="224864"/>
            </a:xfrm>
            <a:custGeom>
              <a:avLst/>
              <a:gdLst/>
              <a:ahLst/>
              <a:cxnLst/>
              <a:rect l="l" t="t" r="r" b="b"/>
              <a:pathLst>
                <a:path w="1680" h="7027" extrusionOk="0">
                  <a:moveTo>
                    <a:pt x="852" y="1"/>
                  </a:moveTo>
                  <a:cubicBezTo>
                    <a:pt x="432" y="1"/>
                    <a:pt x="108" y="349"/>
                    <a:pt x="96" y="776"/>
                  </a:cubicBezTo>
                  <a:cubicBezTo>
                    <a:pt x="84" y="1609"/>
                    <a:pt x="72" y="2431"/>
                    <a:pt x="60" y="3264"/>
                  </a:cubicBezTo>
                  <a:cubicBezTo>
                    <a:pt x="48" y="4253"/>
                    <a:pt x="25" y="5241"/>
                    <a:pt x="13" y="6217"/>
                  </a:cubicBezTo>
                  <a:cubicBezTo>
                    <a:pt x="1" y="6658"/>
                    <a:pt x="346" y="7015"/>
                    <a:pt x="787" y="7027"/>
                  </a:cubicBezTo>
                  <a:lnTo>
                    <a:pt x="799" y="7027"/>
                  </a:lnTo>
                  <a:cubicBezTo>
                    <a:pt x="1227" y="7027"/>
                    <a:pt x="1584" y="6681"/>
                    <a:pt x="1584" y="6253"/>
                  </a:cubicBezTo>
                  <a:cubicBezTo>
                    <a:pt x="1608" y="5265"/>
                    <a:pt x="1620" y="4276"/>
                    <a:pt x="1632" y="3288"/>
                  </a:cubicBezTo>
                  <a:cubicBezTo>
                    <a:pt x="1644" y="2455"/>
                    <a:pt x="1656" y="1633"/>
                    <a:pt x="1668" y="800"/>
                  </a:cubicBezTo>
                  <a:cubicBezTo>
                    <a:pt x="1680" y="371"/>
                    <a:pt x="1334" y="14"/>
                    <a:pt x="894" y="2"/>
                  </a:cubicBezTo>
                  <a:cubicBezTo>
                    <a:pt x="880" y="1"/>
                    <a:pt x="866" y="1"/>
                    <a:pt x="852"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4" name="Google Shape;83;p3">
              <a:extLst>
                <a:ext uri="{FF2B5EF4-FFF2-40B4-BE49-F238E27FC236}">
                  <a16:creationId xmlns:a16="http://schemas.microsoft.com/office/drawing/2014/main" id="{692965CD-8B47-036E-86DD-4A3CB19F8E0C}"/>
                </a:ext>
              </a:extLst>
            </p:cNvPr>
            <p:cNvSpPr/>
            <p:nvPr/>
          </p:nvSpPr>
          <p:spPr>
            <a:xfrm>
              <a:off x="1767456" y="1483784"/>
              <a:ext cx="62496" cy="224192"/>
            </a:xfrm>
            <a:custGeom>
              <a:avLst/>
              <a:gdLst/>
              <a:ahLst/>
              <a:cxnLst/>
              <a:rect l="l" t="t" r="r" b="b"/>
              <a:pathLst>
                <a:path w="1953" h="7006" extrusionOk="0">
                  <a:moveTo>
                    <a:pt x="1118" y="0"/>
                  </a:moveTo>
                  <a:cubicBezTo>
                    <a:pt x="724" y="0"/>
                    <a:pt x="379" y="308"/>
                    <a:pt x="345" y="719"/>
                  </a:cubicBezTo>
                  <a:cubicBezTo>
                    <a:pt x="203" y="2362"/>
                    <a:pt x="95" y="4160"/>
                    <a:pt x="24" y="6184"/>
                  </a:cubicBezTo>
                  <a:cubicBezTo>
                    <a:pt x="0" y="6625"/>
                    <a:pt x="345" y="6994"/>
                    <a:pt x="774" y="7006"/>
                  </a:cubicBezTo>
                  <a:lnTo>
                    <a:pt x="810" y="7006"/>
                  </a:lnTo>
                  <a:cubicBezTo>
                    <a:pt x="1226" y="7006"/>
                    <a:pt x="1584" y="6672"/>
                    <a:pt x="1596" y="6244"/>
                  </a:cubicBezTo>
                  <a:cubicBezTo>
                    <a:pt x="1679" y="4243"/>
                    <a:pt x="1774" y="2469"/>
                    <a:pt x="1917" y="850"/>
                  </a:cubicBezTo>
                  <a:cubicBezTo>
                    <a:pt x="1953" y="421"/>
                    <a:pt x="1631" y="40"/>
                    <a:pt x="1203" y="5"/>
                  </a:cubicBezTo>
                  <a:cubicBezTo>
                    <a:pt x="1174" y="2"/>
                    <a:pt x="1146" y="0"/>
                    <a:pt x="1118"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5" name="Google Shape;84;p3">
              <a:extLst>
                <a:ext uri="{FF2B5EF4-FFF2-40B4-BE49-F238E27FC236}">
                  <a16:creationId xmlns:a16="http://schemas.microsoft.com/office/drawing/2014/main" id="{942A0D0C-AAB5-098E-1C6C-3793D7EA8710}"/>
                </a:ext>
              </a:extLst>
            </p:cNvPr>
            <p:cNvSpPr/>
            <p:nvPr/>
          </p:nvSpPr>
          <p:spPr>
            <a:xfrm>
              <a:off x="1798304" y="1141928"/>
              <a:ext cx="96032" cy="219328"/>
            </a:xfrm>
            <a:custGeom>
              <a:avLst/>
              <a:gdLst/>
              <a:ahLst/>
              <a:cxnLst/>
              <a:rect l="l" t="t" r="r" b="b"/>
              <a:pathLst>
                <a:path w="3001" h="6854" extrusionOk="0">
                  <a:moveTo>
                    <a:pt x="2103" y="1"/>
                  </a:moveTo>
                  <a:cubicBezTo>
                    <a:pt x="1775" y="1"/>
                    <a:pt x="1474" y="212"/>
                    <a:pt x="1370" y="544"/>
                  </a:cubicBezTo>
                  <a:cubicBezTo>
                    <a:pt x="834" y="2175"/>
                    <a:pt x="417" y="3937"/>
                    <a:pt x="72" y="5937"/>
                  </a:cubicBezTo>
                  <a:cubicBezTo>
                    <a:pt x="1" y="6366"/>
                    <a:pt x="286" y="6771"/>
                    <a:pt x="715" y="6842"/>
                  </a:cubicBezTo>
                  <a:cubicBezTo>
                    <a:pt x="763" y="6854"/>
                    <a:pt x="798" y="6854"/>
                    <a:pt x="846" y="6854"/>
                  </a:cubicBezTo>
                  <a:cubicBezTo>
                    <a:pt x="1227" y="6854"/>
                    <a:pt x="1560" y="6592"/>
                    <a:pt x="1620" y="6199"/>
                  </a:cubicBezTo>
                  <a:cubicBezTo>
                    <a:pt x="1953" y="4282"/>
                    <a:pt x="2358" y="2591"/>
                    <a:pt x="2870" y="1032"/>
                  </a:cubicBezTo>
                  <a:cubicBezTo>
                    <a:pt x="3001" y="615"/>
                    <a:pt x="2775" y="175"/>
                    <a:pt x="2358" y="44"/>
                  </a:cubicBezTo>
                  <a:cubicBezTo>
                    <a:pt x="2273" y="14"/>
                    <a:pt x="2187" y="1"/>
                    <a:pt x="2103"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6" name="Google Shape;85;p3">
              <a:extLst>
                <a:ext uri="{FF2B5EF4-FFF2-40B4-BE49-F238E27FC236}">
                  <a16:creationId xmlns:a16="http://schemas.microsoft.com/office/drawing/2014/main" id="{1BF4E505-3690-D816-95EC-0E2DBD4694E5}"/>
                </a:ext>
              </a:extLst>
            </p:cNvPr>
            <p:cNvSpPr/>
            <p:nvPr/>
          </p:nvSpPr>
          <p:spPr>
            <a:xfrm>
              <a:off x="1908032" y="852329"/>
              <a:ext cx="168800" cy="181664"/>
            </a:xfrm>
            <a:custGeom>
              <a:avLst/>
              <a:gdLst/>
              <a:ahLst/>
              <a:cxnLst/>
              <a:rect l="l" t="t" r="r" b="b"/>
              <a:pathLst>
                <a:path w="5275" h="5677" extrusionOk="0">
                  <a:moveTo>
                    <a:pt x="4388" y="0"/>
                  </a:moveTo>
                  <a:cubicBezTo>
                    <a:pt x="4210" y="0"/>
                    <a:pt x="4029" y="61"/>
                    <a:pt x="3882" y="188"/>
                  </a:cubicBezTo>
                  <a:cubicBezTo>
                    <a:pt x="2477" y="1355"/>
                    <a:pt x="1239" y="2795"/>
                    <a:pt x="227" y="4486"/>
                  </a:cubicBezTo>
                  <a:cubicBezTo>
                    <a:pt x="1" y="4855"/>
                    <a:pt x="120" y="5343"/>
                    <a:pt x="489" y="5569"/>
                  </a:cubicBezTo>
                  <a:cubicBezTo>
                    <a:pt x="620" y="5641"/>
                    <a:pt x="751" y="5676"/>
                    <a:pt x="893" y="5676"/>
                  </a:cubicBezTo>
                  <a:cubicBezTo>
                    <a:pt x="1167" y="5676"/>
                    <a:pt x="1417" y="5545"/>
                    <a:pt x="1572" y="5307"/>
                  </a:cubicBezTo>
                  <a:cubicBezTo>
                    <a:pt x="2501" y="3771"/>
                    <a:pt x="3620" y="2450"/>
                    <a:pt x="4894" y="1390"/>
                  </a:cubicBezTo>
                  <a:cubicBezTo>
                    <a:pt x="5227" y="1116"/>
                    <a:pt x="5275" y="616"/>
                    <a:pt x="4989" y="283"/>
                  </a:cubicBezTo>
                  <a:cubicBezTo>
                    <a:pt x="4837" y="97"/>
                    <a:pt x="4614" y="0"/>
                    <a:pt x="4388"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7" name="Google Shape;86;p3">
              <a:extLst>
                <a:ext uri="{FF2B5EF4-FFF2-40B4-BE49-F238E27FC236}">
                  <a16:creationId xmlns:a16="http://schemas.microsoft.com/office/drawing/2014/main" id="{8465C288-18DD-AFBF-660B-9B7A4BB66219}"/>
                </a:ext>
              </a:extLst>
            </p:cNvPr>
            <p:cNvSpPr/>
            <p:nvPr/>
          </p:nvSpPr>
          <p:spPr>
            <a:xfrm>
              <a:off x="2167872" y="660009"/>
              <a:ext cx="195104" cy="154912"/>
            </a:xfrm>
            <a:custGeom>
              <a:avLst/>
              <a:gdLst/>
              <a:ahLst/>
              <a:cxnLst/>
              <a:rect l="l" t="t" r="r" b="b"/>
              <a:pathLst>
                <a:path w="6097" h="4841" extrusionOk="0">
                  <a:moveTo>
                    <a:pt x="5227" y="1"/>
                  </a:moveTo>
                  <a:cubicBezTo>
                    <a:pt x="5025" y="1"/>
                    <a:pt x="4823" y="78"/>
                    <a:pt x="4668" y="233"/>
                  </a:cubicBezTo>
                  <a:cubicBezTo>
                    <a:pt x="3394" y="1495"/>
                    <a:pt x="2001" y="2554"/>
                    <a:pt x="524" y="3352"/>
                  </a:cubicBezTo>
                  <a:cubicBezTo>
                    <a:pt x="143" y="3566"/>
                    <a:pt x="1" y="4043"/>
                    <a:pt x="215" y="4424"/>
                  </a:cubicBezTo>
                  <a:cubicBezTo>
                    <a:pt x="358" y="4686"/>
                    <a:pt x="620" y="4840"/>
                    <a:pt x="905" y="4840"/>
                  </a:cubicBezTo>
                  <a:cubicBezTo>
                    <a:pt x="1025" y="4840"/>
                    <a:pt x="1155" y="4805"/>
                    <a:pt x="1275" y="4733"/>
                  </a:cubicBezTo>
                  <a:cubicBezTo>
                    <a:pt x="2882" y="3864"/>
                    <a:pt x="4394" y="2721"/>
                    <a:pt x="5775" y="1352"/>
                  </a:cubicBezTo>
                  <a:cubicBezTo>
                    <a:pt x="6085" y="1042"/>
                    <a:pt x="6097" y="542"/>
                    <a:pt x="5787" y="233"/>
                  </a:cubicBezTo>
                  <a:cubicBezTo>
                    <a:pt x="5632" y="78"/>
                    <a:pt x="5430" y="1"/>
                    <a:pt x="5227"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8" name="Google Shape;87;p3">
              <a:extLst>
                <a:ext uri="{FF2B5EF4-FFF2-40B4-BE49-F238E27FC236}">
                  <a16:creationId xmlns:a16="http://schemas.microsoft.com/office/drawing/2014/main" id="{C04B3193-F578-063E-5F76-798C5F553E8F}"/>
                </a:ext>
              </a:extLst>
            </p:cNvPr>
            <p:cNvSpPr/>
            <p:nvPr/>
          </p:nvSpPr>
          <p:spPr>
            <a:xfrm>
              <a:off x="2414752" y="370761"/>
              <a:ext cx="139104" cy="204128"/>
            </a:xfrm>
            <a:custGeom>
              <a:avLst/>
              <a:gdLst/>
              <a:ahLst/>
              <a:cxnLst/>
              <a:rect l="l" t="t" r="r" b="b"/>
              <a:pathLst>
                <a:path w="4347" h="6379" extrusionOk="0">
                  <a:moveTo>
                    <a:pt x="3446" y="1"/>
                  </a:moveTo>
                  <a:cubicBezTo>
                    <a:pt x="3139" y="1"/>
                    <a:pt x="2851" y="181"/>
                    <a:pt x="2727" y="473"/>
                  </a:cubicBezTo>
                  <a:cubicBezTo>
                    <a:pt x="1989" y="2176"/>
                    <a:pt x="1144" y="3747"/>
                    <a:pt x="239" y="5164"/>
                  </a:cubicBezTo>
                  <a:cubicBezTo>
                    <a:pt x="1" y="5533"/>
                    <a:pt x="108" y="6021"/>
                    <a:pt x="477" y="6247"/>
                  </a:cubicBezTo>
                  <a:cubicBezTo>
                    <a:pt x="608" y="6343"/>
                    <a:pt x="751" y="6378"/>
                    <a:pt x="906" y="6378"/>
                  </a:cubicBezTo>
                  <a:cubicBezTo>
                    <a:pt x="1156" y="6378"/>
                    <a:pt x="1418" y="6247"/>
                    <a:pt x="1561" y="6021"/>
                  </a:cubicBezTo>
                  <a:cubicBezTo>
                    <a:pt x="2525" y="4533"/>
                    <a:pt x="3394" y="2878"/>
                    <a:pt x="4168" y="1104"/>
                  </a:cubicBezTo>
                  <a:cubicBezTo>
                    <a:pt x="4347" y="699"/>
                    <a:pt x="4156" y="235"/>
                    <a:pt x="3763" y="68"/>
                  </a:cubicBezTo>
                  <a:cubicBezTo>
                    <a:pt x="3659" y="22"/>
                    <a:pt x="3551" y="1"/>
                    <a:pt x="3446"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9" name="Google Shape;88;p3">
              <a:extLst>
                <a:ext uri="{FF2B5EF4-FFF2-40B4-BE49-F238E27FC236}">
                  <a16:creationId xmlns:a16="http://schemas.microsoft.com/office/drawing/2014/main" id="{6C8D4C80-C1C7-08AD-9C12-A04B1FCD21D6}"/>
                </a:ext>
              </a:extLst>
            </p:cNvPr>
            <p:cNvSpPr/>
            <p:nvPr/>
          </p:nvSpPr>
          <p:spPr>
            <a:xfrm>
              <a:off x="2555744" y="36650"/>
              <a:ext cx="92608" cy="220480"/>
            </a:xfrm>
            <a:custGeom>
              <a:avLst/>
              <a:gdLst/>
              <a:ahLst/>
              <a:cxnLst/>
              <a:rect l="l" t="t" r="r" b="b"/>
              <a:pathLst>
                <a:path w="2894" h="6890" extrusionOk="0">
                  <a:moveTo>
                    <a:pt x="2049" y="1"/>
                  </a:moveTo>
                  <a:cubicBezTo>
                    <a:pt x="1664" y="1"/>
                    <a:pt x="1329" y="293"/>
                    <a:pt x="1274" y="687"/>
                  </a:cubicBezTo>
                  <a:cubicBezTo>
                    <a:pt x="1274" y="710"/>
                    <a:pt x="988" y="2877"/>
                    <a:pt x="119" y="5890"/>
                  </a:cubicBezTo>
                  <a:cubicBezTo>
                    <a:pt x="0" y="6306"/>
                    <a:pt x="238" y="6747"/>
                    <a:pt x="655" y="6866"/>
                  </a:cubicBezTo>
                  <a:cubicBezTo>
                    <a:pt x="726" y="6890"/>
                    <a:pt x="798" y="6890"/>
                    <a:pt x="881" y="6890"/>
                  </a:cubicBezTo>
                  <a:cubicBezTo>
                    <a:pt x="1215" y="6890"/>
                    <a:pt x="1536" y="6675"/>
                    <a:pt x="1631" y="6330"/>
                  </a:cubicBezTo>
                  <a:cubicBezTo>
                    <a:pt x="2536" y="3199"/>
                    <a:pt x="2834" y="972"/>
                    <a:pt x="2846" y="889"/>
                  </a:cubicBezTo>
                  <a:cubicBezTo>
                    <a:pt x="2893" y="448"/>
                    <a:pt x="2596" y="55"/>
                    <a:pt x="2155" y="8"/>
                  </a:cubicBezTo>
                  <a:cubicBezTo>
                    <a:pt x="2120" y="3"/>
                    <a:pt x="2084" y="1"/>
                    <a:pt x="2049"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50" name="Google Shape;306;p16">
            <a:extLst>
              <a:ext uri="{FF2B5EF4-FFF2-40B4-BE49-F238E27FC236}">
                <a16:creationId xmlns:a16="http://schemas.microsoft.com/office/drawing/2014/main" id="{084873ED-0C12-F35C-B7AE-95AE72C6DE04}"/>
              </a:ext>
            </a:extLst>
          </p:cNvPr>
          <p:cNvGrpSpPr/>
          <p:nvPr/>
        </p:nvGrpSpPr>
        <p:grpSpPr>
          <a:xfrm rot="17201873">
            <a:off x="7542914" y="-536843"/>
            <a:ext cx="3097372" cy="6857992"/>
            <a:chOff x="6439971" y="-1"/>
            <a:chExt cx="2323029" cy="5143494"/>
          </a:xfrm>
          <a:solidFill>
            <a:schemeClr val="tx1">
              <a:lumMod val="50000"/>
            </a:schemeClr>
          </a:solidFill>
        </p:grpSpPr>
        <p:sp>
          <p:nvSpPr>
            <p:cNvPr id="1251" name="Google Shape;307;p16">
              <a:extLst>
                <a:ext uri="{FF2B5EF4-FFF2-40B4-BE49-F238E27FC236}">
                  <a16:creationId xmlns:a16="http://schemas.microsoft.com/office/drawing/2014/main" id="{C41D337B-8942-294D-3B54-6703BB185047}"/>
                </a:ext>
              </a:extLst>
            </p:cNvPr>
            <p:cNvSpPr/>
            <p:nvPr/>
          </p:nvSpPr>
          <p:spPr>
            <a:xfrm flipH="1">
              <a:off x="7337882" y="1339022"/>
              <a:ext cx="258688" cy="83517"/>
            </a:xfrm>
            <a:custGeom>
              <a:avLst/>
              <a:gdLst/>
              <a:ahLst/>
              <a:cxnLst/>
              <a:rect l="l" t="t" r="r" b="b"/>
              <a:pathLst>
                <a:path w="7502" h="2422" extrusionOk="0">
                  <a:moveTo>
                    <a:pt x="6614" y="0"/>
                  </a:moveTo>
                  <a:cubicBezTo>
                    <a:pt x="6584" y="0"/>
                    <a:pt x="6555" y="2"/>
                    <a:pt x="6525" y="5"/>
                  </a:cubicBezTo>
                  <a:cubicBezTo>
                    <a:pt x="4441" y="243"/>
                    <a:pt x="2560" y="493"/>
                    <a:pt x="774" y="755"/>
                  </a:cubicBezTo>
                  <a:cubicBezTo>
                    <a:pt x="310" y="826"/>
                    <a:pt x="0" y="1255"/>
                    <a:pt x="72" y="1707"/>
                  </a:cubicBezTo>
                  <a:cubicBezTo>
                    <a:pt x="131" y="2124"/>
                    <a:pt x="489" y="2422"/>
                    <a:pt x="893" y="2422"/>
                  </a:cubicBezTo>
                  <a:cubicBezTo>
                    <a:pt x="929" y="2422"/>
                    <a:pt x="977" y="2422"/>
                    <a:pt x="1024" y="2410"/>
                  </a:cubicBezTo>
                  <a:cubicBezTo>
                    <a:pt x="2787" y="2148"/>
                    <a:pt x="4656" y="1898"/>
                    <a:pt x="6716" y="1672"/>
                  </a:cubicBezTo>
                  <a:cubicBezTo>
                    <a:pt x="7168" y="1612"/>
                    <a:pt x="7501" y="1195"/>
                    <a:pt x="7454" y="743"/>
                  </a:cubicBezTo>
                  <a:cubicBezTo>
                    <a:pt x="7398" y="309"/>
                    <a:pt x="7031" y="0"/>
                    <a:pt x="6614"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2" name="Google Shape;308;p16">
              <a:extLst>
                <a:ext uri="{FF2B5EF4-FFF2-40B4-BE49-F238E27FC236}">
                  <a16:creationId xmlns:a16="http://schemas.microsoft.com/office/drawing/2014/main" id="{4CA9D9C5-D248-ABBA-0C50-FCE11891A660}"/>
                </a:ext>
              </a:extLst>
            </p:cNvPr>
            <p:cNvSpPr/>
            <p:nvPr/>
          </p:nvSpPr>
          <p:spPr>
            <a:xfrm flipH="1">
              <a:off x="8439033" y="1732649"/>
              <a:ext cx="185585" cy="214998"/>
            </a:xfrm>
            <a:custGeom>
              <a:avLst/>
              <a:gdLst/>
              <a:ahLst/>
              <a:cxnLst/>
              <a:rect l="l" t="t" r="r" b="b"/>
              <a:pathLst>
                <a:path w="5382" h="6235" extrusionOk="0">
                  <a:moveTo>
                    <a:pt x="4465" y="0"/>
                  </a:moveTo>
                  <a:cubicBezTo>
                    <a:pt x="4245" y="0"/>
                    <a:pt x="4023" y="87"/>
                    <a:pt x="3858" y="258"/>
                  </a:cubicBezTo>
                  <a:cubicBezTo>
                    <a:pt x="2501" y="1663"/>
                    <a:pt x="1274" y="3246"/>
                    <a:pt x="238" y="4961"/>
                  </a:cubicBezTo>
                  <a:cubicBezTo>
                    <a:pt x="0" y="5354"/>
                    <a:pt x="119" y="5878"/>
                    <a:pt x="512" y="6116"/>
                  </a:cubicBezTo>
                  <a:cubicBezTo>
                    <a:pt x="655" y="6199"/>
                    <a:pt x="798" y="6235"/>
                    <a:pt x="953" y="6235"/>
                  </a:cubicBezTo>
                  <a:cubicBezTo>
                    <a:pt x="1238" y="6235"/>
                    <a:pt x="1512" y="6092"/>
                    <a:pt x="1667" y="5830"/>
                  </a:cubicBezTo>
                  <a:cubicBezTo>
                    <a:pt x="2643" y="4211"/>
                    <a:pt x="3786" y="2734"/>
                    <a:pt x="5060" y="1425"/>
                  </a:cubicBezTo>
                  <a:cubicBezTo>
                    <a:pt x="5382" y="1091"/>
                    <a:pt x="5370" y="556"/>
                    <a:pt x="5037" y="234"/>
                  </a:cubicBezTo>
                  <a:cubicBezTo>
                    <a:pt x="4880" y="78"/>
                    <a:pt x="4673" y="0"/>
                    <a:pt x="446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3" name="Google Shape;309;p16">
              <a:extLst>
                <a:ext uri="{FF2B5EF4-FFF2-40B4-BE49-F238E27FC236}">
                  <a16:creationId xmlns:a16="http://schemas.microsoft.com/office/drawing/2014/main" id="{04E2BD8A-82B7-EF93-76D5-66CB406FDD1B}"/>
                </a:ext>
              </a:extLst>
            </p:cNvPr>
            <p:cNvSpPr/>
            <p:nvPr/>
          </p:nvSpPr>
          <p:spPr>
            <a:xfrm flipH="1">
              <a:off x="8613104" y="2457006"/>
              <a:ext cx="139620" cy="241584"/>
            </a:xfrm>
            <a:custGeom>
              <a:avLst/>
              <a:gdLst/>
              <a:ahLst/>
              <a:cxnLst/>
              <a:rect l="l" t="t" r="r" b="b"/>
              <a:pathLst>
                <a:path w="4049" h="7006" extrusionOk="0">
                  <a:moveTo>
                    <a:pt x="936" y="0"/>
                  </a:moveTo>
                  <a:cubicBezTo>
                    <a:pt x="867" y="0"/>
                    <a:pt x="796" y="9"/>
                    <a:pt x="727" y="28"/>
                  </a:cubicBezTo>
                  <a:cubicBezTo>
                    <a:pt x="274" y="135"/>
                    <a:pt x="0" y="600"/>
                    <a:pt x="120" y="1040"/>
                  </a:cubicBezTo>
                  <a:cubicBezTo>
                    <a:pt x="572" y="2802"/>
                    <a:pt x="1298" y="4612"/>
                    <a:pt x="2358" y="6565"/>
                  </a:cubicBezTo>
                  <a:cubicBezTo>
                    <a:pt x="2501" y="6851"/>
                    <a:pt x="2798" y="7005"/>
                    <a:pt x="3096" y="7005"/>
                  </a:cubicBezTo>
                  <a:cubicBezTo>
                    <a:pt x="3227" y="7005"/>
                    <a:pt x="3358" y="6970"/>
                    <a:pt x="3489" y="6910"/>
                  </a:cubicBezTo>
                  <a:cubicBezTo>
                    <a:pt x="3894" y="6684"/>
                    <a:pt x="4049" y="6184"/>
                    <a:pt x="3822" y="5779"/>
                  </a:cubicBezTo>
                  <a:cubicBezTo>
                    <a:pt x="2834" y="3934"/>
                    <a:pt x="2155" y="2255"/>
                    <a:pt x="1739" y="636"/>
                  </a:cubicBezTo>
                  <a:cubicBezTo>
                    <a:pt x="1649" y="255"/>
                    <a:pt x="1305" y="0"/>
                    <a:pt x="936"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4" name="Google Shape;310;p16">
              <a:extLst>
                <a:ext uri="{FF2B5EF4-FFF2-40B4-BE49-F238E27FC236}">
                  <a16:creationId xmlns:a16="http://schemas.microsoft.com/office/drawing/2014/main" id="{32CD3CE1-797C-85C4-4239-F2D024327D6A}"/>
                </a:ext>
              </a:extLst>
            </p:cNvPr>
            <p:cNvSpPr/>
            <p:nvPr/>
          </p:nvSpPr>
          <p:spPr>
            <a:xfrm flipH="1">
              <a:off x="8385240" y="2809081"/>
              <a:ext cx="187240" cy="215067"/>
            </a:xfrm>
            <a:custGeom>
              <a:avLst/>
              <a:gdLst/>
              <a:ahLst/>
              <a:cxnLst/>
              <a:rect l="l" t="t" r="r" b="b"/>
              <a:pathLst>
                <a:path w="5430" h="6237" extrusionOk="0">
                  <a:moveTo>
                    <a:pt x="955" y="0"/>
                  </a:moveTo>
                  <a:cubicBezTo>
                    <a:pt x="786" y="0"/>
                    <a:pt x="614" y="50"/>
                    <a:pt x="465" y="153"/>
                  </a:cubicBezTo>
                  <a:cubicBezTo>
                    <a:pt x="96" y="427"/>
                    <a:pt x="0" y="951"/>
                    <a:pt x="274" y="1320"/>
                  </a:cubicBezTo>
                  <a:cubicBezTo>
                    <a:pt x="1274" y="2725"/>
                    <a:pt x="2441" y="4237"/>
                    <a:pt x="3846" y="5939"/>
                  </a:cubicBezTo>
                  <a:cubicBezTo>
                    <a:pt x="4001" y="6142"/>
                    <a:pt x="4251" y="6237"/>
                    <a:pt x="4489" y="6237"/>
                  </a:cubicBezTo>
                  <a:cubicBezTo>
                    <a:pt x="4679" y="6237"/>
                    <a:pt x="4858" y="6177"/>
                    <a:pt x="5013" y="6058"/>
                  </a:cubicBezTo>
                  <a:cubicBezTo>
                    <a:pt x="5382" y="5761"/>
                    <a:pt x="5430" y="5237"/>
                    <a:pt x="5132" y="4880"/>
                  </a:cubicBezTo>
                  <a:cubicBezTo>
                    <a:pt x="3763" y="3201"/>
                    <a:pt x="2620" y="1725"/>
                    <a:pt x="1631" y="343"/>
                  </a:cubicBezTo>
                  <a:cubicBezTo>
                    <a:pt x="1472" y="119"/>
                    <a:pt x="1217" y="0"/>
                    <a:pt x="95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5" name="Google Shape;311;p16">
              <a:extLst>
                <a:ext uri="{FF2B5EF4-FFF2-40B4-BE49-F238E27FC236}">
                  <a16:creationId xmlns:a16="http://schemas.microsoft.com/office/drawing/2014/main" id="{03B9AE7B-D429-4FB9-3CCC-09E5B9474971}"/>
                </a:ext>
              </a:extLst>
            </p:cNvPr>
            <p:cNvSpPr/>
            <p:nvPr/>
          </p:nvSpPr>
          <p:spPr>
            <a:xfrm flipH="1">
              <a:off x="8126581" y="3118844"/>
              <a:ext cx="194654" cy="208723"/>
            </a:xfrm>
            <a:custGeom>
              <a:avLst/>
              <a:gdLst/>
              <a:ahLst/>
              <a:cxnLst/>
              <a:rect l="l" t="t" r="r" b="b"/>
              <a:pathLst>
                <a:path w="5645" h="6053" extrusionOk="0">
                  <a:moveTo>
                    <a:pt x="931" y="0"/>
                  </a:moveTo>
                  <a:cubicBezTo>
                    <a:pt x="737" y="0"/>
                    <a:pt x="543" y="67"/>
                    <a:pt x="382" y="207"/>
                  </a:cubicBezTo>
                  <a:cubicBezTo>
                    <a:pt x="37" y="504"/>
                    <a:pt x="1" y="1028"/>
                    <a:pt x="299" y="1385"/>
                  </a:cubicBezTo>
                  <a:cubicBezTo>
                    <a:pt x="691" y="1838"/>
                    <a:pt x="1084" y="2278"/>
                    <a:pt x="1465" y="2731"/>
                  </a:cubicBezTo>
                  <a:cubicBezTo>
                    <a:pt x="2323" y="3731"/>
                    <a:pt x="3216" y="4755"/>
                    <a:pt x="4073" y="5755"/>
                  </a:cubicBezTo>
                  <a:cubicBezTo>
                    <a:pt x="4240" y="5946"/>
                    <a:pt x="4466" y="6053"/>
                    <a:pt x="4704" y="6053"/>
                  </a:cubicBezTo>
                  <a:cubicBezTo>
                    <a:pt x="4894" y="6053"/>
                    <a:pt x="5097" y="5981"/>
                    <a:pt x="5252" y="5850"/>
                  </a:cubicBezTo>
                  <a:cubicBezTo>
                    <a:pt x="5597" y="5553"/>
                    <a:pt x="5644" y="5029"/>
                    <a:pt x="5347" y="4672"/>
                  </a:cubicBezTo>
                  <a:cubicBezTo>
                    <a:pt x="4478" y="3660"/>
                    <a:pt x="3597" y="2636"/>
                    <a:pt x="2739" y="1635"/>
                  </a:cubicBezTo>
                  <a:cubicBezTo>
                    <a:pt x="2346" y="1195"/>
                    <a:pt x="1954" y="742"/>
                    <a:pt x="1573" y="290"/>
                  </a:cubicBezTo>
                  <a:cubicBezTo>
                    <a:pt x="1402" y="100"/>
                    <a:pt x="1167" y="0"/>
                    <a:pt x="931"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6" name="Google Shape;312;p16">
              <a:extLst>
                <a:ext uri="{FF2B5EF4-FFF2-40B4-BE49-F238E27FC236}">
                  <a16:creationId xmlns:a16="http://schemas.microsoft.com/office/drawing/2014/main" id="{C2107582-7290-1A18-FDCB-4592E073314C}"/>
                </a:ext>
              </a:extLst>
            </p:cNvPr>
            <p:cNvSpPr/>
            <p:nvPr/>
          </p:nvSpPr>
          <p:spPr>
            <a:xfrm flipH="1">
              <a:off x="7722160" y="4141758"/>
              <a:ext cx="126103" cy="246308"/>
            </a:xfrm>
            <a:custGeom>
              <a:avLst/>
              <a:gdLst/>
              <a:ahLst/>
              <a:cxnLst/>
              <a:rect l="l" t="t" r="r" b="b"/>
              <a:pathLst>
                <a:path w="3657" h="7143" extrusionOk="0">
                  <a:moveTo>
                    <a:pt x="2731" y="1"/>
                  </a:moveTo>
                  <a:cubicBezTo>
                    <a:pt x="2350" y="1"/>
                    <a:pt x="2012" y="274"/>
                    <a:pt x="1930" y="654"/>
                  </a:cubicBezTo>
                  <a:cubicBezTo>
                    <a:pt x="1739" y="1523"/>
                    <a:pt x="1453" y="2392"/>
                    <a:pt x="1084" y="3225"/>
                  </a:cubicBezTo>
                  <a:cubicBezTo>
                    <a:pt x="680" y="4142"/>
                    <a:pt x="358" y="5118"/>
                    <a:pt x="108" y="6107"/>
                  </a:cubicBezTo>
                  <a:cubicBezTo>
                    <a:pt x="1" y="6559"/>
                    <a:pt x="275" y="7011"/>
                    <a:pt x="727" y="7119"/>
                  </a:cubicBezTo>
                  <a:cubicBezTo>
                    <a:pt x="799" y="7131"/>
                    <a:pt x="858" y="7142"/>
                    <a:pt x="930" y="7142"/>
                  </a:cubicBezTo>
                  <a:cubicBezTo>
                    <a:pt x="1299" y="7142"/>
                    <a:pt x="1644" y="6881"/>
                    <a:pt x="1739" y="6500"/>
                  </a:cubicBezTo>
                  <a:cubicBezTo>
                    <a:pt x="1954" y="5607"/>
                    <a:pt x="2251" y="4725"/>
                    <a:pt x="2620" y="3904"/>
                  </a:cubicBezTo>
                  <a:cubicBezTo>
                    <a:pt x="3037" y="2963"/>
                    <a:pt x="3347" y="1987"/>
                    <a:pt x="3561" y="1011"/>
                  </a:cubicBezTo>
                  <a:cubicBezTo>
                    <a:pt x="3656" y="558"/>
                    <a:pt x="3370" y="118"/>
                    <a:pt x="2918" y="23"/>
                  </a:cubicBezTo>
                  <a:cubicBezTo>
                    <a:pt x="2855" y="8"/>
                    <a:pt x="2793" y="1"/>
                    <a:pt x="2731"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7" name="Google Shape;313;p16">
              <a:extLst>
                <a:ext uri="{FF2B5EF4-FFF2-40B4-BE49-F238E27FC236}">
                  <a16:creationId xmlns:a16="http://schemas.microsoft.com/office/drawing/2014/main" id="{1E336664-C3D4-8A0B-4E16-D29A0F07A0D9}"/>
                </a:ext>
              </a:extLst>
            </p:cNvPr>
            <p:cNvSpPr/>
            <p:nvPr/>
          </p:nvSpPr>
          <p:spPr>
            <a:xfrm flipH="1">
              <a:off x="8644724" y="2068896"/>
              <a:ext cx="118275" cy="248688"/>
            </a:xfrm>
            <a:custGeom>
              <a:avLst/>
              <a:gdLst/>
              <a:ahLst/>
              <a:cxnLst/>
              <a:rect l="l" t="t" r="r" b="b"/>
              <a:pathLst>
                <a:path w="3430" h="7212" extrusionOk="0">
                  <a:moveTo>
                    <a:pt x="2477" y="1"/>
                  </a:moveTo>
                  <a:cubicBezTo>
                    <a:pt x="2136" y="1"/>
                    <a:pt x="1821" y="211"/>
                    <a:pt x="1691" y="544"/>
                  </a:cubicBezTo>
                  <a:cubicBezTo>
                    <a:pt x="1156" y="2008"/>
                    <a:pt x="668" y="3604"/>
                    <a:pt x="275" y="5271"/>
                  </a:cubicBezTo>
                  <a:cubicBezTo>
                    <a:pt x="191" y="5592"/>
                    <a:pt x="132" y="5925"/>
                    <a:pt x="72" y="6247"/>
                  </a:cubicBezTo>
                  <a:cubicBezTo>
                    <a:pt x="1" y="6699"/>
                    <a:pt x="310" y="7128"/>
                    <a:pt x="763" y="7199"/>
                  </a:cubicBezTo>
                  <a:cubicBezTo>
                    <a:pt x="810" y="7211"/>
                    <a:pt x="858" y="7211"/>
                    <a:pt x="906" y="7211"/>
                  </a:cubicBezTo>
                  <a:cubicBezTo>
                    <a:pt x="1310" y="7211"/>
                    <a:pt x="1656" y="6926"/>
                    <a:pt x="1727" y="6509"/>
                  </a:cubicBezTo>
                  <a:cubicBezTo>
                    <a:pt x="1775" y="6223"/>
                    <a:pt x="1834" y="5937"/>
                    <a:pt x="1894" y="5664"/>
                  </a:cubicBezTo>
                  <a:cubicBezTo>
                    <a:pt x="2287" y="4056"/>
                    <a:pt x="2739" y="2532"/>
                    <a:pt x="3263" y="1127"/>
                  </a:cubicBezTo>
                  <a:cubicBezTo>
                    <a:pt x="3430" y="699"/>
                    <a:pt x="3204" y="210"/>
                    <a:pt x="2775" y="56"/>
                  </a:cubicBezTo>
                  <a:cubicBezTo>
                    <a:pt x="2676" y="18"/>
                    <a:pt x="2576" y="1"/>
                    <a:pt x="2477"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8" name="Google Shape;314;p16">
              <a:extLst>
                <a:ext uri="{FF2B5EF4-FFF2-40B4-BE49-F238E27FC236}">
                  <a16:creationId xmlns:a16="http://schemas.microsoft.com/office/drawing/2014/main" id="{D555AC36-CF1E-D9AC-1B69-B13B268ACB08}"/>
                </a:ext>
              </a:extLst>
            </p:cNvPr>
            <p:cNvSpPr/>
            <p:nvPr/>
          </p:nvSpPr>
          <p:spPr>
            <a:xfrm flipH="1">
              <a:off x="7730405" y="1399333"/>
              <a:ext cx="256619" cy="105344"/>
            </a:xfrm>
            <a:custGeom>
              <a:avLst/>
              <a:gdLst/>
              <a:ahLst/>
              <a:cxnLst/>
              <a:rect l="l" t="t" r="r" b="b"/>
              <a:pathLst>
                <a:path w="7442" h="3055" extrusionOk="0">
                  <a:moveTo>
                    <a:pt x="6540" y="0"/>
                  </a:moveTo>
                  <a:cubicBezTo>
                    <a:pt x="6484" y="0"/>
                    <a:pt x="6427" y="6"/>
                    <a:pt x="6370" y="18"/>
                  </a:cubicBezTo>
                  <a:cubicBezTo>
                    <a:pt x="4334" y="435"/>
                    <a:pt x="2429" y="899"/>
                    <a:pt x="691" y="1411"/>
                  </a:cubicBezTo>
                  <a:cubicBezTo>
                    <a:pt x="251" y="1542"/>
                    <a:pt x="1" y="2006"/>
                    <a:pt x="132" y="2447"/>
                  </a:cubicBezTo>
                  <a:cubicBezTo>
                    <a:pt x="239" y="2816"/>
                    <a:pt x="572" y="3054"/>
                    <a:pt x="929" y="3054"/>
                  </a:cubicBezTo>
                  <a:cubicBezTo>
                    <a:pt x="1013" y="3054"/>
                    <a:pt x="1084" y="3042"/>
                    <a:pt x="1167" y="3018"/>
                  </a:cubicBezTo>
                  <a:cubicBezTo>
                    <a:pt x="2858" y="2518"/>
                    <a:pt x="4715" y="2066"/>
                    <a:pt x="6704" y="1661"/>
                  </a:cubicBezTo>
                  <a:cubicBezTo>
                    <a:pt x="7156" y="1566"/>
                    <a:pt x="7442" y="1125"/>
                    <a:pt x="7359" y="673"/>
                  </a:cubicBezTo>
                  <a:cubicBezTo>
                    <a:pt x="7275" y="277"/>
                    <a:pt x="6928" y="0"/>
                    <a:pt x="6540"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9" name="Google Shape;315;p16">
              <a:extLst>
                <a:ext uri="{FF2B5EF4-FFF2-40B4-BE49-F238E27FC236}">
                  <a16:creationId xmlns:a16="http://schemas.microsoft.com/office/drawing/2014/main" id="{922A9560-9D8B-5939-C50F-0C3BA723BF57}"/>
                </a:ext>
              </a:extLst>
            </p:cNvPr>
            <p:cNvSpPr/>
            <p:nvPr/>
          </p:nvSpPr>
          <p:spPr>
            <a:xfrm flipH="1">
              <a:off x="7602711" y="4910599"/>
              <a:ext cx="160964" cy="232895"/>
            </a:xfrm>
            <a:custGeom>
              <a:avLst/>
              <a:gdLst/>
              <a:ahLst/>
              <a:cxnLst/>
              <a:rect l="l" t="t" r="r" b="b"/>
              <a:pathLst>
                <a:path w="4668" h="6754" extrusionOk="0">
                  <a:moveTo>
                    <a:pt x="948" y="0"/>
                  </a:moveTo>
                  <a:cubicBezTo>
                    <a:pt x="834" y="0"/>
                    <a:pt x="718" y="24"/>
                    <a:pt x="608" y="75"/>
                  </a:cubicBezTo>
                  <a:cubicBezTo>
                    <a:pt x="179" y="265"/>
                    <a:pt x="1" y="765"/>
                    <a:pt x="191" y="1182"/>
                  </a:cubicBezTo>
                  <a:cubicBezTo>
                    <a:pt x="1608" y="4301"/>
                    <a:pt x="2965" y="6301"/>
                    <a:pt x="3025" y="6385"/>
                  </a:cubicBezTo>
                  <a:cubicBezTo>
                    <a:pt x="3191" y="6623"/>
                    <a:pt x="3453" y="6754"/>
                    <a:pt x="3715" y="6754"/>
                  </a:cubicBezTo>
                  <a:cubicBezTo>
                    <a:pt x="3882" y="6754"/>
                    <a:pt x="4049" y="6706"/>
                    <a:pt x="4192" y="6611"/>
                  </a:cubicBezTo>
                  <a:cubicBezTo>
                    <a:pt x="4573" y="6349"/>
                    <a:pt x="4668" y="5825"/>
                    <a:pt x="4406" y="5444"/>
                  </a:cubicBezTo>
                  <a:cubicBezTo>
                    <a:pt x="4394" y="5420"/>
                    <a:pt x="3061" y="3468"/>
                    <a:pt x="1715" y="491"/>
                  </a:cubicBezTo>
                  <a:cubicBezTo>
                    <a:pt x="1575" y="185"/>
                    <a:pt x="1267" y="0"/>
                    <a:pt x="94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0" name="Google Shape;316;p16">
              <a:extLst>
                <a:ext uri="{FF2B5EF4-FFF2-40B4-BE49-F238E27FC236}">
                  <a16:creationId xmlns:a16="http://schemas.microsoft.com/office/drawing/2014/main" id="{D976E1A2-6005-FBDE-0DD0-DB2BF42ED252}"/>
                </a:ext>
              </a:extLst>
            </p:cNvPr>
            <p:cNvSpPr/>
            <p:nvPr/>
          </p:nvSpPr>
          <p:spPr>
            <a:xfrm flipH="1">
              <a:off x="6945808" y="1266641"/>
              <a:ext cx="255791" cy="107447"/>
            </a:xfrm>
            <a:custGeom>
              <a:avLst/>
              <a:gdLst/>
              <a:ahLst/>
              <a:cxnLst/>
              <a:rect l="l" t="t" r="r" b="b"/>
              <a:pathLst>
                <a:path w="7418" h="3116" extrusionOk="0">
                  <a:moveTo>
                    <a:pt x="6485" y="1"/>
                  </a:moveTo>
                  <a:cubicBezTo>
                    <a:pt x="6387" y="1"/>
                    <a:pt x="6288" y="19"/>
                    <a:pt x="6192" y="56"/>
                  </a:cubicBezTo>
                  <a:cubicBezTo>
                    <a:pt x="4489" y="675"/>
                    <a:pt x="2667" y="1139"/>
                    <a:pt x="762" y="1449"/>
                  </a:cubicBezTo>
                  <a:cubicBezTo>
                    <a:pt x="310" y="1520"/>
                    <a:pt x="0" y="1949"/>
                    <a:pt x="72" y="2413"/>
                  </a:cubicBezTo>
                  <a:cubicBezTo>
                    <a:pt x="143" y="2818"/>
                    <a:pt x="488" y="3116"/>
                    <a:pt x="893" y="3116"/>
                  </a:cubicBezTo>
                  <a:cubicBezTo>
                    <a:pt x="941" y="3116"/>
                    <a:pt x="988" y="3116"/>
                    <a:pt x="1036" y="3104"/>
                  </a:cubicBezTo>
                  <a:cubicBezTo>
                    <a:pt x="3036" y="2782"/>
                    <a:pt x="4965" y="2282"/>
                    <a:pt x="6763" y="1628"/>
                  </a:cubicBezTo>
                  <a:cubicBezTo>
                    <a:pt x="7204" y="1461"/>
                    <a:pt x="7418" y="985"/>
                    <a:pt x="7263" y="544"/>
                  </a:cubicBezTo>
                  <a:cubicBezTo>
                    <a:pt x="7143" y="212"/>
                    <a:pt x="6822" y="1"/>
                    <a:pt x="6485"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1" name="Google Shape;317;p16">
              <a:extLst>
                <a:ext uri="{FF2B5EF4-FFF2-40B4-BE49-F238E27FC236}">
                  <a16:creationId xmlns:a16="http://schemas.microsoft.com/office/drawing/2014/main" id="{11C5D121-5272-0B67-69F4-7E58EE4CB028}"/>
                </a:ext>
              </a:extLst>
            </p:cNvPr>
            <p:cNvSpPr/>
            <p:nvPr/>
          </p:nvSpPr>
          <p:spPr>
            <a:xfrm flipH="1">
              <a:off x="7767333" y="4528006"/>
              <a:ext cx="95275" cy="253377"/>
            </a:xfrm>
            <a:custGeom>
              <a:avLst/>
              <a:gdLst/>
              <a:ahLst/>
              <a:cxnLst/>
              <a:rect l="l" t="t" r="r" b="b"/>
              <a:pathLst>
                <a:path w="2763" h="7348" extrusionOk="0">
                  <a:moveTo>
                    <a:pt x="855" y="0"/>
                  </a:moveTo>
                  <a:cubicBezTo>
                    <a:pt x="840" y="0"/>
                    <a:pt x="825" y="1"/>
                    <a:pt x="810" y="1"/>
                  </a:cubicBezTo>
                  <a:cubicBezTo>
                    <a:pt x="357" y="25"/>
                    <a:pt x="0" y="418"/>
                    <a:pt x="24" y="883"/>
                  </a:cubicBezTo>
                  <a:cubicBezTo>
                    <a:pt x="131" y="2752"/>
                    <a:pt x="465" y="4716"/>
                    <a:pt x="1024" y="6740"/>
                  </a:cubicBezTo>
                  <a:cubicBezTo>
                    <a:pt x="1131" y="7109"/>
                    <a:pt x="1465" y="7348"/>
                    <a:pt x="1834" y="7348"/>
                  </a:cubicBezTo>
                  <a:cubicBezTo>
                    <a:pt x="1905" y="7348"/>
                    <a:pt x="1989" y="7348"/>
                    <a:pt x="2060" y="7324"/>
                  </a:cubicBezTo>
                  <a:cubicBezTo>
                    <a:pt x="2501" y="7205"/>
                    <a:pt x="2762" y="6740"/>
                    <a:pt x="2643" y="6288"/>
                  </a:cubicBezTo>
                  <a:cubicBezTo>
                    <a:pt x="2120" y="4395"/>
                    <a:pt x="1798" y="2538"/>
                    <a:pt x="1691" y="787"/>
                  </a:cubicBezTo>
                  <a:cubicBezTo>
                    <a:pt x="1668" y="338"/>
                    <a:pt x="1299" y="0"/>
                    <a:pt x="855"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2" name="Google Shape;318;p16">
              <a:extLst>
                <a:ext uri="{FF2B5EF4-FFF2-40B4-BE49-F238E27FC236}">
                  <a16:creationId xmlns:a16="http://schemas.microsoft.com/office/drawing/2014/main" id="{77B28FED-495C-0146-7290-D349DB8E5527}"/>
                </a:ext>
              </a:extLst>
            </p:cNvPr>
            <p:cNvSpPr/>
            <p:nvPr/>
          </p:nvSpPr>
          <p:spPr>
            <a:xfrm flipH="1">
              <a:off x="7881474" y="3423298"/>
              <a:ext cx="183137" cy="218343"/>
            </a:xfrm>
            <a:custGeom>
              <a:avLst/>
              <a:gdLst/>
              <a:ahLst/>
              <a:cxnLst/>
              <a:rect l="l" t="t" r="r" b="b"/>
              <a:pathLst>
                <a:path w="5311" h="6332" extrusionOk="0">
                  <a:moveTo>
                    <a:pt x="932" y="0"/>
                  </a:moveTo>
                  <a:cubicBezTo>
                    <a:pt x="752" y="0"/>
                    <a:pt x="571" y="57"/>
                    <a:pt x="417" y="176"/>
                  </a:cubicBezTo>
                  <a:cubicBezTo>
                    <a:pt x="60" y="462"/>
                    <a:pt x="0" y="998"/>
                    <a:pt x="286" y="1355"/>
                  </a:cubicBezTo>
                  <a:cubicBezTo>
                    <a:pt x="1608" y="3034"/>
                    <a:pt x="2715" y="4534"/>
                    <a:pt x="3667" y="5963"/>
                  </a:cubicBezTo>
                  <a:cubicBezTo>
                    <a:pt x="3822" y="6201"/>
                    <a:pt x="4096" y="6332"/>
                    <a:pt x="4358" y="6332"/>
                  </a:cubicBezTo>
                  <a:cubicBezTo>
                    <a:pt x="4525" y="6332"/>
                    <a:pt x="4679" y="6284"/>
                    <a:pt x="4822" y="6189"/>
                  </a:cubicBezTo>
                  <a:cubicBezTo>
                    <a:pt x="5203" y="5927"/>
                    <a:pt x="5311" y="5415"/>
                    <a:pt x="5060" y="5034"/>
                  </a:cubicBezTo>
                  <a:cubicBezTo>
                    <a:pt x="4072" y="3570"/>
                    <a:pt x="2941" y="2022"/>
                    <a:pt x="1596" y="319"/>
                  </a:cubicBezTo>
                  <a:cubicBezTo>
                    <a:pt x="1429" y="111"/>
                    <a:pt x="1182" y="0"/>
                    <a:pt x="932"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3" name="Google Shape;319;p16">
              <a:extLst>
                <a:ext uri="{FF2B5EF4-FFF2-40B4-BE49-F238E27FC236}">
                  <a16:creationId xmlns:a16="http://schemas.microsoft.com/office/drawing/2014/main" id="{7C5F7B0C-0EBA-502E-F8C6-0E78313DC935}"/>
                </a:ext>
              </a:extLst>
            </p:cNvPr>
            <p:cNvSpPr/>
            <p:nvPr/>
          </p:nvSpPr>
          <p:spPr>
            <a:xfrm flipH="1">
              <a:off x="8109340" y="1513404"/>
              <a:ext cx="241033" cy="150964"/>
            </a:xfrm>
            <a:custGeom>
              <a:avLst/>
              <a:gdLst/>
              <a:ahLst/>
              <a:cxnLst/>
              <a:rect l="l" t="t" r="r" b="b"/>
              <a:pathLst>
                <a:path w="6990" h="4378" extrusionOk="0">
                  <a:moveTo>
                    <a:pt x="6035" y="1"/>
                  </a:moveTo>
                  <a:cubicBezTo>
                    <a:pt x="5925" y="1"/>
                    <a:pt x="5812" y="22"/>
                    <a:pt x="5704" y="68"/>
                  </a:cubicBezTo>
                  <a:cubicBezTo>
                    <a:pt x="3811" y="889"/>
                    <a:pt x="2048" y="1818"/>
                    <a:pt x="489" y="2842"/>
                  </a:cubicBezTo>
                  <a:cubicBezTo>
                    <a:pt x="108" y="3092"/>
                    <a:pt x="1" y="3616"/>
                    <a:pt x="251" y="3997"/>
                  </a:cubicBezTo>
                  <a:cubicBezTo>
                    <a:pt x="417" y="4247"/>
                    <a:pt x="679" y="4378"/>
                    <a:pt x="953" y="4378"/>
                  </a:cubicBezTo>
                  <a:cubicBezTo>
                    <a:pt x="1108" y="4378"/>
                    <a:pt x="1263" y="4330"/>
                    <a:pt x="1406" y="4247"/>
                  </a:cubicBezTo>
                  <a:cubicBezTo>
                    <a:pt x="2894" y="3270"/>
                    <a:pt x="4561" y="2389"/>
                    <a:pt x="6370" y="1603"/>
                  </a:cubicBezTo>
                  <a:cubicBezTo>
                    <a:pt x="6787" y="1425"/>
                    <a:pt x="6990" y="925"/>
                    <a:pt x="6799" y="508"/>
                  </a:cubicBezTo>
                  <a:cubicBezTo>
                    <a:pt x="6666" y="188"/>
                    <a:pt x="6360" y="1"/>
                    <a:pt x="6035"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4" name="Google Shape;320;p16">
              <a:extLst>
                <a:ext uri="{FF2B5EF4-FFF2-40B4-BE49-F238E27FC236}">
                  <a16:creationId xmlns:a16="http://schemas.microsoft.com/office/drawing/2014/main" id="{97100B0E-B9C7-36C7-382C-2FCB495C1D02}"/>
                </a:ext>
              </a:extLst>
            </p:cNvPr>
            <p:cNvSpPr/>
            <p:nvPr/>
          </p:nvSpPr>
          <p:spPr>
            <a:xfrm flipH="1">
              <a:off x="6439971" y="308384"/>
              <a:ext cx="115827" cy="249102"/>
            </a:xfrm>
            <a:custGeom>
              <a:avLst/>
              <a:gdLst/>
              <a:ahLst/>
              <a:cxnLst/>
              <a:rect l="l" t="t" r="r" b="b"/>
              <a:pathLst>
                <a:path w="3359" h="7224" extrusionOk="0">
                  <a:moveTo>
                    <a:pt x="953" y="1"/>
                  </a:moveTo>
                  <a:cubicBezTo>
                    <a:pt x="842" y="1"/>
                    <a:pt x="729" y="22"/>
                    <a:pt x="620" y="68"/>
                  </a:cubicBezTo>
                  <a:cubicBezTo>
                    <a:pt x="191" y="246"/>
                    <a:pt x="1" y="746"/>
                    <a:pt x="191" y="1163"/>
                  </a:cubicBezTo>
                  <a:cubicBezTo>
                    <a:pt x="929" y="2878"/>
                    <a:pt x="1418" y="4664"/>
                    <a:pt x="1644" y="6485"/>
                  </a:cubicBezTo>
                  <a:cubicBezTo>
                    <a:pt x="1691" y="6914"/>
                    <a:pt x="2061" y="7223"/>
                    <a:pt x="2465" y="7223"/>
                  </a:cubicBezTo>
                  <a:cubicBezTo>
                    <a:pt x="2501" y="7223"/>
                    <a:pt x="2537" y="7223"/>
                    <a:pt x="2573" y="7211"/>
                  </a:cubicBezTo>
                  <a:cubicBezTo>
                    <a:pt x="3037" y="7152"/>
                    <a:pt x="3358" y="6735"/>
                    <a:pt x="3299" y="6283"/>
                  </a:cubicBezTo>
                  <a:cubicBezTo>
                    <a:pt x="3061" y="4306"/>
                    <a:pt x="2525" y="2354"/>
                    <a:pt x="1715" y="496"/>
                  </a:cubicBezTo>
                  <a:cubicBezTo>
                    <a:pt x="1582" y="186"/>
                    <a:pt x="1277" y="1"/>
                    <a:pt x="953"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5" name="Google Shape;321;p16">
              <a:extLst>
                <a:ext uri="{FF2B5EF4-FFF2-40B4-BE49-F238E27FC236}">
                  <a16:creationId xmlns:a16="http://schemas.microsoft.com/office/drawing/2014/main" id="{211F97BC-A39A-3B45-CF2C-3967E26C7337}"/>
                </a:ext>
              </a:extLst>
            </p:cNvPr>
            <p:cNvSpPr/>
            <p:nvPr/>
          </p:nvSpPr>
          <p:spPr>
            <a:xfrm flipH="1">
              <a:off x="6444074" y="697804"/>
              <a:ext cx="125689" cy="246446"/>
            </a:xfrm>
            <a:custGeom>
              <a:avLst/>
              <a:gdLst/>
              <a:ahLst/>
              <a:cxnLst/>
              <a:rect l="l" t="t" r="r" b="b"/>
              <a:pathLst>
                <a:path w="3645" h="7147" extrusionOk="0">
                  <a:moveTo>
                    <a:pt x="2734" y="1"/>
                  </a:moveTo>
                  <a:cubicBezTo>
                    <a:pt x="2337" y="1"/>
                    <a:pt x="1981" y="290"/>
                    <a:pt x="1918" y="693"/>
                  </a:cubicBezTo>
                  <a:cubicBezTo>
                    <a:pt x="1608" y="2515"/>
                    <a:pt x="1025" y="4277"/>
                    <a:pt x="203" y="5932"/>
                  </a:cubicBezTo>
                  <a:cubicBezTo>
                    <a:pt x="1" y="6348"/>
                    <a:pt x="168" y="6848"/>
                    <a:pt x="584" y="7051"/>
                  </a:cubicBezTo>
                  <a:cubicBezTo>
                    <a:pt x="703" y="7110"/>
                    <a:pt x="823" y="7146"/>
                    <a:pt x="953" y="7146"/>
                  </a:cubicBezTo>
                  <a:cubicBezTo>
                    <a:pt x="1263" y="7146"/>
                    <a:pt x="1561" y="6967"/>
                    <a:pt x="1704" y="6682"/>
                  </a:cubicBezTo>
                  <a:cubicBezTo>
                    <a:pt x="2597" y="4872"/>
                    <a:pt x="3228" y="2955"/>
                    <a:pt x="3561" y="979"/>
                  </a:cubicBezTo>
                  <a:cubicBezTo>
                    <a:pt x="3644" y="526"/>
                    <a:pt x="3335" y="98"/>
                    <a:pt x="2882" y="14"/>
                  </a:cubicBezTo>
                  <a:cubicBezTo>
                    <a:pt x="2833" y="5"/>
                    <a:pt x="2783" y="1"/>
                    <a:pt x="2734"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6" name="Google Shape;322;p16">
              <a:extLst>
                <a:ext uri="{FF2B5EF4-FFF2-40B4-BE49-F238E27FC236}">
                  <a16:creationId xmlns:a16="http://schemas.microsoft.com/office/drawing/2014/main" id="{2FDCDCC6-4652-26A5-2360-77E7FB815CDD}"/>
                </a:ext>
              </a:extLst>
            </p:cNvPr>
            <p:cNvSpPr/>
            <p:nvPr/>
          </p:nvSpPr>
          <p:spPr>
            <a:xfrm flipH="1">
              <a:off x="7720540" y="3756166"/>
              <a:ext cx="127309" cy="245964"/>
            </a:xfrm>
            <a:custGeom>
              <a:avLst/>
              <a:gdLst/>
              <a:ahLst/>
              <a:cxnLst/>
              <a:rect l="l" t="t" r="r" b="b"/>
              <a:pathLst>
                <a:path w="3692" h="7133" extrusionOk="0">
                  <a:moveTo>
                    <a:pt x="958" y="1"/>
                  </a:moveTo>
                  <a:cubicBezTo>
                    <a:pt x="836" y="1"/>
                    <a:pt x="713" y="27"/>
                    <a:pt x="596" y="84"/>
                  </a:cubicBezTo>
                  <a:cubicBezTo>
                    <a:pt x="179" y="287"/>
                    <a:pt x="1" y="775"/>
                    <a:pt x="203" y="1203"/>
                  </a:cubicBezTo>
                  <a:cubicBezTo>
                    <a:pt x="1072" y="3049"/>
                    <a:pt x="1656" y="4763"/>
                    <a:pt x="1953" y="6442"/>
                  </a:cubicBezTo>
                  <a:cubicBezTo>
                    <a:pt x="2037" y="6847"/>
                    <a:pt x="2382" y="7133"/>
                    <a:pt x="2775" y="7133"/>
                  </a:cubicBezTo>
                  <a:cubicBezTo>
                    <a:pt x="2835" y="7133"/>
                    <a:pt x="2882" y="7121"/>
                    <a:pt x="2930" y="7121"/>
                  </a:cubicBezTo>
                  <a:cubicBezTo>
                    <a:pt x="3382" y="7037"/>
                    <a:pt x="3692" y="6597"/>
                    <a:pt x="3608" y="6144"/>
                  </a:cubicBezTo>
                  <a:cubicBezTo>
                    <a:pt x="3275" y="4323"/>
                    <a:pt x="2656" y="2465"/>
                    <a:pt x="1715" y="477"/>
                  </a:cubicBezTo>
                  <a:cubicBezTo>
                    <a:pt x="1570" y="177"/>
                    <a:pt x="1270" y="1"/>
                    <a:pt x="958"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7" name="Google Shape;323;p16">
              <a:extLst>
                <a:ext uri="{FF2B5EF4-FFF2-40B4-BE49-F238E27FC236}">
                  <a16:creationId xmlns:a16="http://schemas.microsoft.com/office/drawing/2014/main" id="{2540EB8A-4DF5-B852-148F-867E3913B55C}"/>
                </a:ext>
              </a:extLst>
            </p:cNvPr>
            <p:cNvSpPr/>
            <p:nvPr/>
          </p:nvSpPr>
          <p:spPr>
            <a:xfrm flipH="1">
              <a:off x="6593526" y="-1"/>
              <a:ext cx="207378" cy="196585"/>
            </a:xfrm>
            <a:custGeom>
              <a:avLst/>
              <a:gdLst/>
              <a:ahLst/>
              <a:cxnLst/>
              <a:rect l="l" t="t" r="r" b="b"/>
              <a:pathLst>
                <a:path w="6014" h="5701" extrusionOk="0">
                  <a:moveTo>
                    <a:pt x="955" y="1"/>
                  </a:moveTo>
                  <a:cubicBezTo>
                    <a:pt x="703" y="1"/>
                    <a:pt x="454" y="115"/>
                    <a:pt x="287" y="331"/>
                  </a:cubicBezTo>
                  <a:cubicBezTo>
                    <a:pt x="1" y="688"/>
                    <a:pt x="72" y="1224"/>
                    <a:pt x="441" y="1498"/>
                  </a:cubicBezTo>
                  <a:cubicBezTo>
                    <a:pt x="1953" y="2665"/>
                    <a:pt x="3287" y="3974"/>
                    <a:pt x="4418" y="5379"/>
                  </a:cubicBezTo>
                  <a:cubicBezTo>
                    <a:pt x="4585" y="5594"/>
                    <a:pt x="4835" y="5701"/>
                    <a:pt x="5073" y="5701"/>
                  </a:cubicBezTo>
                  <a:cubicBezTo>
                    <a:pt x="5263" y="5701"/>
                    <a:pt x="5442" y="5641"/>
                    <a:pt x="5597" y="5510"/>
                  </a:cubicBezTo>
                  <a:cubicBezTo>
                    <a:pt x="5954" y="5225"/>
                    <a:pt x="6013" y="4701"/>
                    <a:pt x="5728" y="4332"/>
                  </a:cubicBezTo>
                  <a:cubicBezTo>
                    <a:pt x="4513" y="2819"/>
                    <a:pt x="3073" y="1426"/>
                    <a:pt x="1465" y="176"/>
                  </a:cubicBezTo>
                  <a:cubicBezTo>
                    <a:pt x="1312" y="58"/>
                    <a:pt x="1133" y="1"/>
                    <a:pt x="955" y="1"/>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8" name="Google Shape;324;p16">
              <a:extLst>
                <a:ext uri="{FF2B5EF4-FFF2-40B4-BE49-F238E27FC236}">
                  <a16:creationId xmlns:a16="http://schemas.microsoft.com/office/drawing/2014/main" id="{BED51F44-7AD4-A1C0-F6EA-0FD1C09D5325}"/>
                </a:ext>
              </a:extLst>
            </p:cNvPr>
            <p:cNvSpPr/>
            <p:nvPr/>
          </p:nvSpPr>
          <p:spPr>
            <a:xfrm flipH="1">
              <a:off x="6616941" y="1050051"/>
              <a:ext cx="216378" cy="186102"/>
            </a:xfrm>
            <a:custGeom>
              <a:avLst/>
              <a:gdLst/>
              <a:ahLst/>
              <a:cxnLst/>
              <a:rect l="l" t="t" r="r" b="b"/>
              <a:pathLst>
                <a:path w="6275" h="5397" extrusionOk="0">
                  <a:moveTo>
                    <a:pt x="5348" y="0"/>
                  </a:moveTo>
                  <a:cubicBezTo>
                    <a:pt x="5120" y="0"/>
                    <a:pt x="4892" y="93"/>
                    <a:pt x="4727" y="277"/>
                  </a:cubicBezTo>
                  <a:cubicBezTo>
                    <a:pt x="3501" y="1622"/>
                    <a:pt x="2084" y="2825"/>
                    <a:pt x="500" y="3860"/>
                  </a:cubicBezTo>
                  <a:cubicBezTo>
                    <a:pt x="107" y="4110"/>
                    <a:pt x="0" y="4622"/>
                    <a:pt x="250" y="5015"/>
                  </a:cubicBezTo>
                  <a:cubicBezTo>
                    <a:pt x="417" y="5253"/>
                    <a:pt x="679" y="5396"/>
                    <a:pt x="953" y="5396"/>
                  </a:cubicBezTo>
                  <a:cubicBezTo>
                    <a:pt x="1107" y="5396"/>
                    <a:pt x="1274" y="5349"/>
                    <a:pt x="1405" y="5253"/>
                  </a:cubicBezTo>
                  <a:cubicBezTo>
                    <a:pt x="3108" y="4146"/>
                    <a:pt x="4644" y="2848"/>
                    <a:pt x="5965" y="1396"/>
                  </a:cubicBezTo>
                  <a:cubicBezTo>
                    <a:pt x="6275" y="1062"/>
                    <a:pt x="6251" y="527"/>
                    <a:pt x="5906" y="217"/>
                  </a:cubicBezTo>
                  <a:cubicBezTo>
                    <a:pt x="5750" y="72"/>
                    <a:pt x="5549" y="0"/>
                    <a:pt x="5348" y="0"/>
                  </a:cubicBezTo>
                  <a:close/>
                </a:path>
              </a:pathLst>
            </a:custGeom>
            <a:grp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269" name="Google Shape;1202;p35">
            <a:extLst>
              <a:ext uri="{FF2B5EF4-FFF2-40B4-BE49-F238E27FC236}">
                <a16:creationId xmlns:a16="http://schemas.microsoft.com/office/drawing/2014/main" id="{71B66A1A-0434-F684-017B-40D2BA803FCC}"/>
              </a:ext>
            </a:extLst>
          </p:cNvPr>
          <p:cNvSpPr/>
          <p:nvPr/>
        </p:nvSpPr>
        <p:spPr>
          <a:xfrm rot="-8256229">
            <a:off x="7185098" y="7713547"/>
            <a:ext cx="794372" cy="786031"/>
          </a:xfrm>
          <a:custGeom>
            <a:avLst/>
            <a:gdLst/>
            <a:ahLst/>
            <a:cxnLst/>
            <a:rect l="l" t="t" r="r" b="b"/>
            <a:pathLst>
              <a:path w="3659" h="3767" extrusionOk="0">
                <a:moveTo>
                  <a:pt x="1282" y="1"/>
                </a:moveTo>
                <a:lnTo>
                  <a:pt x="742" y="51"/>
                </a:lnTo>
                <a:cubicBezTo>
                  <a:pt x="742" y="51"/>
                  <a:pt x="1037" y="893"/>
                  <a:pt x="1332" y="1779"/>
                </a:cubicBezTo>
                <a:cubicBezTo>
                  <a:pt x="677" y="2089"/>
                  <a:pt x="101" y="2348"/>
                  <a:pt x="0" y="2362"/>
                </a:cubicBezTo>
                <a:lnTo>
                  <a:pt x="209" y="3291"/>
                </a:lnTo>
                <a:lnTo>
                  <a:pt x="1570" y="2485"/>
                </a:lnTo>
                <a:cubicBezTo>
                  <a:pt x="1779" y="3126"/>
                  <a:pt x="1952" y="3673"/>
                  <a:pt x="1952" y="3767"/>
                </a:cubicBezTo>
                <a:lnTo>
                  <a:pt x="2902" y="3673"/>
                </a:lnTo>
                <a:lnTo>
                  <a:pt x="2211" y="2103"/>
                </a:lnTo>
                <a:lnTo>
                  <a:pt x="3658" y="1239"/>
                </a:lnTo>
                <a:lnTo>
                  <a:pt x="3543" y="713"/>
                </a:lnTo>
                <a:cubicBezTo>
                  <a:pt x="3543" y="713"/>
                  <a:pt x="2765" y="1095"/>
                  <a:pt x="1937" y="1491"/>
                </a:cubicBezTo>
                <a:lnTo>
                  <a:pt x="1282" y="1"/>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281" name="Google Shape;1281;p36"/>
          <p:cNvGrpSpPr/>
          <p:nvPr/>
        </p:nvGrpSpPr>
        <p:grpSpPr>
          <a:xfrm>
            <a:off x="4908101" y="2472387"/>
            <a:ext cx="1134699" cy="1246588"/>
            <a:chOff x="7097824" y="2995260"/>
            <a:chExt cx="851024" cy="934941"/>
          </a:xfrm>
        </p:grpSpPr>
        <p:sp>
          <p:nvSpPr>
            <p:cNvPr id="1282" name="Google Shape;1282;p36"/>
            <p:cNvSpPr/>
            <p:nvPr/>
          </p:nvSpPr>
          <p:spPr>
            <a:xfrm>
              <a:off x="7210834" y="3150159"/>
              <a:ext cx="625022" cy="625022"/>
            </a:xfrm>
            <a:prstGeom prst="ellipse">
              <a:avLst/>
            </a:pr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3" name="Google Shape;1283;p36"/>
            <p:cNvSpPr/>
            <p:nvPr/>
          </p:nvSpPr>
          <p:spPr>
            <a:xfrm>
              <a:off x="7278394" y="3217781"/>
              <a:ext cx="489902" cy="489902"/>
            </a:xfrm>
            <a:prstGeom prst="ellipse">
              <a:avLst/>
            </a:pr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4" name="Google Shape;1284;p36"/>
            <p:cNvSpPr/>
            <p:nvPr/>
          </p:nvSpPr>
          <p:spPr>
            <a:xfrm>
              <a:off x="7395530" y="3063701"/>
              <a:ext cx="255571" cy="798059"/>
            </a:xfrm>
            <a:custGeom>
              <a:avLst/>
              <a:gdLst/>
              <a:ahLst/>
              <a:cxnLst/>
              <a:rect l="l" t="t" r="r" b="b"/>
              <a:pathLst>
                <a:path w="6490" h="20266" extrusionOk="0">
                  <a:moveTo>
                    <a:pt x="1" y="1"/>
                  </a:moveTo>
                  <a:lnTo>
                    <a:pt x="1906" y="10561"/>
                  </a:lnTo>
                  <a:lnTo>
                    <a:pt x="6490" y="20265"/>
                  </a:lnTo>
                  <a:lnTo>
                    <a:pt x="4573" y="9704"/>
                  </a:lnTo>
                  <a:lnTo>
                    <a:pt x="1" y="1"/>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5" name="Google Shape;1285;p36"/>
            <p:cNvSpPr/>
            <p:nvPr/>
          </p:nvSpPr>
          <p:spPr>
            <a:xfrm>
              <a:off x="7124090" y="3335182"/>
              <a:ext cx="798019" cy="255571"/>
            </a:xfrm>
            <a:custGeom>
              <a:avLst/>
              <a:gdLst/>
              <a:ahLst/>
              <a:cxnLst/>
              <a:rect l="l" t="t" r="r" b="b"/>
              <a:pathLst>
                <a:path w="20265" h="6490" extrusionOk="0">
                  <a:moveTo>
                    <a:pt x="20264" y="0"/>
                  </a:moveTo>
                  <a:lnTo>
                    <a:pt x="9704" y="1905"/>
                  </a:lnTo>
                  <a:lnTo>
                    <a:pt x="0" y="6489"/>
                  </a:lnTo>
                  <a:lnTo>
                    <a:pt x="10561" y="4572"/>
                  </a:lnTo>
                  <a:lnTo>
                    <a:pt x="20264" y="0"/>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6" name="Google Shape;1286;p36"/>
            <p:cNvSpPr/>
            <p:nvPr/>
          </p:nvSpPr>
          <p:spPr>
            <a:xfrm>
              <a:off x="7282551" y="2995260"/>
              <a:ext cx="481096" cy="934941"/>
            </a:xfrm>
            <a:custGeom>
              <a:avLst/>
              <a:gdLst/>
              <a:ahLst/>
              <a:cxnLst/>
              <a:rect l="l" t="t" r="r" b="b"/>
              <a:pathLst>
                <a:path w="12217" h="23742" extrusionOk="0">
                  <a:moveTo>
                    <a:pt x="12216" y="0"/>
                  </a:moveTo>
                  <a:lnTo>
                    <a:pt x="4870" y="11228"/>
                  </a:lnTo>
                  <a:lnTo>
                    <a:pt x="0" y="23741"/>
                  </a:lnTo>
                  <a:lnTo>
                    <a:pt x="7358" y="12514"/>
                  </a:lnTo>
                  <a:lnTo>
                    <a:pt x="12216" y="0"/>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7" name="Google Shape;1287;p36"/>
            <p:cNvSpPr/>
            <p:nvPr/>
          </p:nvSpPr>
          <p:spPr>
            <a:xfrm>
              <a:off x="7097824" y="3243743"/>
              <a:ext cx="851024" cy="437975"/>
            </a:xfrm>
            <a:custGeom>
              <a:avLst/>
              <a:gdLst/>
              <a:ahLst/>
              <a:cxnLst/>
              <a:rect l="l" t="t" r="r" b="b"/>
              <a:pathLst>
                <a:path w="21611" h="11122" extrusionOk="0">
                  <a:moveTo>
                    <a:pt x="0" y="1"/>
                  </a:moveTo>
                  <a:lnTo>
                    <a:pt x="10156" y="6811"/>
                  </a:lnTo>
                  <a:lnTo>
                    <a:pt x="21610" y="11121"/>
                  </a:lnTo>
                  <a:lnTo>
                    <a:pt x="11442" y="4323"/>
                  </a:lnTo>
                  <a:lnTo>
                    <a:pt x="0" y="1"/>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78" name="Google Shape;1278;p36"/>
          <p:cNvGrpSpPr/>
          <p:nvPr/>
        </p:nvGrpSpPr>
        <p:grpSpPr>
          <a:xfrm rot="2632787">
            <a:off x="1557367" y="3962547"/>
            <a:ext cx="820688" cy="1113576"/>
            <a:chOff x="1245850" y="2185200"/>
            <a:chExt cx="689036" cy="934940"/>
          </a:xfrm>
        </p:grpSpPr>
        <p:sp>
          <p:nvSpPr>
            <p:cNvPr id="1279" name="Google Shape;1279;p36"/>
            <p:cNvSpPr/>
            <p:nvPr/>
          </p:nvSpPr>
          <p:spPr>
            <a:xfrm flipH="1">
              <a:off x="1245850" y="2185200"/>
              <a:ext cx="689036" cy="934940"/>
            </a:xfrm>
            <a:custGeom>
              <a:avLst/>
              <a:gdLst/>
              <a:ahLst/>
              <a:cxnLst/>
              <a:rect l="l" t="t" r="r" b="b"/>
              <a:pathLst>
                <a:path w="8706" h="11813" extrusionOk="0">
                  <a:moveTo>
                    <a:pt x="5353" y="5072"/>
                  </a:moveTo>
                  <a:cubicBezTo>
                    <a:pt x="5350" y="5079"/>
                    <a:pt x="5349" y="5089"/>
                    <a:pt x="5343" y="5095"/>
                  </a:cubicBezTo>
                  <a:cubicBezTo>
                    <a:pt x="5336" y="5109"/>
                    <a:pt x="5336" y="5116"/>
                    <a:pt x="5329" y="5131"/>
                  </a:cubicBezTo>
                  <a:lnTo>
                    <a:pt x="5343" y="5087"/>
                  </a:lnTo>
                  <a:lnTo>
                    <a:pt x="5353" y="5072"/>
                  </a:lnTo>
                  <a:close/>
                  <a:moveTo>
                    <a:pt x="5754" y="0"/>
                  </a:moveTo>
                  <a:cubicBezTo>
                    <a:pt x="5520" y="0"/>
                    <a:pt x="5285" y="28"/>
                    <a:pt x="5055" y="83"/>
                  </a:cubicBezTo>
                  <a:cubicBezTo>
                    <a:pt x="4724" y="162"/>
                    <a:pt x="4400" y="299"/>
                    <a:pt x="4126" y="508"/>
                  </a:cubicBezTo>
                  <a:cubicBezTo>
                    <a:pt x="3845" y="709"/>
                    <a:pt x="3622" y="976"/>
                    <a:pt x="3464" y="1264"/>
                  </a:cubicBezTo>
                  <a:cubicBezTo>
                    <a:pt x="3377" y="1408"/>
                    <a:pt x="3320" y="1559"/>
                    <a:pt x="3269" y="1710"/>
                  </a:cubicBezTo>
                  <a:lnTo>
                    <a:pt x="3233" y="1818"/>
                  </a:lnTo>
                  <a:cubicBezTo>
                    <a:pt x="3219" y="1861"/>
                    <a:pt x="3219" y="1883"/>
                    <a:pt x="3212" y="1912"/>
                  </a:cubicBezTo>
                  <a:cubicBezTo>
                    <a:pt x="3204" y="1962"/>
                    <a:pt x="3190" y="2013"/>
                    <a:pt x="3183" y="2049"/>
                  </a:cubicBezTo>
                  <a:cubicBezTo>
                    <a:pt x="3168" y="2077"/>
                    <a:pt x="3161" y="2099"/>
                    <a:pt x="3161" y="2113"/>
                  </a:cubicBezTo>
                  <a:cubicBezTo>
                    <a:pt x="3161" y="2128"/>
                    <a:pt x="3168" y="2142"/>
                    <a:pt x="3147" y="2149"/>
                  </a:cubicBezTo>
                  <a:cubicBezTo>
                    <a:pt x="3134" y="2156"/>
                    <a:pt x="3117" y="2160"/>
                    <a:pt x="3097" y="2160"/>
                  </a:cubicBezTo>
                  <a:cubicBezTo>
                    <a:pt x="3034" y="2160"/>
                    <a:pt x="2940" y="2130"/>
                    <a:pt x="2859" y="2092"/>
                  </a:cubicBezTo>
                  <a:lnTo>
                    <a:pt x="2852" y="2085"/>
                  </a:lnTo>
                  <a:cubicBezTo>
                    <a:pt x="2827" y="2073"/>
                    <a:pt x="2800" y="2068"/>
                    <a:pt x="2772" y="2068"/>
                  </a:cubicBezTo>
                  <a:cubicBezTo>
                    <a:pt x="2729" y="2068"/>
                    <a:pt x="2685" y="2082"/>
                    <a:pt x="2650" y="2113"/>
                  </a:cubicBezTo>
                  <a:cubicBezTo>
                    <a:pt x="2578" y="2178"/>
                    <a:pt x="2571" y="2293"/>
                    <a:pt x="2636" y="2365"/>
                  </a:cubicBezTo>
                  <a:cubicBezTo>
                    <a:pt x="2693" y="2423"/>
                    <a:pt x="2744" y="2488"/>
                    <a:pt x="2816" y="2538"/>
                  </a:cubicBezTo>
                  <a:cubicBezTo>
                    <a:pt x="2888" y="2589"/>
                    <a:pt x="2967" y="2646"/>
                    <a:pt x="3082" y="2668"/>
                  </a:cubicBezTo>
                  <a:cubicBezTo>
                    <a:pt x="3122" y="2681"/>
                    <a:pt x="3167" y="2687"/>
                    <a:pt x="3214" y="2687"/>
                  </a:cubicBezTo>
                  <a:cubicBezTo>
                    <a:pt x="3296" y="2687"/>
                    <a:pt x="3384" y="2668"/>
                    <a:pt x="3456" y="2632"/>
                  </a:cubicBezTo>
                  <a:cubicBezTo>
                    <a:pt x="3579" y="2574"/>
                    <a:pt x="3665" y="2495"/>
                    <a:pt x="3730" y="2416"/>
                  </a:cubicBezTo>
                  <a:cubicBezTo>
                    <a:pt x="3860" y="2265"/>
                    <a:pt x="3939" y="2092"/>
                    <a:pt x="3982" y="2013"/>
                  </a:cubicBezTo>
                  <a:cubicBezTo>
                    <a:pt x="4040" y="1912"/>
                    <a:pt x="4105" y="1818"/>
                    <a:pt x="4177" y="1732"/>
                  </a:cubicBezTo>
                  <a:cubicBezTo>
                    <a:pt x="4450" y="1386"/>
                    <a:pt x="4839" y="1206"/>
                    <a:pt x="5249" y="1163"/>
                  </a:cubicBezTo>
                  <a:cubicBezTo>
                    <a:pt x="5303" y="1158"/>
                    <a:pt x="5356" y="1156"/>
                    <a:pt x="5410" y="1156"/>
                  </a:cubicBezTo>
                  <a:cubicBezTo>
                    <a:pt x="5778" y="1156"/>
                    <a:pt x="6150" y="1262"/>
                    <a:pt x="6452" y="1444"/>
                  </a:cubicBezTo>
                  <a:cubicBezTo>
                    <a:pt x="6812" y="1653"/>
                    <a:pt x="7057" y="1969"/>
                    <a:pt x="7143" y="2286"/>
                  </a:cubicBezTo>
                  <a:cubicBezTo>
                    <a:pt x="7186" y="2445"/>
                    <a:pt x="7194" y="2610"/>
                    <a:pt x="7165" y="2783"/>
                  </a:cubicBezTo>
                  <a:cubicBezTo>
                    <a:pt x="7150" y="2869"/>
                    <a:pt x="7129" y="2956"/>
                    <a:pt x="7100" y="3049"/>
                  </a:cubicBezTo>
                  <a:cubicBezTo>
                    <a:pt x="7086" y="3093"/>
                    <a:pt x="7064" y="3136"/>
                    <a:pt x="7050" y="3186"/>
                  </a:cubicBezTo>
                  <a:lnTo>
                    <a:pt x="6985" y="3338"/>
                  </a:lnTo>
                  <a:cubicBezTo>
                    <a:pt x="6898" y="3532"/>
                    <a:pt x="6798" y="3705"/>
                    <a:pt x="6697" y="3834"/>
                  </a:cubicBezTo>
                  <a:cubicBezTo>
                    <a:pt x="6596" y="3971"/>
                    <a:pt x="6495" y="4058"/>
                    <a:pt x="6373" y="4130"/>
                  </a:cubicBezTo>
                  <a:cubicBezTo>
                    <a:pt x="6261" y="4189"/>
                    <a:pt x="6118" y="4224"/>
                    <a:pt x="5952" y="4224"/>
                  </a:cubicBezTo>
                  <a:cubicBezTo>
                    <a:pt x="5936" y="4224"/>
                    <a:pt x="5921" y="4224"/>
                    <a:pt x="5905" y="4223"/>
                  </a:cubicBezTo>
                  <a:cubicBezTo>
                    <a:pt x="5811" y="4223"/>
                    <a:pt x="5710" y="4209"/>
                    <a:pt x="5610" y="4180"/>
                  </a:cubicBezTo>
                  <a:lnTo>
                    <a:pt x="5538" y="4166"/>
                  </a:lnTo>
                  <a:lnTo>
                    <a:pt x="5494" y="4151"/>
                  </a:lnTo>
                  <a:lnTo>
                    <a:pt x="5415" y="4122"/>
                  </a:lnTo>
                  <a:cubicBezTo>
                    <a:pt x="5323" y="4093"/>
                    <a:pt x="5223" y="4078"/>
                    <a:pt x="5119" y="4078"/>
                  </a:cubicBezTo>
                  <a:cubicBezTo>
                    <a:pt x="5044" y="4078"/>
                    <a:pt x="4967" y="4086"/>
                    <a:pt x="4889" y="4101"/>
                  </a:cubicBezTo>
                  <a:cubicBezTo>
                    <a:pt x="4709" y="4144"/>
                    <a:pt x="4515" y="4245"/>
                    <a:pt x="4371" y="4432"/>
                  </a:cubicBezTo>
                  <a:cubicBezTo>
                    <a:pt x="4335" y="4475"/>
                    <a:pt x="4306" y="4526"/>
                    <a:pt x="4285" y="4583"/>
                  </a:cubicBezTo>
                  <a:cubicBezTo>
                    <a:pt x="4270" y="4605"/>
                    <a:pt x="4263" y="4634"/>
                    <a:pt x="4249" y="4662"/>
                  </a:cubicBezTo>
                  <a:lnTo>
                    <a:pt x="4241" y="4684"/>
                  </a:lnTo>
                  <a:lnTo>
                    <a:pt x="4213" y="4785"/>
                  </a:lnTo>
                  <a:cubicBezTo>
                    <a:pt x="4177" y="4914"/>
                    <a:pt x="4133" y="5044"/>
                    <a:pt x="4090" y="5174"/>
                  </a:cubicBezTo>
                  <a:cubicBezTo>
                    <a:pt x="4011" y="5390"/>
                    <a:pt x="3932" y="5613"/>
                    <a:pt x="3845" y="5822"/>
                  </a:cubicBezTo>
                  <a:cubicBezTo>
                    <a:pt x="3677" y="5789"/>
                    <a:pt x="3508" y="5773"/>
                    <a:pt x="3340" y="5773"/>
                  </a:cubicBezTo>
                  <a:cubicBezTo>
                    <a:pt x="2263" y="5773"/>
                    <a:pt x="1250" y="6435"/>
                    <a:pt x="857" y="7507"/>
                  </a:cubicBezTo>
                  <a:lnTo>
                    <a:pt x="0" y="9833"/>
                  </a:lnTo>
                  <a:lnTo>
                    <a:pt x="5386" y="11813"/>
                  </a:lnTo>
                  <a:lnTo>
                    <a:pt x="6243" y="9480"/>
                  </a:lnTo>
                  <a:cubicBezTo>
                    <a:pt x="6711" y="8198"/>
                    <a:pt x="6121" y="6779"/>
                    <a:pt x="4918" y="6196"/>
                  </a:cubicBezTo>
                  <a:cubicBezTo>
                    <a:pt x="4990" y="5980"/>
                    <a:pt x="5062" y="5771"/>
                    <a:pt x="5149" y="5563"/>
                  </a:cubicBezTo>
                  <a:cubicBezTo>
                    <a:pt x="5170" y="5505"/>
                    <a:pt x="5192" y="5440"/>
                    <a:pt x="5221" y="5383"/>
                  </a:cubicBezTo>
                  <a:cubicBezTo>
                    <a:pt x="5372" y="5440"/>
                    <a:pt x="5538" y="5498"/>
                    <a:pt x="5710" y="5534"/>
                  </a:cubicBezTo>
                  <a:cubicBezTo>
                    <a:pt x="5870" y="5567"/>
                    <a:pt x="6043" y="5586"/>
                    <a:pt x="6222" y="5586"/>
                  </a:cubicBezTo>
                  <a:cubicBezTo>
                    <a:pt x="6431" y="5586"/>
                    <a:pt x="6649" y="5560"/>
                    <a:pt x="6862" y="5498"/>
                  </a:cubicBezTo>
                  <a:cubicBezTo>
                    <a:pt x="7258" y="5375"/>
                    <a:pt x="7611" y="5131"/>
                    <a:pt x="7863" y="4857"/>
                  </a:cubicBezTo>
                  <a:cubicBezTo>
                    <a:pt x="8123" y="4569"/>
                    <a:pt x="8295" y="4259"/>
                    <a:pt x="8425" y="3957"/>
                  </a:cubicBezTo>
                  <a:cubicBezTo>
                    <a:pt x="8461" y="3878"/>
                    <a:pt x="8490" y="3798"/>
                    <a:pt x="8519" y="3726"/>
                  </a:cubicBezTo>
                  <a:cubicBezTo>
                    <a:pt x="8540" y="3640"/>
                    <a:pt x="8569" y="3561"/>
                    <a:pt x="8591" y="3467"/>
                  </a:cubicBezTo>
                  <a:cubicBezTo>
                    <a:pt x="8634" y="3294"/>
                    <a:pt x="8670" y="3114"/>
                    <a:pt x="8677" y="2927"/>
                  </a:cubicBezTo>
                  <a:cubicBezTo>
                    <a:pt x="8706" y="2560"/>
                    <a:pt x="8655" y="2164"/>
                    <a:pt x="8519" y="1811"/>
                  </a:cubicBezTo>
                  <a:cubicBezTo>
                    <a:pt x="8382" y="1451"/>
                    <a:pt x="8173" y="1127"/>
                    <a:pt x="7914" y="875"/>
                  </a:cubicBezTo>
                  <a:cubicBezTo>
                    <a:pt x="7655" y="623"/>
                    <a:pt x="7352" y="428"/>
                    <a:pt x="7042" y="284"/>
                  </a:cubicBezTo>
                  <a:cubicBezTo>
                    <a:pt x="6634" y="96"/>
                    <a:pt x="6194" y="0"/>
                    <a:pt x="5754"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0" name="Google Shape;1280;p36"/>
            <p:cNvSpPr/>
            <p:nvPr/>
          </p:nvSpPr>
          <p:spPr>
            <a:xfrm flipH="1">
              <a:off x="1468089" y="2879230"/>
              <a:ext cx="451997" cy="174277"/>
            </a:xfrm>
            <a:custGeom>
              <a:avLst/>
              <a:gdLst/>
              <a:ahLst/>
              <a:cxnLst/>
              <a:rect l="l" t="t" r="r" b="b"/>
              <a:pathLst>
                <a:path w="5711" h="2202" extrusionOk="0">
                  <a:moveTo>
                    <a:pt x="107" y="1"/>
                  </a:moveTo>
                  <a:cubicBezTo>
                    <a:pt x="68" y="1"/>
                    <a:pt x="33" y="23"/>
                    <a:pt x="22" y="63"/>
                  </a:cubicBezTo>
                  <a:cubicBezTo>
                    <a:pt x="0" y="106"/>
                    <a:pt x="29" y="156"/>
                    <a:pt x="72" y="178"/>
                  </a:cubicBezTo>
                  <a:lnTo>
                    <a:pt x="5574" y="2194"/>
                  </a:lnTo>
                  <a:cubicBezTo>
                    <a:pt x="5588" y="2201"/>
                    <a:pt x="5595" y="2201"/>
                    <a:pt x="5610" y="2201"/>
                  </a:cubicBezTo>
                  <a:cubicBezTo>
                    <a:pt x="5646" y="2201"/>
                    <a:pt x="5682" y="2180"/>
                    <a:pt x="5689" y="2144"/>
                  </a:cubicBezTo>
                  <a:cubicBezTo>
                    <a:pt x="5711" y="2093"/>
                    <a:pt x="5682" y="2043"/>
                    <a:pt x="5639" y="2029"/>
                  </a:cubicBezTo>
                  <a:lnTo>
                    <a:pt x="137" y="5"/>
                  </a:lnTo>
                  <a:cubicBezTo>
                    <a:pt x="127" y="2"/>
                    <a:pt x="117" y="1"/>
                    <a:pt x="107"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2" name="Arrow: Right 1">
            <a:hlinkClick r:id="rId4" action="ppaction://hlinksldjump"/>
            <a:extLst>
              <a:ext uri="{FF2B5EF4-FFF2-40B4-BE49-F238E27FC236}">
                <a16:creationId xmlns:a16="http://schemas.microsoft.com/office/drawing/2014/main" id="{F64E417B-C497-422A-9491-39477D99C7A0}"/>
              </a:ext>
            </a:extLst>
          </p:cNvPr>
          <p:cNvSpPr/>
          <p:nvPr/>
        </p:nvSpPr>
        <p:spPr>
          <a:xfrm>
            <a:off x="223975" y="6190847"/>
            <a:ext cx="1185197" cy="6137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28" name="Rectangle: Rounded Corners 1">
            <a:extLst>
              <a:ext uri="{FF2B5EF4-FFF2-40B4-BE49-F238E27FC236}">
                <a16:creationId xmlns:a16="http://schemas.microsoft.com/office/drawing/2014/main" id="{281BB8F6-1D3A-B3BE-D5E8-B2528040580F}"/>
              </a:ext>
            </a:extLst>
          </p:cNvPr>
          <p:cNvSpPr/>
          <p:nvPr/>
        </p:nvSpPr>
        <p:spPr>
          <a:xfrm>
            <a:off x="236859" y="468301"/>
            <a:ext cx="11563350" cy="6296025"/>
          </a:xfrm>
          <a:prstGeom prst="roundRect">
            <a:avLst/>
          </a:prstGeom>
          <a:solidFill>
            <a:sysClr val="window" lastClr="FFFFFF"/>
          </a:solidFill>
          <a:ln w="12700" cap="flat" cmpd="sng" algn="ctr">
            <a:solidFill>
              <a:srgbClr val="00206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a:ea typeface="+mn-ea"/>
              <a:cs typeface="+mn-cs"/>
            </a:endParaRPr>
          </a:p>
        </p:txBody>
      </p:sp>
      <p:pic>
        <p:nvPicPr>
          <p:cNvPr id="77" name="图片 4">
            <a:extLst>
              <a:ext uri="{FF2B5EF4-FFF2-40B4-BE49-F238E27FC236}">
                <a16:creationId xmlns:a16="http://schemas.microsoft.com/office/drawing/2014/main" id="{75B0A0A0-05FC-4A28-B176-055B8CED53B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63478" y="1219200"/>
            <a:ext cx="8495643" cy="5999614"/>
          </a:xfrm>
          <a:prstGeom prst="rect">
            <a:avLst/>
          </a:prstGeom>
          <a:ln>
            <a:noFill/>
          </a:ln>
        </p:spPr>
      </p:pic>
      <p:pic>
        <p:nvPicPr>
          <p:cNvPr id="78" name="Picture 77">
            <a:extLst>
              <a:ext uri="{FF2B5EF4-FFF2-40B4-BE49-F238E27FC236}">
                <a16:creationId xmlns:a16="http://schemas.microsoft.com/office/drawing/2014/main" id="{BC4CFC13-6731-F8A1-C4C6-E0BD77863897}"/>
              </a:ext>
            </a:extLst>
          </p:cNvPr>
          <p:cNvPicPr>
            <a:picLocks noChangeAspect="1"/>
          </p:cNvPicPr>
          <p:nvPr/>
        </p:nvPicPr>
        <p:blipFill>
          <a:blip r:embed="rId6"/>
          <a:stretch>
            <a:fillRect/>
          </a:stretch>
        </p:blipFill>
        <p:spPr>
          <a:xfrm>
            <a:off x="2382934" y="1666186"/>
            <a:ext cx="7614564" cy="4115157"/>
          </a:xfrm>
          <a:prstGeom prst="rect">
            <a:avLst/>
          </a:prstGeom>
        </p:spPr>
      </p:pic>
    </p:spTree>
    <p:extLst>
      <p:ext uri="{BB962C8B-B14F-4D97-AF65-F5344CB8AC3E}">
        <p14:creationId xmlns:p14="http://schemas.microsoft.com/office/powerpoint/2010/main" val="23948943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randombar(horizontal)">
                                      <p:cBhvr>
                                        <p:cTn id="7" dur="500"/>
                                        <p:tgtEl>
                                          <p:spTgt spid="7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8"/>
                                        </p:tgtEl>
                                        <p:attrNameLst>
                                          <p:attrName>style.visibility</p:attrName>
                                        </p:attrNameLst>
                                      </p:cBhvr>
                                      <p:to>
                                        <p:strVal val="visible"/>
                                      </p:to>
                                    </p:set>
                                    <p:animEffect transition="in" filter="wipe(down)">
                                      <p:cBhvr>
                                        <p:cTn id="12"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3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ath Lesson by Slidesgo">
  <a:themeElements>
    <a:clrScheme name="Simple Light">
      <a:dk1>
        <a:srgbClr val="3C1A32"/>
      </a:dk1>
      <a:lt1>
        <a:srgbClr val="582F4E"/>
      </a:lt1>
      <a:dk2>
        <a:srgbClr val="B872AE"/>
      </a:dk2>
      <a:lt2>
        <a:srgbClr val="8F5889"/>
      </a:lt2>
      <a:accent1>
        <a:srgbClr val="FFC715"/>
      </a:accent1>
      <a:accent2>
        <a:srgbClr val="F9A320"/>
      </a:accent2>
      <a:accent3>
        <a:srgbClr val="EE4524"/>
      </a:accent3>
      <a:accent4>
        <a:srgbClr val="FFFFFF"/>
      </a:accent4>
      <a:accent5>
        <a:srgbClr val="73C3B4"/>
      </a:accent5>
      <a:accent6>
        <a:srgbClr val="36A289"/>
      </a:accent6>
      <a:hlink>
        <a:srgbClr val="B872A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reasure Hunt By Slidesgo">
  <a:themeElements>
    <a:clrScheme name="Simple Light">
      <a:dk1>
        <a:srgbClr val="513153"/>
      </a:dk1>
      <a:lt1>
        <a:srgbClr val="FFFFFF"/>
      </a:lt1>
      <a:dk2>
        <a:srgbClr val="AF77B2"/>
      </a:dk2>
      <a:lt2>
        <a:srgbClr val="E75955"/>
      </a:lt2>
      <a:accent1>
        <a:srgbClr val="FBBC24"/>
      </a:accent1>
      <a:accent2>
        <a:srgbClr val="513153"/>
      </a:accent2>
      <a:accent3>
        <a:srgbClr val="AF77B2"/>
      </a:accent3>
      <a:accent4>
        <a:srgbClr val="E75955"/>
      </a:accent4>
      <a:accent5>
        <a:srgbClr val="FBBC24"/>
      </a:accent5>
      <a:accent6>
        <a:srgbClr val="AAEEEA"/>
      </a:accent6>
      <a:hlink>
        <a:srgbClr val="51315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TotalTime>
  <Words>262</Words>
  <Application>Microsoft Office PowerPoint</Application>
  <PresentationFormat>Widescreen</PresentationFormat>
  <Paragraphs>64</Paragraphs>
  <Slides>13</Slides>
  <Notes>13</Notes>
  <HiddenSlides>0</HiddenSlides>
  <MMClips>0</MMClips>
  <ScaleCrop>false</ScaleCrop>
  <HeadingPairs>
    <vt:vector size="6" baseType="variant">
      <vt:variant>
        <vt:lpstr>Fonts Used</vt:lpstr>
      </vt:variant>
      <vt:variant>
        <vt:i4>17</vt:i4>
      </vt:variant>
      <vt:variant>
        <vt:lpstr>Theme</vt:lpstr>
      </vt:variant>
      <vt:variant>
        <vt:i4>5</vt:i4>
      </vt:variant>
      <vt:variant>
        <vt:lpstr>Slide Titles</vt:lpstr>
      </vt:variant>
      <vt:variant>
        <vt:i4>13</vt:i4>
      </vt:variant>
    </vt:vector>
  </HeadingPairs>
  <TitlesOfParts>
    <vt:vector size="35" baseType="lpstr">
      <vt:lpstr>#9Slide07 Altus</vt:lpstr>
      <vt:lpstr>Arial</vt:lpstr>
      <vt:lpstr>Calibri</vt:lpstr>
      <vt:lpstr>Calibri Light</vt:lpstr>
      <vt:lpstr>Cambria</vt:lpstr>
      <vt:lpstr>Cambria Math</vt:lpstr>
      <vt:lpstr>Comfortaa</vt:lpstr>
      <vt:lpstr>等线</vt:lpstr>
      <vt:lpstr>等线 Light</vt:lpstr>
      <vt:lpstr>Fira Sans</vt:lpstr>
      <vt:lpstr>Fredoka One</vt:lpstr>
      <vt:lpstr>Holtwood One SC</vt:lpstr>
      <vt:lpstr>MS Mincho</vt:lpstr>
      <vt:lpstr>Times New Roman</vt:lpstr>
      <vt:lpstr>Trebuchet MS</vt:lpstr>
      <vt:lpstr>Wingdings 3</vt:lpstr>
      <vt:lpstr>仓耳玄三M W05</vt:lpstr>
      <vt:lpstr>3_Office 主题​​</vt:lpstr>
      <vt:lpstr>Math Lesson by Slidesgo</vt:lpstr>
      <vt:lpstr>Facet</vt:lpstr>
      <vt:lpstr>Custom Design</vt:lpstr>
      <vt:lpstr>Treasure Hunt By Slidesgo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HP</cp:lastModifiedBy>
  <cp:revision>28</cp:revision>
  <dcterms:created xsi:type="dcterms:W3CDTF">2024-01-09T11:04:55Z</dcterms:created>
  <dcterms:modified xsi:type="dcterms:W3CDTF">2025-05-07T00:58:13Z</dcterms:modified>
</cp:coreProperties>
</file>