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68" r:id="rId2"/>
    <p:sldId id="270" r:id="rId3"/>
    <p:sldId id="272" r:id="rId4"/>
    <p:sldId id="274" r:id="rId5"/>
    <p:sldId id="275" r:id="rId6"/>
    <p:sldId id="277" r:id="rId7"/>
    <p:sldId id="279" r:id="rId8"/>
    <p:sldId id="280" r:id="rId9"/>
    <p:sldId id="286" r:id="rId10"/>
    <p:sldId id="288" r:id="rId11"/>
    <p:sldId id="297" r:id="rId12"/>
    <p:sldId id="289" r:id="rId13"/>
    <p:sldId id="291" r:id="rId14"/>
    <p:sldId id="293" r:id="rId15"/>
    <p:sldId id="294" r:id="rId16"/>
    <p:sldId id="295" r:id="rId17"/>
    <p:sldId id="296" r:id="rId18"/>
    <p:sldId id="284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71" d="100"/>
          <a:sy n="71" d="100"/>
        </p:scale>
        <p:origin x="484" y="-3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2AAACA-95D2-498F-805A-562743C95D3B}" type="datetimeFigureOut">
              <a:rPr lang="vi-VN" smtClean="0"/>
              <a:t>15/05/2025</a:t>
            </a:fld>
            <a:endParaRPr lang="vi-V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vi-V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71E0B3-8D0B-46D4-8E93-A3279BEA2961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4729711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幻灯片图像占位符 26625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文本占位符 26626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lvl="0"/>
            <a:endParaRPr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en-US" altLang="zh-CN" sz="1200" dirty="0"/>
              <a:t>1</a:t>
            </a:fld>
            <a:endParaRPr lang="zh-CN" sz="1200" dirty="0"/>
          </a:p>
        </p:txBody>
      </p:sp>
    </p:spTree>
    <p:extLst>
      <p:ext uri="{BB962C8B-B14F-4D97-AF65-F5344CB8AC3E}">
        <p14:creationId xmlns:p14="http://schemas.microsoft.com/office/powerpoint/2010/main" val="30670239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34A68D8A-D1CA-413E-8778-2576A895319F}" type="slidenum">
              <a:rPr lang="en-US"/>
              <a:pPr/>
              <a:t>2</a:t>
            </a:fld>
            <a:endParaRPr lang="en-US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87586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A8785C17-BEC1-4EF2-A5E7-246522A8C387}" type="slidenum">
              <a:rPr lang="en-US"/>
              <a:pPr/>
              <a:t>3</a:t>
            </a:fld>
            <a:endParaRPr lang="en-US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83705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0E0A07-2C1C-45C5-985B-D6CD99FDD0F0}" type="slidenum">
              <a:rPr lang="zh-CN" altLang="en-US" smtClean="0">
                <a:solidFill>
                  <a:prstClr val="black"/>
                </a:solidFill>
              </a:rPr>
              <a:pPr/>
              <a:t>10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1284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0E0A07-2C1C-45C5-985B-D6CD99FDD0F0}" type="slidenum">
              <a:rPr lang="zh-CN" altLang="en-US" smtClean="0">
                <a:solidFill>
                  <a:prstClr val="black"/>
                </a:solidFill>
              </a:rPr>
              <a:pPr/>
              <a:t>12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82754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n-US" altLang="zh-CN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5611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0E0A07-2C1C-45C5-985B-D6CD99FDD0F0}" type="slidenum">
              <a:rPr lang="zh-CN" altLang="en-US" smtClean="0">
                <a:solidFill>
                  <a:prstClr val="black"/>
                </a:solidFill>
              </a:rPr>
              <a:pPr/>
              <a:t>14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8061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n-US" altLang="zh-CN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13700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0E0A07-2C1C-45C5-985B-D6CD99FDD0F0}" type="slidenum">
              <a:rPr lang="zh-CN" altLang="en-US" smtClean="0">
                <a:solidFill>
                  <a:prstClr val="black"/>
                </a:solidFill>
              </a:rPr>
              <a:pPr/>
              <a:t>16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69107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F1E57-ED5A-4F41-ACFB-25E32E00A04D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76936-689F-4989-87CB-72018DC55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541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F1E57-ED5A-4F41-ACFB-25E32E00A04D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76936-689F-4989-87CB-72018DC55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96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F1E57-ED5A-4F41-ACFB-25E32E00A04D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76936-689F-4989-87CB-72018DC55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675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F1E57-ED5A-4F41-ACFB-25E32E00A04D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76936-689F-4989-87CB-72018DC55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916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F1E57-ED5A-4F41-ACFB-25E32E00A04D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76936-689F-4989-87CB-72018DC55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254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F1E57-ED5A-4F41-ACFB-25E32E00A04D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76936-689F-4989-87CB-72018DC55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303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F1E57-ED5A-4F41-ACFB-25E32E00A04D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76936-689F-4989-87CB-72018DC55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147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F1E57-ED5A-4F41-ACFB-25E32E00A04D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76936-689F-4989-87CB-72018DC55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887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F1E57-ED5A-4F41-ACFB-25E32E00A04D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76936-689F-4989-87CB-72018DC55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315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F1E57-ED5A-4F41-ACFB-25E32E00A04D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76936-689F-4989-87CB-72018DC55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181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F1E57-ED5A-4F41-ACFB-25E32E00A04D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76936-689F-4989-87CB-72018DC55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1260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1" y="6356353"/>
            <a:ext cx="2743200" cy="365125"/>
          </a:xfrm>
          <a:prstGeom prst="rect">
            <a:avLst/>
          </a:prstGeom>
        </p:spPr>
        <p:txBody>
          <a:bodyPr lIns="68565" tIns="34283" rIns="68565" bIns="34283"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8C93E5-6FF0-4F12-A05F-C8122A06B0AA}" type="datetimeFigureOut">
              <a:rPr lang="zh-CN" altLang="en-US">
                <a:solidFill>
                  <a:prstClr val="black"/>
                </a:solidFill>
                <a:latin typeface="Arial" charset="0"/>
                <a:ea typeface="宋体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2025/5/15</a:t>
            </a:fld>
            <a:endParaRPr lang="zh-CN" altLang="en-US">
              <a:solidFill>
                <a:prstClr val="black"/>
              </a:solidFill>
              <a:latin typeface="Arial" charset="0"/>
              <a:ea typeface="宋体" charset="-122"/>
            </a:endParaRPr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3"/>
            <a:ext cx="4114800" cy="365125"/>
          </a:xfrm>
          <a:prstGeom prst="rect">
            <a:avLst/>
          </a:prstGeom>
        </p:spPr>
        <p:txBody>
          <a:bodyPr lIns="68565" tIns="34283" rIns="68565" bIns="34283"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Arial" charset="0"/>
              <a:ea typeface="宋体" charset="-122"/>
            </a:endParaRPr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1" y="6356353"/>
            <a:ext cx="2743200" cy="365125"/>
          </a:xfrm>
          <a:prstGeom prst="rect">
            <a:avLst/>
          </a:prstGeom>
        </p:spPr>
        <p:txBody>
          <a:bodyPr lIns="68565" tIns="34283" rIns="68565" bIns="34283"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00C461A-9496-4264-B117-983CC003075A}" type="slidenum">
              <a:rPr lang="zh-CN" altLang="en-US">
                <a:solidFill>
                  <a:prstClr val="black"/>
                </a:solidFill>
                <a:latin typeface="Arial" charset="0"/>
                <a:ea typeface="宋体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zh-CN" altLang="en-US">
              <a:solidFill>
                <a:prstClr val="black"/>
              </a:solidFill>
              <a:latin typeface="Arial" charset="0"/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74140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honeycomb/>
      </p:transition>
    </mc:Choice>
    <mc:Fallback xmlns="">
      <p:transition spd="slow" advClick="0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4F1E57-ED5A-4F41-ACFB-25E32E00A04D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776936-689F-4989-87CB-72018DC55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239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png"/><Relationship Id="rId5" Type="http://schemas.openxmlformats.org/officeDocument/2006/relationships/image" Target="../media/image25.gif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png"/><Relationship Id="rId5" Type="http://schemas.openxmlformats.org/officeDocument/2006/relationships/image" Target="../media/image24.png"/><Relationship Id="rId4" Type="http://schemas.openxmlformats.org/officeDocument/2006/relationships/image" Target="../media/image25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536516" y="157070"/>
            <a:ext cx="14741235" cy="9463364"/>
          </a:xfrm>
          <a:prstGeom prst="rect">
            <a:avLst/>
          </a:prstGeom>
          <a:noFill/>
        </p:spPr>
      </p:pic>
      <p:pic>
        <p:nvPicPr>
          <p:cNvPr id="11269" name="图片 11268" descr="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41667" y="4069570"/>
            <a:ext cx="5602309" cy="557039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70" name="图片 11269" descr="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82076" y="-24089"/>
            <a:ext cx="3109924" cy="152689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" name="WordArt 2"/>
          <p:cNvSpPr>
            <a:spLocks noChangeArrowheads="1" noChangeShapeType="1" noTextEdit="1"/>
          </p:cNvSpPr>
          <p:nvPr/>
        </p:nvSpPr>
        <p:spPr bwMode="auto">
          <a:xfrm>
            <a:off x="2134320" y="2230580"/>
            <a:ext cx="8801100" cy="17335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vi-VN" sz="36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00B050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 panose="020B0604020202020204" pitchFamily="34" charset="0"/>
              </a:rPr>
              <a:t> CHÀO MỪNG CÁC EM</a:t>
            </a:r>
          </a:p>
          <a:p>
            <a:pPr algn="ctr"/>
            <a:r>
              <a:rPr lang="vi-VN" sz="36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00B050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 panose="020B0604020202020204" pitchFamily="34" charset="0"/>
              </a:rPr>
              <a:t>ĐẾN VỚI TIẾT HỌC MĨ THUẬT</a:t>
            </a:r>
          </a:p>
        </p:txBody>
      </p:sp>
      <p:sp>
        <p:nvSpPr>
          <p:cNvPr id="19" name="TextBox 14"/>
          <p:cNvSpPr txBox="1">
            <a:spLocks noChangeArrowheads="1"/>
          </p:cNvSpPr>
          <p:nvPr/>
        </p:nvSpPr>
        <p:spPr bwMode="auto">
          <a:xfrm>
            <a:off x="3860241" y="4304552"/>
            <a:ext cx="731469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sz="3200" b="1" dirty="0">
                <a:solidFill>
                  <a:srgbClr val="FF0000"/>
                </a:solidFill>
                <a:latin typeface="HP001 4 hàng" pitchFamily="34" charset="0"/>
                <a:ea typeface="HP001"/>
                <a:cs typeface="HP001"/>
              </a:rPr>
              <a:t>    </a:t>
            </a:r>
            <a:r>
              <a:rPr lang="en-US" sz="3200" b="1" dirty="0" err="1">
                <a:solidFill>
                  <a:srgbClr val="FF0000"/>
                </a:solidFill>
                <a:latin typeface="HP001 4 hàng" pitchFamily="34" charset="0"/>
                <a:ea typeface="HP001"/>
                <a:cs typeface="HP001"/>
              </a:rPr>
              <a:t>Giáo</a:t>
            </a:r>
            <a:r>
              <a:rPr lang="en-US" sz="3200" b="1" dirty="0">
                <a:solidFill>
                  <a:srgbClr val="FF0000"/>
                </a:solidFill>
                <a:latin typeface="HP001 4 hàng" pitchFamily="34" charset="0"/>
                <a:ea typeface="HP001"/>
                <a:cs typeface="HP001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HP001 4 hàng" pitchFamily="34" charset="0"/>
                <a:ea typeface="HP001"/>
                <a:cs typeface="HP001"/>
              </a:rPr>
              <a:t>viên</a:t>
            </a:r>
            <a:r>
              <a:rPr lang="en-US" sz="3200" b="1" dirty="0">
                <a:solidFill>
                  <a:srgbClr val="FF0000"/>
                </a:solidFill>
                <a:latin typeface="HP001 4 hàng" pitchFamily="34" charset="0"/>
                <a:ea typeface="HP001"/>
                <a:cs typeface="HP001"/>
              </a:rPr>
              <a:t> : DƯƠNG THỊ HỒNG NHUNG </a:t>
            </a:r>
          </a:p>
        </p:txBody>
      </p:sp>
    </p:spTree>
    <p:extLst>
      <p:ext uri="{BB962C8B-B14F-4D97-AF65-F5344CB8AC3E}">
        <p14:creationId xmlns:p14="http://schemas.microsoft.com/office/powerpoint/2010/main" val="300514072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64" presetClass="path" presetSubtype="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4.07407E-6 L 2.29167E-6 -0.25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2422" y="0"/>
            <a:ext cx="10553700" cy="680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3538858" y="157551"/>
            <a:ext cx="5715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vi-VN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5 hàng" pitchFamily="34" charset="0"/>
              </a:rPr>
              <a:t>KHỞI ĐỘNG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P001 5 hàng" pitchFamily="34" charset="0"/>
            </a:endParaRPr>
          </a:p>
        </p:txBody>
      </p:sp>
      <p:pic>
        <p:nvPicPr>
          <p:cNvPr id="3" name="Chung-em-voi-an-toan-giao-thong-Nhom-Hoa-Na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20497" y="4024697"/>
            <a:ext cx="406400" cy="4064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E8A9690-EB8C-D295-F9B3-DC02CC9744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3116655"/>
            <a:ext cx="4440050" cy="3841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47411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84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0"/>
            <a:ext cx="10363200" cy="680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1947512" y="444161"/>
            <a:ext cx="5715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5 hàng" pitchFamily="34" charset="0"/>
              </a:rPr>
              <a:t>Kiểm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5 hàng" pitchFamily="34" charset="0"/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5 hàng" pitchFamily="34" charset="0"/>
              </a:rPr>
              <a:t>tra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5 hàng" pitchFamily="34" charset="0"/>
              </a:rPr>
              <a:t> </a:t>
            </a:r>
            <a:r>
              <a:rPr lang="vi-V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5 hàng" pitchFamily="34" charset="0"/>
              </a:rPr>
              <a:t>đồ dùng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5 hàng" pitchFamily="34" charset="0"/>
              </a:rPr>
              <a:t>:</a:t>
            </a: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1366982" y="2861535"/>
            <a:ext cx="83058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5 hàng" pitchFamily="34" charset="0"/>
                <a:cs typeface="+mn-cs"/>
              </a:rPr>
              <a:t>   </a:t>
            </a:r>
          </a:p>
          <a:p>
            <a:pPr eaLnBrk="1" hangingPunct="1">
              <a:defRPr/>
            </a:pP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P001 5 hàng" pitchFamily="34" charset="0"/>
              <a:cs typeface="+mn-cs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71" y="615692"/>
            <a:ext cx="6272767" cy="59311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2688" y="677225"/>
            <a:ext cx="3333768" cy="33181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9810" y="2710113"/>
            <a:ext cx="2829607" cy="22391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6325" y="4535825"/>
            <a:ext cx="3786187" cy="1878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48373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517360" y="1658051"/>
            <a:ext cx="715728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vi-VN" sz="3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BÀI 15: VĂN HÓA GIAO THÔNG</a:t>
            </a:r>
          </a:p>
        </p:txBody>
      </p:sp>
      <p:sp>
        <p:nvSpPr>
          <p:cNvPr id="10" name="Rectangle 9"/>
          <p:cNvSpPr/>
          <p:nvPr/>
        </p:nvSpPr>
        <p:spPr>
          <a:xfrm>
            <a:off x="2502021" y="324666"/>
            <a:ext cx="7495192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vi-VN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CHỦ ĐỀ 8: AN TOÀN GIAO THÔNG</a:t>
            </a:r>
          </a:p>
          <a:p>
            <a:pPr algn="ctr"/>
            <a:r>
              <a:rPr lang="vi-VN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LÀ HẠNH PHÚC CỦA MỌI NHÀ</a:t>
            </a:r>
            <a:endParaRPr lang="en-US" sz="36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Mỹ thuật thiếu nhi: PHẦN 2 CUỘC THI VẼ &quot;ƯỚC MƠ CỦA EM VỀ VIỆT NAM TRONG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9799" y="2668270"/>
            <a:ext cx="6749211" cy="3992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5450818" y="2206605"/>
            <a:ext cx="106830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vi-VN" sz="20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vi-VN" sz="2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Tiết 1</a:t>
            </a:r>
            <a:r>
              <a:rPr lang="vi-VN" sz="20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0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2791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3153" y="2382567"/>
            <a:ext cx="6622472" cy="4345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1336404" y="300245"/>
            <a:ext cx="912833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vi-VN" sz="3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BÀI 15: VĂN HÓA GIAO THÔNG ( TIẾT 1)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7633" y="1077193"/>
            <a:ext cx="7157280" cy="5402084"/>
          </a:xfrm>
          <a:prstGeom prst="rect">
            <a:avLst/>
          </a:prstGeom>
        </p:spPr>
      </p:pic>
      <p:sp>
        <p:nvSpPr>
          <p:cNvPr id="8" name="TextBox 37"/>
          <p:cNvSpPr txBox="1"/>
          <p:nvPr/>
        </p:nvSpPr>
        <p:spPr>
          <a:xfrm>
            <a:off x="110125" y="1174724"/>
            <a:ext cx="3838595" cy="1800493"/>
          </a:xfrm>
          <a:prstGeom prst="rect">
            <a:avLst/>
          </a:prstGeom>
          <a:noFill/>
          <a:ln>
            <a:noFill/>
          </a:ln>
        </p:spPr>
        <p:txBody>
          <a:bodyPr wrap="square" lIns="0" tIns="91440" rtlCol="0">
            <a:spAutoFit/>
            <a:scene3d>
              <a:camera prst="orthographicFront">
                <a:rot lat="0" lon="0" rev="0"/>
              </a:camera>
              <a:lightRig rig="threePt" dir="t"/>
            </a:scene3d>
            <a:sp3d extrusionH="12700">
              <a:bevelT w="57150" h="38100" prst="hardEdge"/>
            </a:sp3d>
          </a:bodyPr>
          <a:lstStyle/>
          <a:p>
            <a:pPr algn="ctr"/>
            <a:r>
              <a:rPr lang="en-US" altLang="zh-CN" sz="3600" b="1" dirty="0" err="1">
                <a:ln w="6350">
                  <a:solidFill>
                    <a:prstClr val="black"/>
                  </a:solidFill>
                </a:ln>
                <a:solidFill>
                  <a:srgbClr val="2CFE22"/>
                </a:solidFill>
                <a:effectLst>
                  <a:outerShdw dist="50800" dir="4800000" algn="ctr" rotWithShape="0">
                    <a:srgbClr val="005F60">
                      <a:lumMod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+mn-lt"/>
              </a:rPr>
              <a:t>Hoạt</a:t>
            </a:r>
            <a:r>
              <a:rPr lang="en-US" altLang="zh-CN" sz="3600" b="1" dirty="0">
                <a:ln w="6350">
                  <a:solidFill>
                    <a:prstClr val="black"/>
                  </a:solidFill>
                </a:ln>
                <a:solidFill>
                  <a:srgbClr val="2CFE22"/>
                </a:solidFill>
                <a:effectLst>
                  <a:outerShdw dist="50800" dir="4800000" algn="ctr" rotWithShape="0">
                    <a:srgbClr val="005F60">
                      <a:lumMod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+mn-lt"/>
              </a:rPr>
              <a:t> </a:t>
            </a:r>
            <a:r>
              <a:rPr lang="en-US" altLang="zh-CN" sz="3600" b="1" dirty="0" err="1">
                <a:ln w="6350">
                  <a:solidFill>
                    <a:prstClr val="black"/>
                  </a:solidFill>
                </a:ln>
                <a:solidFill>
                  <a:srgbClr val="2CFE22"/>
                </a:solidFill>
                <a:effectLst>
                  <a:outerShdw dist="50800" dir="4800000" algn="ctr" rotWithShape="0">
                    <a:srgbClr val="005F60">
                      <a:lumMod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+mn-lt"/>
              </a:rPr>
              <a:t>động</a:t>
            </a:r>
            <a:r>
              <a:rPr lang="en-US" altLang="zh-CN" sz="3600" b="1" dirty="0">
                <a:ln w="6350">
                  <a:solidFill>
                    <a:prstClr val="black"/>
                  </a:solidFill>
                </a:ln>
                <a:solidFill>
                  <a:srgbClr val="2CFE22"/>
                </a:solidFill>
                <a:effectLst>
                  <a:outerShdw dist="50800" dir="4800000" algn="ctr" rotWithShape="0">
                    <a:srgbClr val="005F60">
                      <a:lumMod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+mn-lt"/>
              </a:rPr>
              <a:t> 1</a:t>
            </a:r>
          </a:p>
          <a:p>
            <a:pPr algn="ctr"/>
            <a:r>
              <a:rPr lang="vi-VN" altLang="zh-CN" sz="3600" b="1" dirty="0">
                <a:ln w="0">
                  <a:noFill/>
                </a:ln>
                <a:solidFill>
                  <a:srgbClr val="FF0000"/>
                </a:solidFill>
                <a:effectLst>
                  <a:outerShdw dist="50800" dir="4800000" algn="ctr" rotWithShape="0">
                    <a:srgbClr val="005F60">
                      <a:lumMod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+mn-lt"/>
              </a:rPr>
              <a:t>QUAN SÁT VÀ</a:t>
            </a:r>
          </a:p>
          <a:p>
            <a:pPr algn="ctr"/>
            <a:r>
              <a:rPr lang="vi-VN" altLang="zh-CN" sz="3600" b="1" dirty="0">
                <a:ln w="0">
                  <a:noFill/>
                </a:ln>
                <a:solidFill>
                  <a:srgbClr val="FF0000"/>
                </a:solidFill>
                <a:effectLst>
                  <a:outerShdw dist="50800" dir="4800000" algn="ctr" rotWithShape="0">
                    <a:srgbClr val="005F60">
                      <a:lumMod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+mn-lt"/>
              </a:rPr>
              <a:t> NHẬN THỨC</a:t>
            </a:r>
            <a:endParaRPr lang="en-US" altLang="zh-CN" sz="3600" b="1" dirty="0">
              <a:ln w="0">
                <a:noFill/>
              </a:ln>
              <a:solidFill>
                <a:srgbClr val="FF0000"/>
              </a:solidFill>
              <a:effectLst>
                <a:outerShdw dist="50800" dir="4800000" algn="ctr" rotWithShape="0">
                  <a:srgbClr val="005F60">
                    <a:lumMod val="50000"/>
                  </a:srgbClr>
                </a:outerShdw>
              </a:effectLst>
              <a:latin typeface="Times New Roman" pitchFamily="18" charset="0"/>
              <a:cs typeface="Times New Roman" pitchFamily="18" charset="0"/>
              <a:sym typeface="+mn-lt"/>
            </a:endParaRPr>
          </a:p>
        </p:txBody>
      </p:sp>
      <p:pic>
        <p:nvPicPr>
          <p:cNvPr id="11" name="图片 7">
            <a:extLst>
              <a:ext uri="{FF2B5EF4-FFF2-40B4-BE49-F238E27FC236}">
                <a16:creationId xmlns:a16="http://schemas.microsoft.com/office/drawing/2014/main" id="{51B878A8-2773-44A4-B664-31E74B1705E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20284" y="3882783"/>
            <a:ext cx="3442842" cy="2975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06519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29937" y="906280"/>
            <a:ext cx="715728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vi-VN" sz="3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BÀI 15: VĂN HÓA GIAO THÔNG</a:t>
            </a:r>
          </a:p>
        </p:txBody>
      </p:sp>
      <p:sp>
        <p:nvSpPr>
          <p:cNvPr id="3" name="Rectangle 2"/>
          <p:cNvSpPr/>
          <p:nvPr/>
        </p:nvSpPr>
        <p:spPr>
          <a:xfrm>
            <a:off x="3081259" y="161621"/>
            <a:ext cx="5243789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vi-VN" sz="2400" b="1" dirty="0">
                <a:solidFill>
                  <a:srgbClr val="002060"/>
                </a:solidFill>
                <a:latin typeface="+mj-lt"/>
              </a:rPr>
              <a:t>Thứ 5, Ngày 10 tháng 11 năm 2022</a:t>
            </a:r>
          </a:p>
          <a:p>
            <a:pPr algn="ctr"/>
            <a:r>
              <a:rPr lang="vi-VN" sz="2400" b="1" dirty="0">
                <a:solidFill>
                  <a:srgbClr val="002060"/>
                </a:solidFill>
                <a:latin typeface="+mj-lt"/>
              </a:rPr>
              <a:t>Mĩ thuật</a:t>
            </a:r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77" y="161621"/>
            <a:ext cx="12192000" cy="7022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2562579" y="2087233"/>
            <a:ext cx="7382933" cy="22098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US" sz="3200" i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+ </a:t>
            </a:r>
            <a:r>
              <a:rPr lang="en-US" sz="3200" i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Những</a:t>
            </a:r>
            <a:r>
              <a:rPr lang="en-US" sz="3200" i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hoạt</a:t>
            </a:r>
            <a:r>
              <a:rPr lang="en-US" sz="3200" i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động</a:t>
            </a:r>
            <a:r>
              <a:rPr lang="en-US" sz="3200" i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trong</a:t>
            </a:r>
            <a:r>
              <a:rPr lang="en-US" sz="3200" i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SPMT</a:t>
            </a:r>
            <a:r>
              <a:rPr lang="en-US" sz="3200" i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?</a:t>
            </a:r>
            <a:endParaRPr lang="vi-VN" sz="3200" dirty="0">
              <a:solidFill>
                <a:srgbClr val="FFFF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US" sz="3200" i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+ </a:t>
            </a:r>
            <a:r>
              <a:rPr lang="en-US" sz="3200" i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Hành</a:t>
            </a:r>
            <a:r>
              <a:rPr lang="en-US" sz="3200" i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vi </a:t>
            </a:r>
            <a:r>
              <a:rPr lang="en-US" sz="3200" i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thể</a:t>
            </a:r>
            <a:r>
              <a:rPr lang="en-US" sz="3200" i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hiện</a:t>
            </a:r>
            <a:r>
              <a:rPr lang="en-US" sz="3200" i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văn</a:t>
            </a:r>
            <a:r>
              <a:rPr lang="en-US" sz="3200" i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hóa</a:t>
            </a:r>
            <a:r>
              <a:rPr lang="en-US" sz="3200" i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giao</a:t>
            </a:r>
            <a:r>
              <a:rPr lang="en-US" sz="3200" i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thông</a:t>
            </a:r>
            <a:r>
              <a:rPr lang="en-US" sz="3200" i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?</a:t>
            </a:r>
            <a:endParaRPr lang="vi-VN" sz="3200" dirty="0">
              <a:solidFill>
                <a:srgbClr val="FFFF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3200" i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+ </a:t>
            </a:r>
            <a:r>
              <a:rPr lang="en-US" sz="3200" i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Cách</a:t>
            </a:r>
            <a:r>
              <a:rPr lang="en-US" sz="3200" i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sắp</a:t>
            </a:r>
            <a:r>
              <a:rPr lang="en-US" sz="3200" i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xếp</a:t>
            </a:r>
            <a:r>
              <a:rPr lang="en-US" sz="3200" i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các</a:t>
            </a:r>
            <a:r>
              <a:rPr lang="en-US" sz="3200" i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yếy</a:t>
            </a:r>
            <a:r>
              <a:rPr lang="en-US" sz="3200" i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tố</a:t>
            </a:r>
            <a:r>
              <a:rPr lang="en-US" sz="3200" i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hình</a:t>
            </a:r>
            <a:r>
              <a:rPr lang="en-US" sz="3200" i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3200" i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màu</a:t>
            </a:r>
            <a:r>
              <a:rPr lang="en-US" sz="3200" i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đạm</a:t>
            </a:r>
            <a:r>
              <a:rPr lang="en-US" sz="3200" i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3200" i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màu</a:t>
            </a:r>
            <a:r>
              <a:rPr lang="en-US" sz="3200" i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nhạt</a:t>
            </a:r>
            <a:r>
              <a:rPr lang="en-US" sz="3200" i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3200" i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màu</a:t>
            </a:r>
            <a:r>
              <a:rPr lang="en-US" sz="3200" i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nóng</a:t>
            </a:r>
            <a:r>
              <a:rPr lang="en-US" sz="3200" i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3200" i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màu</a:t>
            </a:r>
            <a:r>
              <a:rPr lang="en-US" sz="3200" i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lạnh</a:t>
            </a:r>
            <a:endParaRPr lang="vi-VN" sz="3200" dirty="0">
              <a:solidFill>
                <a:srgbClr val="FFFF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50E11E8-6583-B4D3-936E-2F864DDCF74A}"/>
              </a:ext>
            </a:extLst>
          </p:cNvPr>
          <p:cNvSpPr/>
          <p:nvPr/>
        </p:nvSpPr>
        <p:spPr>
          <a:xfrm>
            <a:off x="1336404" y="300245"/>
            <a:ext cx="912833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vi-VN" sz="3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BÀI 15: VĂN HÓA GIAO THÔNG ( TIẾT 1)</a:t>
            </a:r>
          </a:p>
        </p:txBody>
      </p:sp>
    </p:spTree>
    <p:extLst>
      <p:ext uri="{BB962C8B-B14F-4D97-AF65-F5344CB8AC3E}">
        <p14:creationId xmlns:p14="http://schemas.microsoft.com/office/powerpoint/2010/main" val="145553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97865" y="1093511"/>
            <a:ext cx="4695150" cy="417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vi-V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KHÁM PHÁ CÁCH THỰC HIỆN</a:t>
            </a:r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vi-VN" sz="20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663" y="1658318"/>
            <a:ext cx="6429037" cy="486416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186529" y="1840375"/>
            <a:ext cx="3978776" cy="2034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vi-VN" sz="2800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vi-V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-Có mấy bước để tạo 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vi-V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sản  phẩm mĩ thuật?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vi-V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Đó là những bước nào?</a:t>
            </a:r>
            <a:endParaRPr lang="vi-VN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8" name="图片 11269" descr="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3262" y="4995586"/>
            <a:ext cx="3109924" cy="152689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DA77CA3-AB35-3A7D-B139-49240794F2CD}"/>
              </a:ext>
            </a:extLst>
          </p:cNvPr>
          <p:cNvSpPr/>
          <p:nvPr/>
        </p:nvSpPr>
        <p:spPr>
          <a:xfrm>
            <a:off x="1336404" y="300245"/>
            <a:ext cx="912833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vi-VN" sz="3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BÀI 15: VĂN HÓA GIAO THÔNG ( TIẾT 1)</a:t>
            </a:r>
          </a:p>
        </p:txBody>
      </p:sp>
    </p:spTree>
    <p:extLst>
      <p:ext uri="{BB962C8B-B14F-4D97-AF65-F5344CB8AC3E}">
        <p14:creationId xmlns:p14="http://schemas.microsoft.com/office/powerpoint/2010/main" val="33072613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01FF437-3220-76DA-2262-3D600DE2A83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991"/>
          <a:stretch/>
        </p:blipFill>
        <p:spPr>
          <a:xfrm rot="10800000">
            <a:off x="1" y="0"/>
            <a:ext cx="12191999" cy="680372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421134" y="1474200"/>
            <a:ext cx="9228665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vi-VN" sz="3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Gợi ý các bước thực hiện</a:t>
            </a:r>
            <a:r>
              <a:rPr lang="en-US" sz="3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 marL="457200" indent="-457200" algn="just">
              <a:lnSpc>
                <a:spcPct val="115000"/>
              </a:lnSpc>
              <a:spcAft>
                <a:spcPts val="0"/>
              </a:spcAft>
              <a:buAutoNum type="arabicPeriod"/>
            </a:pPr>
            <a:r>
              <a:rPr lang="vi-VN" sz="3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Tìm ý tưởng, vẽ nét hình chính, hình phụ</a:t>
            </a:r>
          </a:p>
          <a:p>
            <a:pPr marL="457200" indent="-457200" algn="just">
              <a:lnSpc>
                <a:spcPct val="115000"/>
              </a:lnSpc>
              <a:spcAft>
                <a:spcPts val="0"/>
              </a:spcAft>
              <a:buAutoNum type="arabicPeriod"/>
            </a:pPr>
            <a:r>
              <a:rPr lang="vi-VN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Lựa chọn màu thể hiện hình chính</a:t>
            </a:r>
          </a:p>
          <a:p>
            <a:pPr marL="457200" indent="-457200" algn="just">
              <a:lnSpc>
                <a:spcPct val="115000"/>
              </a:lnSpc>
              <a:spcAft>
                <a:spcPts val="0"/>
              </a:spcAft>
              <a:buAutoNum type="arabicPeriod"/>
            </a:pPr>
            <a:r>
              <a:rPr lang="vi-VN" sz="3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Vẽ màu nền và hình phụ</a:t>
            </a:r>
          </a:p>
          <a:p>
            <a:pPr marL="457200" indent="-457200" algn="just">
              <a:lnSpc>
                <a:spcPct val="115000"/>
              </a:lnSpc>
              <a:spcAft>
                <a:spcPts val="0"/>
              </a:spcAft>
              <a:buAutoNum type="arabicPeriod"/>
            </a:pPr>
            <a:r>
              <a:rPr lang="vi-VN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Hoàn thiện sản phẩm</a:t>
            </a:r>
            <a:endParaRPr lang="vi-VN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4089E0C-93DB-3851-B8C7-F6419DEE6EC2}"/>
              </a:ext>
            </a:extLst>
          </p:cNvPr>
          <p:cNvSpPr/>
          <p:nvPr/>
        </p:nvSpPr>
        <p:spPr>
          <a:xfrm>
            <a:off x="1910145" y="427308"/>
            <a:ext cx="912833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vi-VN" sz="3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BÀI 15: VĂN HÓA GIAO THÔNG ( TIẾT 1)</a:t>
            </a:r>
          </a:p>
        </p:txBody>
      </p:sp>
      <p:pic>
        <p:nvPicPr>
          <p:cNvPr id="3" name="图片 11269" descr="25">
            <a:extLst>
              <a:ext uri="{FF2B5EF4-FFF2-40B4-BE49-F238E27FC236}">
                <a16:creationId xmlns:a16="http://schemas.microsoft.com/office/drawing/2014/main" id="{98102219-20AE-FAFA-2F31-688C938A3F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0146" y="4752020"/>
            <a:ext cx="3109924" cy="1805735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19967940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10D1821-A2A8-58B2-8473-3BA673858A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432"/>
            <a:ext cx="12192000" cy="680313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798893" y="1592372"/>
            <a:ext cx="715728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vi-VN" sz="3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BÀI 15: VĂN HÓA GIAO THÔNG</a:t>
            </a:r>
          </a:p>
        </p:txBody>
      </p:sp>
      <p:sp>
        <p:nvSpPr>
          <p:cNvPr id="10" name="Rectangle 9"/>
          <p:cNvSpPr/>
          <p:nvPr/>
        </p:nvSpPr>
        <p:spPr>
          <a:xfrm>
            <a:off x="2629937" y="392043"/>
            <a:ext cx="7495192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vi-VN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CHỦ ĐỀ 8: AN TOÀN GIAO THÔNG</a:t>
            </a:r>
          </a:p>
          <a:p>
            <a:pPr algn="ctr"/>
            <a:r>
              <a:rPr lang="vi-VN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LÀ HẠNH PHÚC CỦA MỌI NHÀ</a:t>
            </a:r>
            <a:endParaRPr lang="en-US" sz="36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Mỹ thuật thiếu nhi: PHẦN 2 CUỘC THI VẼ &quot;ƯỚC MƠ CỦA EM VỀ VIỆT NAM TRONG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3567" y="2357718"/>
            <a:ext cx="6440057" cy="4108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10005780" y="1726150"/>
            <a:ext cx="106830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vi-VN" sz="20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vi-VN" sz="2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Tiết 2</a:t>
            </a:r>
            <a:r>
              <a:rPr lang="vi-VN" sz="20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0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712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315"/>
            <a:ext cx="12192000" cy="685097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6198" y="-381000"/>
            <a:ext cx="8159632" cy="6995512"/>
          </a:xfrm>
          <a:prstGeom prst="rect">
            <a:avLst/>
          </a:prstGeom>
        </p:spPr>
      </p:pic>
      <p:sp>
        <p:nvSpPr>
          <p:cNvPr id="6" name="TextBox 37"/>
          <p:cNvSpPr txBox="1"/>
          <p:nvPr/>
        </p:nvSpPr>
        <p:spPr>
          <a:xfrm>
            <a:off x="3185896" y="2698046"/>
            <a:ext cx="5881904" cy="3093154"/>
          </a:xfrm>
          <a:prstGeom prst="rect">
            <a:avLst/>
          </a:prstGeom>
          <a:noFill/>
          <a:ln>
            <a:noFill/>
          </a:ln>
        </p:spPr>
        <p:txBody>
          <a:bodyPr wrap="square" lIns="0" tIns="91440" rtlCol="0">
            <a:spAutoFit/>
            <a:scene3d>
              <a:camera prst="orthographicFront">
                <a:rot lat="0" lon="0" rev="0"/>
              </a:camera>
              <a:lightRig rig="threePt" dir="t"/>
            </a:scene3d>
            <a:sp3d extrusionH="12700">
              <a:bevelT w="57150" h="38100" prst="hardEdge"/>
            </a:sp3d>
          </a:bodyPr>
          <a:lstStyle/>
          <a:p>
            <a:pPr algn="ctr"/>
            <a:r>
              <a:rPr lang="en-US" altLang="zh-CN" sz="5400" b="1" dirty="0" err="1">
                <a:ln w="6350">
                  <a:solidFill>
                    <a:prstClr val="black"/>
                  </a:solidFill>
                </a:ln>
                <a:solidFill>
                  <a:srgbClr val="2CFE22"/>
                </a:solidFill>
                <a:effectLst>
                  <a:outerShdw dist="50800" dir="4800000" algn="ctr" rotWithShape="0">
                    <a:srgbClr val="005F60">
                      <a:lumMod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+mn-lt"/>
              </a:rPr>
              <a:t>Hoạt</a:t>
            </a:r>
            <a:r>
              <a:rPr lang="en-US" altLang="zh-CN" sz="5400" b="1" dirty="0">
                <a:ln w="6350">
                  <a:solidFill>
                    <a:prstClr val="black"/>
                  </a:solidFill>
                </a:ln>
                <a:solidFill>
                  <a:srgbClr val="2CFE22"/>
                </a:solidFill>
                <a:effectLst>
                  <a:outerShdw dist="50800" dir="4800000" algn="ctr" rotWithShape="0">
                    <a:srgbClr val="005F60">
                      <a:lumMod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+mn-lt"/>
              </a:rPr>
              <a:t> </a:t>
            </a:r>
            <a:r>
              <a:rPr lang="en-US" altLang="zh-CN" sz="5400" b="1" dirty="0" err="1">
                <a:ln w="6350">
                  <a:solidFill>
                    <a:prstClr val="black"/>
                  </a:solidFill>
                </a:ln>
                <a:solidFill>
                  <a:srgbClr val="2CFE22"/>
                </a:solidFill>
                <a:effectLst>
                  <a:outerShdw dist="50800" dir="4800000" algn="ctr" rotWithShape="0">
                    <a:srgbClr val="005F60">
                      <a:lumMod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+mn-lt"/>
              </a:rPr>
              <a:t>động</a:t>
            </a:r>
            <a:r>
              <a:rPr lang="en-US" altLang="zh-CN" sz="5400" b="1" dirty="0">
                <a:ln w="6350">
                  <a:solidFill>
                    <a:prstClr val="black"/>
                  </a:solidFill>
                </a:ln>
                <a:solidFill>
                  <a:srgbClr val="2CFE22"/>
                </a:solidFill>
                <a:effectLst>
                  <a:outerShdw dist="50800" dir="4800000" algn="ctr" rotWithShape="0">
                    <a:srgbClr val="005F60">
                      <a:lumMod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+mn-lt"/>
              </a:rPr>
              <a:t> 3</a:t>
            </a:r>
          </a:p>
          <a:p>
            <a:pPr algn="ctr"/>
            <a:r>
              <a:rPr lang="en-US" altLang="zh-CN" sz="6600" b="1" dirty="0" err="1">
                <a:ln w="0">
                  <a:noFill/>
                </a:ln>
                <a:solidFill>
                  <a:srgbClr val="FF0000"/>
                </a:solidFill>
                <a:effectLst>
                  <a:outerShdw dist="50800" dir="4800000" algn="ctr" rotWithShape="0">
                    <a:srgbClr val="005F60">
                      <a:lumMod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+mn-lt"/>
              </a:rPr>
              <a:t>Luyện</a:t>
            </a:r>
            <a:r>
              <a:rPr lang="en-US" altLang="zh-CN" sz="6600" b="1" dirty="0">
                <a:ln w="0">
                  <a:noFill/>
                </a:ln>
                <a:solidFill>
                  <a:srgbClr val="FF0000"/>
                </a:solidFill>
                <a:effectLst>
                  <a:outerShdw dist="50800" dir="4800000" algn="ctr" rotWithShape="0">
                    <a:srgbClr val="005F60">
                      <a:lumMod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+mn-lt"/>
              </a:rPr>
              <a:t> </a:t>
            </a:r>
            <a:r>
              <a:rPr lang="en-US" altLang="zh-CN" sz="6600" b="1" dirty="0" err="1">
                <a:ln w="0">
                  <a:noFill/>
                </a:ln>
                <a:solidFill>
                  <a:srgbClr val="FF0000"/>
                </a:solidFill>
                <a:effectLst>
                  <a:outerShdw dist="50800" dir="4800000" algn="ctr" rotWithShape="0">
                    <a:srgbClr val="005F60">
                      <a:lumMod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+mn-lt"/>
              </a:rPr>
              <a:t>tập</a:t>
            </a:r>
            <a:r>
              <a:rPr lang="en-US" altLang="zh-CN" sz="6600" b="1" dirty="0">
                <a:ln w="0">
                  <a:noFill/>
                </a:ln>
                <a:solidFill>
                  <a:srgbClr val="FF0000"/>
                </a:solidFill>
                <a:effectLst>
                  <a:outerShdw dist="50800" dir="4800000" algn="ctr" rotWithShape="0">
                    <a:srgbClr val="005F60">
                      <a:lumMod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+mn-lt"/>
              </a:rPr>
              <a:t> </a:t>
            </a:r>
          </a:p>
          <a:p>
            <a:pPr algn="ctr"/>
            <a:r>
              <a:rPr lang="en-US" altLang="zh-CN" sz="6600" b="1" dirty="0" err="1">
                <a:ln w="0">
                  <a:noFill/>
                </a:ln>
                <a:solidFill>
                  <a:srgbClr val="FF0000"/>
                </a:solidFill>
                <a:effectLst>
                  <a:outerShdw dist="50800" dir="4800000" algn="ctr" rotWithShape="0">
                    <a:srgbClr val="005F60">
                      <a:lumMod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+mn-lt"/>
              </a:rPr>
              <a:t>sáng</a:t>
            </a:r>
            <a:r>
              <a:rPr lang="en-US" altLang="zh-CN" sz="6600" b="1" dirty="0">
                <a:ln w="0">
                  <a:noFill/>
                </a:ln>
                <a:solidFill>
                  <a:srgbClr val="FF0000"/>
                </a:solidFill>
                <a:effectLst>
                  <a:outerShdw dist="50800" dir="4800000" algn="ctr" rotWithShape="0">
                    <a:srgbClr val="005F60">
                      <a:lumMod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+mn-lt"/>
              </a:rPr>
              <a:t> </a:t>
            </a:r>
            <a:r>
              <a:rPr lang="en-US" altLang="zh-CN" sz="6600" b="1" dirty="0" err="1">
                <a:ln w="0">
                  <a:noFill/>
                </a:ln>
                <a:solidFill>
                  <a:srgbClr val="FF0000"/>
                </a:solidFill>
                <a:effectLst>
                  <a:outerShdw dist="50800" dir="4800000" algn="ctr" rotWithShape="0">
                    <a:srgbClr val="005F60">
                      <a:lumMod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+mn-lt"/>
              </a:rPr>
              <a:t>tạo</a:t>
            </a:r>
            <a:endParaRPr lang="zh-CN" altLang="en-US" sz="6600" b="1" dirty="0">
              <a:ln w="0">
                <a:noFill/>
              </a:ln>
              <a:solidFill>
                <a:srgbClr val="FF0000"/>
              </a:solidFill>
              <a:effectLst>
                <a:outerShdw dist="50800" dir="4800000" algn="ctr" rotWithShape="0">
                  <a:srgbClr val="005F60">
                    <a:lumMod val="50000"/>
                  </a:srgbClr>
                </a:outerShdw>
              </a:effectLst>
              <a:latin typeface="Times New Roman" pitchFamily="18" charset="0"/>
              <a:cs typeface="Times New Roman" pitchFamily="18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83324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632613" y="81165"/>
            <a:ext cx="819134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vi-VN" sz="3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THAM KHẢO SẢN PHẨM MĨ THUẬT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9398" y="918730"/>
            <a:ext cx="4651664" cy="282199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9398" y="3860605"/>
            <a:ext cx="4651664" cy="285757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3914" y="918730"/>
            <a:ext cx="4762500" cy="282199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3914" y="3860604"/>
            <a:ext cx="4762500" cy="2821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004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D0BDB71-278F-E970-E502-0428153387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432"/>
            <a:ext cx="12192000" cy="680313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934677" y="1057223"/>
            <a:ext cx="10154653" cy="4435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32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Hướng dẫn HS luyện tập thực hành</a:t>
            </a:r>
          </a:p>
          <a:p>
            <a:pPr>
              <a:lnSpc>
                <a:spcPct val="150000"/>
              </a:lnSpc>
            </a:pP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HS </a:t>
            </a:r>
            <a:r>
              <a:rPr lang="en-US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hoạt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nhóm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/ </a:t>
            </a:r>
            <a:r>
              <a:rPr lang="en-US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cá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Khuyến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khích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HS </a:t>
            </a:r>
            <a:r>
              <a:rPr lang="en-US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kĩ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thuật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, HS </a:t>
            </a:r>
            <a:r>
              <a:rPr lang="en-US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chủ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sáng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tạo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phẩm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mới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ý </a:t>
            </a:r>
            <a:r>
              <a:rPr lang="en-US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thích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en-US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phù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trí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tưởng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tượng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mình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. HS </a:t>
            </a:r>
            <a:r>
              <a:rPr lang="en-US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Chủ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chọn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nội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dung </a:t>
            </a:r>
            <a:r>
              <a:rPr lang="en-US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tùy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lực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sở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thích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vi-VN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图片 7">
            <a:extLst>
              <a:ext uri="{FF2B5EF4-FFF2-40B4-BE49-F238E27FC236}">
                <a16:creationId xmlns:a16="http://schemas.microsoft.com/office/drawing/2014/main" id="{81B6B66B-886B-90F0-ED20-1C2208B99D0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54003" y="4695195"/>
            <a:ext cx="11935327" cy="2162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668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572B99A-B9C7-BA3B-E0AF-A99BC8A19F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432"/>
            <a:ext cx="12192000" cy="680313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288304" y="612815"/>
            <a:ext cx="962526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32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Thực hành </a:t>
            </a:r>
            <a:r>
              <a:rPr lang="en-US" sz="3200" b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nhóm</a:t>
            </a:r>
            <a:r>
              <a:rPr lang="en-US" sz="32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vi-VN" sz="3200" b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HS </a:t>
            </a:r>
            <a:r>
              <a:rPr lang="en-US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Chủ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chọn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nội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dung </a:t>
            </a:r>
            <a:r>
              <a:rPr lang="en-US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tùy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lực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sở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thích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vẽ 1 bức tranh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GV </a:t>
            </a:r>
            <a:r>
              <a:rPr lang="en-US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hướng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dẫn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vi-VN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图片 7">
            <a:extLst>
              <a:ext uri="{FF2B5EF4-FFF2-40B4-BE49-F238E27FC236}">
                <a16:creationId xmlns:a16="http://schemas.microsoft.com/office/drawing/2014/main" id="{51B878A8-2773-44A4-B664-31E74B1705E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5379514" y="4402557"/>
            <a:ext cx="3442842" cy="2975217"/>
          </a:xfrm>
          <a:prstGeom prst="rect">
            <a:avLst/>
          </a:prstGeom>
        </p:spPr>
      </p:pic>
      <p:pic>
        <p:nvPicPr>
          <p:cNvPr id="5" name="Picture 159" descr="10004015438746072987">
            <a:extLst>
              <a:ext uri="{FF2B5EF4-FFF2-40B4-BE49-F238E27FC236}">
                <a16:creationId xmlns:a16="http://schemas.microsoft.com/office/drawing/2014/main" id="{B4D7221B-CA3D-434F-B50B-6D0030D2D78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8419307" y="4486698"/>
            <a:ext cx="992187" cy="1322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图片 7">
            <a:extLst>
              <a:ext uri="{FF2B5EF4-FFF2-40B4-BE49-F238E27FC236}">
                <a16:creationId xmlns:a16="http://schemas.microsoft.com/office/drawing/2014/main" id="{C3A4C330-8717-7B14-2F1B-DC81E04BB3C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54543" y="4728210"/>
            <a:ext cx="12288253" cy="2162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848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5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315"/>
            <a:ext cx="12109391" cy="685097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6198" y="-381000"/>
            <a:ext cx="8159632" cy="6995512"/>
          </a:xfrm>
          <a:prstGeom prst="rect">
            <a:avLst/>
          </a:prstGeom>
        </p:spPr>
      </p:pic>
      <p:sp>
        <p:nvSpPr>
          <p:cNvPr id="7" name="TextBox 37"/>
          <p:cNvSpPr txBox="1"/>
          <p:nvPr/>
        </p:nvSpPr>
        <p:spPr>
          <a:xfrm>
            <a:off x="3200400" y="2621846"/>
            <a:ext cx="5881904" cy="3093154"/>
          </a:xfrm>
          <a:prstGeom prst="rect">
            <a:avLst/>
          </a:prstGeom>
          <a:noFill/>
          <a:ln>
            <a:noFill/>
          </a:ln>
        </p:spPr>
        <p:txBody>
          <a:bodyPr wrap="square" lIns="0" tIns="91440" rtlCol="0">
            <a:spAutoFit/>
            <a:scene3d>
              <a:camera prst="orthographicFront">
                <a:rot lat="0" lon="0" rev="0"/>
              </a:camera>
              <a:lightRig rig="threePt" dir="t"/>
            </a:scene3d>
            <a:sp3d extrusionH="12700">
              <a:bevelT w="57150" h="38100" prst="hardEdge"/>
            </a:sp3d>
          </a:bodyPr>
          <a:lstStyle/>
          <a:p>
            <a:pPr algn="ctr"/>
            <a:r>
              <a:rPr lang="en-US" altLang="zh-CN" sz="6000" b="1" dirty="0" err="1">
                <a:ln w="6350">
                  <a:solidFill>
                    <a:prstClr val="black"/>
                  </a:solidFill>
                </a:ln>
                <a:solidFill>
                  <a:srgbClr val="2CFE22"/>
                </a:solidFill>
                <a:effectLst>
                  <a:outerShdw dist="50800" dir="4800000" algn="ctr" rotWithShape="0">
                    <a:srgbClr val="005F60">
                      <a:lumMod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+mn-lt"/>
              </a:rPr>
              <a:t>Hoạt</a:t>
            </a:r>
            <a:r>
              <a:rPr lang="en-US" altLang="zh-CN" sz="6000" b="1" dirty="0">
                <a:ln w="6350">
                  <a:solidFill>
                    <a:prstClr val="black"/>
                  </a:solidFill>
                </a:ln>
                <a:solidFill>
                  <a:srgbClr val="2CFE22"/>
                </a:solidFill>
                <a:effectLst>
                  <a:outerShdw dist="50800" dir="4800000" algn="ctr" rotWithShape="0">
                    <a:srgbClr val="005F60">
                      <a:lumMod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+mn-lt"/>
              </a:rPr>
              <a:t> </a:t>
            </a:r>
            <a:r>
              <a:rPr lang="en-US" altLang="zh-CN" sz="6000" b="1" dirty="0" err="1">
                <a:ln w="6350">
                  <a:solidFill>
                    <a:prstClr val="black"/>
                  </a:solidFill>
                </a:ln>
                <a:solidFill>
                  <a:srgbClr val="2CFE22"/>
                </a:solidFill>
                <a:effectLst>
                  <a:outerShdw dist="50800" dir="4800000" algn="ctr" rotWithShape="0">
                    <a:srgbClr val="005F60">
                      <a:lumMod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+mn-lt"/>
              </a:rPr>
              <a:t>động</a:t>
            </a:r>
            <a:r>
              <a:rPr lang="en-US" altLang="zh-CN" sz="6000" b="1" dirty="0">
                <a:ln w="6350">
                  <a:solidFill>
                    <a:prstClr val="black"/>
                  </a:solidFill>
                </a:ln>
                <a:solidFill>
                  <a:srgbClr val="2CFE22"/>
                </a:solidFill>
                <a:effectLst>
                  <a:outerShdw dist="50800" dir="4800000" algn="ctr" rotWithShape="0">
                    <a:srgbClr val="005F60">
                      <a:lumMod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+mn-lt"/>
              </a:rPr>
              <a:t> 4</a:t>
            </a:r>
          </a:p>
          <a:p>
            <a:pPr algn="ctr"/>
            <a:r>
              <a:rPr lang="en-US" altLang="zh-CN" sz="6600" b="1" dirty="0" err="1">
                <a:ln w="0">
                  <a:noFill/>
                </a:ln>
                <a:solidFill>
                  <a:srgbClr val="FF0000"/>
                </a:solidFill>
                <a:effectLst>
                  <a:outerShdw dist="50800" dir="4800000" algn="ctr" rotWithShape="0">
                    <a:srgbClr val="005F60">
                      <a:lumMod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+mn-lt"/>
              </a:rPr>
              <a:t>Phân</a:t>
            </a:r>
            <a:r>
              <a:rPr lang="en-US" altLang="zh-CN" sz="6600" b="1" dirty="0">
                <a:ln w="0">
                  <a:noFill/>
                </a:ln>
                <a:solidFill>
                  <a:srgbClr val="FF0000"/>
                </a:solidFill>
                <a:effectLst>
                  <a:outerShdw dist="50800" dir="4800000" algn="ctr" rotWithShape="0">
                    <a:srgbClr val="005F60">
                      <a:lumMod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+mn-lt"/>
              </a:rPr>
              <a:t> </a:t>
            </a:r>
            <a:r>
              <a:rPr lang="en-US" altLang="zh-CN" sz="6600" b="1" dirty="0" err="1">
                <a:ln w="0">
                  <a:noFill/>
                </a:ln>
                <a:solidFill>
                  <a:srgbClr val="FF0000"/>
                </a:solidFill>
                <a:effectLst>
                  <a:outerShdw dist="50800" dir="4800000" algn="ctr" rotWithShape="0">
                    <a:srgbClr val="005F60">
                      <a:lumMod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+mn-lt"/>
              </a:rPr>
              <a:t>tích</a:t>
            </a:r>
            <a:r>
              <a:rPr lang="en-US" altLang="zh-CN" sz="6600" b="1" dirty="0">
                <a:ln w="0">
                  <a:noFill/>
                </a:ln>
                <a:solidFill>
                  <a:srgbClr val="FF0000"/>
                </a:solidFill>
                <a:effectLst>
                  <a:outerShdw dist="50800" dir="4800000" algn="ctr" rotWithShape="0">
                    <a:srgbClr val="005F60">
                      <a:lumMod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+mn-lt"/>
              </a:rPr>
              <a:t> </a:t>
            </a:r>
          </a:p>
          <a:p>
            <a:pPr algn="ctr"/>
            <a:r>
              <a:rPr lang="en-US" altLang="zh-CN" sz="6600" b="1" dirty="0">
                <a:ln w="0">
                  <a:noFill/>
                </a:ln>
                <a:solidFill>
                  <a:srgbClr val="FF0000"/>
                </a:solidFill>
                <a:effectLst>
                  <a:outerShdw dist="50800" dir="4800000" algn="ctr" rotWithShape="0">
                    <a:srgbClr val="005F60">
                      <a:lumMod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+mn-lt"/>
              </a:rPr>
              <a:t> </a:t>
            </a:r>
            <a:r>
              <a:rPr lang="en-US" altLang="zh-CN" sz="6600" b="1" dirty="0" err="1">
                <a:ln w="0">
                  <a:noFill/>
                </a:ln>
                <a:solidFill>
                  <a:srgbClr val="FF0000"/>
                </a:solidFill>
                <a:effectLst>
                  <a:outerShdw dist="50800" dir="4800000" algn="ctr" rotWithShape="0">
                    <a:srgbClr val="005F60">
                      <a:lumMod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+mn-lt"/>
              </a:rPr>
              <a:t>đánh</a:t>
            </a:r>
            <a:r>
              <a:rPr lang="en-US" altLang="zh-CN" sz="6600" b="1" dirty="0">
                <a:ln w="0">
                  <a:noFill/>
                </a:ln>
                <a:solidFill>
                  <a:srgbClr val="FF0000"/>
                </a:solidFill>
                <a:effectLst>
                  <a:outerShdw dist="50800" dir="4800000" algn="ctr" rotWithShape="0">
                    <a:srgbClr val="005F60">
                      <a:lumMod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+mn-lt"/>
              </a:rPr>
              <a:t> </a:t>
            </a:r>
            <a:r>
              <a:rPr lang="en-US" altLang="zh-CN" sz="6600" b="1" dirty="0" err="1">
                <a:ln w="0">
                  <a:noFill/>
                </a:ln>
                <a:solidFill>
                  <a:srgbClr val="FF0000"/>
                </a:solidFill>
                <a:effectLst>
                  <a:outerShdw dist="50800" dir="4800000" algn="ctr" rotWithShape="0">
                    <a:srgbClr val="005F60">
                      <a:lumMod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+mn-lt"/>
              </a:rPr>
              <a:t>giá</a:t>
            </a:r>
            <a:r>
              <a:rPr lang="en-US" altLang="zh-CN" sz="6600" b="1" dirty="0">
                <a:ln w="0">
                  <a:noFill/>
                </a:ln>
                <a:solidFill>
                  <a:srgbClr val="FF0000"/>
                </a:solidFill>
                <a:effectLst>
                  <a:outerShdw dist="50800" dir="4800000" algn="ctr" rotWithShape="0">
                    <a:srgbClr val="005F60">
                      <a:lumMod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+mn-lt"/>
              </a:rPr>
              <a:t> </a:t>
            </a:r>
            <a:endParaRPr lang="zh-CN" altLang="en-US" sz="6600" b="1" dirty="0">
              <a:ln w="0">
                <a:noFill/>
              </a:ln>
              <a:solidFill>
                <a:srgbClr val="FF0000"/>
              </a:solidFill>
              <a:effectLst>
                <a:outerShdw dist="50800" dir="4800000" algn="ctr" rotWithShape="0">
                  <a:srgbClr val="005F60">
                    <a:lumMod val="50000"/>
                  </a:srgbClr>
                </a:outerShdw>
              </a:effectLst>
              <a:latin typeface="Times New Roman" pitchFamily="18" charset="0"/>
              <a:cs typeface="Times New Roman" pitchFamily="18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79886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8D06685-D184-9B00-BA3B-21C049808D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432"/>
            <a:ext cx="12192000" cy="6803136"/>
          </a:xfrm>
          <a:prstGeom prst="rect">
            <a:avLst/>
          </a:prstGeom>
        </p:spPr>
      </p:pic>
      <p:pic>
        <p:nvPicPr>
          <p:cNvPr id="5" name="Picture 159" descr="10004015438746072987">
            <a:extLst>
              <a:ext uri="{FF2B5EF4-FFF2-40B4-BE49-F238E27FC236}">
                <a16:creationId xmlns:a16="http://schemas.microsoft.com/office/drawing/2014/main" id="{B4D7221B-CA3D-434F-B50B-6D0030D2D78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8090172" y="2924508"/>
            <a:ext cx="825228" cy="1100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933906" y="494485"/>
            <a:ext cx="569579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Giới</a:t>
            </a:r>
            <a:r>
              <a:rPr lang="en-US" sz="4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thiệu</a:t>
            </a:r>
            <a:r>
              <a:rPr lang="en-US" sz="4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sz="4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phẩm</a:t>
            </a:r>
            <a:r>
              <a:rPr lang="en-US" sz="4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7" name="Rectangle 6"/>
          <p:cNvSpPr/>
          <p:nvPr/>
        </p:nvSpPr>
        <p:spPr>
          <a:xfrm>
            <a:off x="2979165" y="1686214"/>
            <a:ext cx="7257114" cy="1480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3200" b="1" dirty="0">
                <a:solidFill>
                  <a:srgbClr val="002060"/>
                </a:solidFill>
                <a:latin typeface="+mj-lt"/>
              </a:rPr>
              <a:t>Giới thiệu nhận</a:t>
            </a:r>
            <a:r>
              <a:rPr lang="en-US" sz="3200" b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vi-VN" sz="3200" b="1" dirty="0">
                <a:solidFill>
                  <a:srgbClr val="002060"/>
                </a:solidFill>
                <a:latin typeface="+mj-lt"/>
              </a:rPr>
              <a:t>xét đánh giá sản phẩm Của mình và bạn </a:t>
            </a:r>
            <a:endParaRPr lang="en-US" sz="3200" b="1" dirty="0">
              <a:solidFill>
                <a:srgbClr val="002060"/>
              </a:solidFill>
              <a:latin typeface="+mj-lt"/>
            </a:endParaRPr>
          </a:p>
        </p:txBody>
      </p:sp>
      <p:pic>
        <p:nvPicPr>
          <p:cNvPr id="9" name="图片 7">
            <a:extLst>
              <a:ext uri="{FF2B5EF4-FFF2-40B4-BE49-F238E27FC236}">
                <a16:creationId xmlns:a16="http://schemas.microsoft.com/office/drawing/2014/main" id="{A07866F2-19C9-40A7-921F-AA9C11F8FD5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524000" y="4695195"/>
            <a:ext cx="9144000" cy="2162808"/>
          </a:xfrm>
          <a:prstGeom prst="rect">
            <a:avLst/>
          </a:prstGeom>
        </p:spPr>
      </p:pic>
      <p:pic>
        <p:nvPicPr>
          <p:cNvPr id="10" name="图片 8">
            <a:extLst>
              <a:ext uri="{FF2B5EF4-FFF2-40B4-BE49-F238E27FC236}">
                <a16:creationId xmlns:a16="http://schemas.microsoft.com/office/drawing/2014/main" id="{DE726B17-CB5D-4E6D-9EC3-0849AD9086A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81801" y="3659364"/>
            <a:ext cx="2417197" cy="3198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160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1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7136"/>
            <a:ext cx="12362916" cy="685097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6198" y="-381000"/>
            <a:ext cx="8159632" cy="6995512"/>
          </a:xfrm>
          <a:prstGeom prst="rect">
            <a:avLst/>
          </a:prstGeom>
        </p:spPr>
      </p:pic>
      <p:sp>
        <p:nvSpPr>
          <p:cNvPr id="5" name="TextBox 37"/>
          <p:cNvSpPr txBox="1"/>
          <p:nvPr/>
        </p:nvSpPr>
        <p:spPr>
          <a:xfrm>
            <a:off x="3200400" y="2667000"/>
            <a:ext cx="5881904" cy="3093154"/>
          </a:xfrm>
          <a:prstGeom prst="rect">
            <a:avLst/>
          </a:prstGeom>
          <a:noFill/>
          <a:ln>
            <a:noFill/>
          </a:ln>
        </p:spPr>
        <p:txBody>
          <a:bodyPr wrap="square" lIns="0" tIns="91440" rtlCol="0">
            <a:spAutoFit/>
            <a:scene3d>
              <a:camera prst="orthographicFront">
                <a:rot lat="0" lon="0" rev="0"/>
              </a:camera>
              <a:lightRig rig="threePt" dir="t"/>
            </a:scene3d>
            <a:sp3d extrusionH="12700">
              <a:bevelT w="57150" h="38100" prst="hardEdge"/>
            </a:sp3d>
          </a:bodyPr>
          <a:lstStyle/>
          <a:p>
            <a:pPr algn="ctr"/>
            <a:r>
              <a:rPr lang="en-US" altLang="zh-CN" sz="6000" b="1" dirty="0" err="1">
                <a:ln w="6350">
                  <a:solidFill>
                    <a:prstClr val="black"/>
                  </a:solidFill>
                </a:ln>
                <a:solidFill>
                  <a:srgbClr val="2CFE22"/>
                </a:solidFill>
                <a:effectLst>
                  <a:outerShdw dist="50800" dir="4800000" algn="ctr" rotWithShape="0">
                    <a:srgbClr val="005F60">
                      <a:lumMod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+mn-lt"/>
              </a:rPr>
              <a:t>Hoạt</a:t>
            </a:r>
            <a:r>
              <a:rPr lang="en-US" altLang="zh-CN" sz="6000" b="1" dirty="0">
                <a:ln w="6350">
                  <a:solidFill>
                    <a:prstClr val="black"/>
                  </a:solidFill>
                </a:ln>
                <a:solidFill>
                  <a:srgbClr val="2CFE22"/>
                </a:solidFill>
                <a:effectLst>
                  <a:outerShdw dist="50800" dir="4800000" algn="ctr" rotWithShape="0">
                    <a:srgbClr val="005F60">
                      <a:lumMod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+mn-lt"/>
              </a:rPr>
              <a:t> </a:t>
            </a:r>
            <a:r>
              <a:rPr lang="en-US" altLang="zh-CN" sz="6000" b="1" dirty="0" err="1">
                <a:ln w="6350">
                  <a:solidFill>
                    <a:prstClr val="black"/>
                  </a:solidFill>
                </a:ln>
                <a:solidFill>
                  <a:srgbClr val="2CFE22"/>
                </a:solidFill>
                <a:effectLst>
                  <a:outerShdw dist="50800" dir="4800000" algn="ctr" rotWithShape="0">
                    <a:srgbClr val="005F60">
                      <a:lumMod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+mn-lt"/>
              </a:rPr>
              <a:t>động</a:t>
            </a:r>
            <a:r>
              <a:rPr lang="en-US" altLang="zh-CN" sz="6000" b="1" dirty="0">
                <a:ln w="6350">
                  <a:solidFill>
                    <a:prstClr val="black"/>
                  </a:solidFill>
                </a:ln>
                <a:solidFill>
                  <a:srgbClr val="2CFE22"/>
                </a:solidFill>
                <a:effectLst>
                  <a:outerShdw dist="50800" dir="4800000" algn="ctr" rotWithShape="0">
                    <a:srgbClr val="005F60">
                      <a:lumMod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+mn-lt"/>
              </a:rPr>
              <a:t> 5</a:t>
            </a:r>
          </a:p>
          <a:p>
            <a:pPr algn="ctr"/>
            <a:r>
              <a:rPr lang="en-US" altLang="zh-CN" sz="6600" b="1" dirty="0" err="1">
                <a:ln w="0">
                  <a:noFill/>
                </a:ln>
                <a:solidFill>
                  <a:srgbClr val="FF0000"/>
                </a:solidFill>
                <a:effectLst>
                  <a:outerShdw dist="50800" dir="4800000" algn="ctr" rotWithShape="0">
                    <a:srgbClr val="005F60">
                      <a:lumMod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+mn-lt"/>
              </a:rPr>
              <a:t>Vận</a:t>
            </a:r>
            <a:r>
              <a:rPr lang="en-US" altLang="zh-CN" sz="6600" b="1" dirty="0">
                <a:ln w="0">
                  <a:noFill/>
                </a:ln>
                <a:solidFill>
                  <a:srgbClr val="FF0000"/>
                </a:solidFill>
                <a:effectLst>
                  <a:outerShdw dist="50800" dir="4800000" algn="ctr" rotWithShape="0">
                    <a:srgbClr val="005F60">
                      <a:lumMod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+mn-lt"/>
              </a:rPr>
              <a:t> </a:t>
            </a:r>
            <a:r>
              <a:rPr lang="en-US" altLang="zh-CN" sz="6600" b="1" dirty="0" err="1">
                <a:ln w="0">
                  <a:noFill/>
                </a:ln>
                <a:solidFill>
                  <a:srgbClr val="FF0000"/>
                </a:solidFill>
                <a:effectLst>
                  <a:outerShdw dist="50800" dir="4800000" algn="ctr" rotWithShape="0">
                    <a:srgbClr val="005F60">
                      <a:lumMod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+mn-lt"/>
              </a:rPr>
              <a:t>dụng</a:t>
            </a:r>
            <a:r>
              <a:rPr lang="en-US" altLang="zh-CN" sz="6600" b="1" dirty="0">
                <a:ln w="0">
                  <a:noFill/>
                </a:ln>
                <a:solidFill>
                  <a:srgbClr val="FF0000"/>
                </a:solidFill>
                <a:effectLst>
                  <a:outerShdw dist="50800" dir="4800000" algn="ctr" rotWithShape="0">
                    <a:srgbClr val="005F60">
                      <a:lumMod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+mn-lt"/>
              </a:rPr>
              <a:t> </a:t>
            </a:r>
          </a:p>
          <a:p>
            <a:pPr algn="ctr"/>
            <a:r>
              <a:rPr lang="en-US" altLang="zh-CN" sz="6600" b="1" dirty="0" err="1">
                <a:ln w="0">
                  <a:noFill/>
                </a:ln>
                <a:solidFill>
                  <a:srgbClr val="FF0000"/>
                </a:solidFill>
                <a:effectLst>
                  <a:outerShdw dist="50800" dir="4800000" algn="ctr" rotWithShape="0">
                    <a:srgbClr val="005F60">
                      <a:lumMod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+mn-lt"/>
              </a:rPr>
              <a:t>Phát</a:t>
            </a:r>
            <a:r>
              <a:rPr lang="en-US" altLang="zh-CN" sz="6600" b="1" dirty="0">
                <a:ln w="0">
                  <a:noFill/>
                </a:ln>
                <a:solidFill>
                  <a:srgbClr val="FF0000"/>
                </a:solidFill>
                <a:effectLst>
                  <a:outerShdw dist="50800" dir="4800000" algn="ctr" rotWithShape="0">
                    <a:srgbClr val="005F60">
                      <a:lumMod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+mn-lt"/>
              </a:rPr>
              <a:t> </a:t>
            </a:r>
            <a:r>
              <a:rPr lang="en-US" altLang="zh-CN" sz="6600" b="1" dirty="0" err="1">
                <a:ln w="0">
                  <a:noFill/>
                </a:ln>
                <a:solidFill>
                  <a:srgbClr val="FF0000"/>
                </a:solidFill>
                <a:effectLst>
                  <a:outerShdw dist="50800" dir="4800000" algn="ctr" rotWithShape="0">
                    <a:srgbClr val="005F60">
                      <a:lumMod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+mn-lt"/>
              </a:rPr>
              <a:t>triển</a:t>
            </a:r>
            <a:r>
              <a:rPr lang="en-US" altLang="zh-CN" sz="6600" b="1" dirty="0">
                <a:ln w="0">
                  <a:noFill/>
                </a:ln>
                <a:solidFill>
                  <a:srgbClr val="FF0000"/>
                </a:solidFill>
                <a:effectLst>
                  <a:outerShdw dist="50800" dir="4800000" algn="ctr" rotWithShape="0">
                    <a:srgbClr val="005F60">
                      <a:lumMod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+mn-lt"/>
              </a:rPr>
              <a:t> </a:t>
            </a:r>
            <a:endParaRPr lang="zh-CN" altLang="en-US" sz="6600" b="1" dirty="0">
              <a:ln w="0">
                <a:noFill/>
              </a:ln>
              <a:solidFill>
                <a:srgbClr val="FF0000"/>
              </a:solidFill>
              <a:effectLst>
                <a:outerShdw dist="50800" dir="4800000" algn="ctr" rotWithShape="0">
                  <a:srgbClr val="005F60">
                    <a:lumMod val="50000"/>
                  </a:srgbClr>
                </a:outerShdw>
              </a:effectLst>
              <a:latin typeface="Times New Roman" pitchFamily="18" charset="0"/>
              <a:cs typeface="Times New Roman" pitchFamily="18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25962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963" y="1098199"/>
            <a:ext cx="10070799" cy="379653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57963" y="4990231"/>
            <a:ext cx="10815957" cy="15391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Tx/>
              <a:buChar char="-"/>
            </a:pP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HS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hướng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tìm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hiểu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nhữ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ng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biển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báo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giao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thông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mà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mình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sưu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tầm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được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kể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thêm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một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số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biển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báo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mà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mình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biết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Tx/>
              <a:buChar char="-"/>
            </a:pPr>
            <a:r>
              <a:rPr lang="vi-VN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Hướng dẫn các em quan sát các biển báo gioa thông ngoài thực tế</a:t>
            </a:r>
            <a:endParaRPr lang="vi-VN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5534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D:\Lớp 5\hinh\2732012174686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9821" y="-68366"/>
            <a:ext cx="1225182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7" descr="pi1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625" y="2209800"/>
            <a:ext cx="17526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0" name="WordArt 6"/>
          <p:cNvSpPr>
            <a:spLocks noChangeArrowheads="1" noChangeShapeType="1" noTextEdit="1"/>
          </p:cNvSpPr>
          <p:nvPr/>
        </p:nvSpPr>
        <p:spPr bwMode="auto">
          <a:xfrm>
            <a:off x="3657600" y="4191000"/>
            <a:ext cx="6934200" cy="914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vi-VN" sz="2400" kern="10" dirty="0">
                <a:ln w="12700">
                  <a:solidFill>
                    <a:srgbClr val="000066"/>
                  </a:solidFill>
                  <a:round/>
                  <a:headEnd/>
                  <a:tailEnd/>
                </a:ln>
                <a:solidFill>
                  <a:srgbClr val="FF000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HP001 4 hàng"/>
              </a:rPr>
              <a:t>Chúc các em, chăm ngoan, học giỏi</a:t>
            </a:r>
          </a:p>
        </p:txBody>
      </p:sp>
      <p:sp>
        <p:nvSpPr>
          <p:cNvPr id="50181" name="WordArt 7"/>
          <p:cNvSpPr>
            <a:spLocks noChangeArrowheads="1" noChangeShapeType="1" noTextEdit="1"/>
          </p:cNvSpPr>
          <p:nvPr/>
        </p:nvSpPr>
        <p:spPr bwMode="auto">
          <a:xfrm>
            <a:off x="4667250" y="1828800"/>
            <a:ext cx="5467350" cy="320040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764515"/>
              </a:avLst>
            </a:prstTxWarp>
          </a:bodyPr>
          <a:lstStyle/>
          <a:p>
            <a:pPr algn="ctr"/>
            <a:r>
              <a:rPr lang="vi-VN" sz="2400" kern="10" dirty="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HP001 4 hàng"/>
              </a:rPr>
              <a:t>Tiết học kết thúc</a:t>
            </a:r>
          </a:p>
        </p:txBody>
      </p:sp>
    </p:spTree>
    <p:extLst>
      <p:ext uri="{BB962C8B-B14F-4D97-AF65-F5344CB8AC3E}">
        <p14:creationId xmlns:p14="http://schemas.microsoft.com/office/powerpoint/2010/main" val="47583474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1224</TotalTime>
  <Words>453</Words>
  <Application>Microsoft Office PowerPoint</Application>
  <PresentationFormat>Widescreen</PresentationFormat>
  <Paragraphs>67</Paragraphs>
  <Slides>18</Slides>
  <Notes>9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Calibri</vt:lpstr>
      <vt:lpstr>Calibri Light</vt:lpstr>
      <vt:lpstr>HP001 4 hàng</vt:lpstr>
      <vt:lpstr>HP001 5 hàng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 7490 i7</dc:creator>
  <cp:lastModifiedBy>Hongnhung Duong</cp:lastModifiedBy>
  <cp:revision>70</cp:revision>
  <dcterms:created xsi:type="dcterms:W3CDTF">2022-08-10T14:17:21Z</dcterms:created>
  <dcterms:modified xsi:type="dcterms:W3CDTF">2025-05-15T02:16:42Z</dcterms:modified>
</cp:coreProperties>
</file>