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notesMasterIdLst>
    <p:notesMasterId r:id="rId19"/>
  </p:notesMasterIdLst>
  <p:sldIdLst>
    <p:sldId id="290" r:id="rId4"/>
    <p:sldId id="257" r:id="rId5"/>
    <p:sldId id="258" r:id="rId6"/>
    <p:sldId id="259" r:id="rId7"/>
    <p:sldId id="256" r:id="rId8"/>
    <p:sldId id="260" r:id="rId9"/>
    <p:sldId id="261" r:id="rId10"/>
    <p:sldId id="262" r:id="rId11"/>
    <p:sldId id="263" r:id="rId12"/>
    <p:sldId id="633" r:id="rId13"/>
    <p:sldId id="264" r:id="rId14"/>
    <p:sldId id="265" r:id="rId15"/>
    <p:sldId id="266" r:id="rId16"/>
    <p:sldId id="267" r:id="rId17"/>
    <p:sldId id="61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C49F1-EEA8-493F-9EAD-A56DD922D999}" type="datetimeFigureOut">
              <a:rPr lang="vi-VN" smtClean="0"/>
              <a:t>15/05/2025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F7AAD-6FF6-442B-8838-0DEF08A0AA3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70294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34D7E-DDC1-43BA-BA84-4A1CFE3D341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139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A8B35-59C6-4B61-AD68-5A0ADACE56C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013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75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4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5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5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6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6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5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13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10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78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20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89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05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0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99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0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9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74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77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6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3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949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2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9D2D-204B-4806-A302-E15A6F509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F1A5C-6745-4CE7-BCBE-D99B4A652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D3D88-4B0C-459D-8D98-98EAE2143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DFEC3-7E19-4EC0-865E-AF38D37D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979B8-71AC-4804-A5E9-0B909E80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0456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132C7-0A95-41DD-B7F5-C08D169C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25EB9-5F80-41D7-9340-07E578EF6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6D8BE-DD61-4F05-9D42-C9389044D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5CF61-1AAB-48C1-98A5-44AFF295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745CB-C221-4D04-8431-7C15C31E3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45486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E5DD4-286F-4599-848F-FEACEC5D1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1BC89-4F44-4EE0-82A7-2881A51BA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4A380-CE62-486F-A3B9-DD60A937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CC446-BF3E-466F-9926-240980C1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4E784-BF85-445B-BFE6-52F43707B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4120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ADBCD-9B60-42CE-8120-01E86190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0ECA3-4FC2-4C99-9496-E10278B82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94C40-F36B-4EBC-8E91-3693F75C1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17FE8-B2A2-4B1E-89D7-8BBA6F58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CB9B2-207F-4359-80F6-AA6E12FB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BF0B2-C62A-479E-9917-06856936C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71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1B1DF-9378-48D6-91BA-B832FBAC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2125B-8F97-4F1C-895E-C8ED13AF7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74499-779B-4919-A6D7-A16CAB922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C884B9-7B79-4D43-91E5-FB204D172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C99ACC-32EB-4E60-B552-4A5EE57F2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3DA85E-2047-4F13-BCD7-2631403FA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AAB3F6-0228-449A-8AD4-DD62DAA6F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58AB5A-A85D-4E10-9C64-40BBB366A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0600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10B8C-95D9-4509-B537-011EEEC6C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7AE6A-C3EC-4B7B-A94D-79F674A5C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72257-02A6-4107-952C-0EB31695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9396E-A490-4DA9-8FE4-0BAC793DC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9605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1AA64-3EF2-4FE9-A956-A242E4258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445C8-E52B-4131-BD69-0727AE99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403B-88AF-4A3D-A4EA-CAF673122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4689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80A58-8C61-4A03-9AE5-B308AC687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F1F18-4193-492A-8DF1-A96784FAE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3DD37-ABC5-4A2E-A10C-AB545C158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64E51-B977-4F71-BFBA-F50B42327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B5DA5-DC6E-4FDD-9CB0-6F6A6C9E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A1BEE-355A-452F-9A75-E361CB90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10262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65B62-E29E-4789-A611-D6F5BB0E4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A41AE5-943F-4720-ACB5-D5B6F2F9E6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A7AE0-9075-466C-9A6D-04E72A715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2557E8-175E-452B-8ED3-044CF6FB4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E3E90-113D-42F4-B059-46922F2D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A6A46-CED3-417C-99EC-E162B16B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231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61065-E996-4DEC-AE27-C22835808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2581B-0BE3-4168-BA55-BCEBF74E7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FE043-9421-42CB-BD91-6972A11A7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C13EB-656C-4B54-BE1D-AA1083851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49D98-BF32-408A-9D0B-94ABDC3F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8565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4F7FF7-8372-48E3-A3A6-4E37CE4F0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30B10-5C13-485A-9022-D88C43FE9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FE00C-C9D8-4D60-B6B0-72BE3A3A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707D-32EC-4D4D-891B-D7C0D04D43B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71150-DF57-431E-B067-8E60482C5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83CFF-6A40-4702-8A41-06DBA58EF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800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AFE46-76E0-43BA-ADAB-A7B7321C10D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5C82E-7917-4A8A-96B6-D9438B752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8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/>
              <a:t>KỂ CHUYỆN – TRAO ĐỔI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52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3887F-0704-4391-A975-6E384D38E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B0DE9-1EFB-4523-AA1E-EDBD917D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778D4-C9C2-4E92-A4E4-42FFEA10D8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KỂ CHUYỆN – TRAO ĐỔI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32C73-4029-4C13-B2CE-88CA1021B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FDE5D-DF23-4913-8ED0-7E996A43E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03E3F-8686-46BB-9646-2FE6301AA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4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image" Target="../media/image30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fif"/><Relationship Id="rId2" Type="http://schemas.openxmlformats.org/officeDocument/2006/relationships/image" Target="../media/image40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fif"/><Relationship Id="rId2" Type="http://schemas.openxmlformats.org/officeDocument/2006/relationships/image" Target="../media/image45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8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1" y="3985882"/>
            <a:ext cx="5160853" cy="27470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808" y="4688005"/>
            <a:ext cx="1544192" cy="21699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713998"/>
            <a:ext cx="3644712" cy="193236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13452" y="1074479"/>
            <a:ext cx="95614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Chào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mừng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em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đến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với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lớp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học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65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6736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1" y="92361"/>
            <a:ext cx="7518400" cy="16440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181" y="1963882"/>
            <a:ext cx="6825674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600" y="3048000"/>
            <a:ext cx="751840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8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3" b="7658"/>
          <a:stretch/>
        </p:blipFill>
        <p:spPr>
          <a:xfrm>
            <a:off x="0" y="0"/>
            <a:ext cx="530167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673" y="93085"/>
            <a:ext cx="6890327" cy="101917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301673" y="1205345"/>
            <a:ext cx="6890327" cy="5652655"/>
            <a:chOff x="5301673" y="1205345"/>
            <a:chExt cx="6890327" cy="565265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01673" y="1205345"/>
              <a:ext cx="6890327" cy="418869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01673" y="5394036"/>
              <a:ext cx="6816436" cy="14639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6453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026" t="5587"/>
          <a:stretch/>
        </p:blipFill>
        <p:spPr>
          <a:xfrm>
            <a:off x="378691" y="0"/>
            <a:ext cx="3079172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992" y="3324225"/>
            <a:ext cx="4030663" cy="35337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785" y="3324225"/>
            <a:ext cx="4134138" cy="35337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57863" y="0"/>
            <a:ext cx="873413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3457862" y="1308120"/>
            <a:ext cx="87341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SPMT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3457861" y="2308532"/>
            <a:ext cx="87341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b="0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0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35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2" y="517236"/>
            <a:ext cx="11988800" cy="41785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03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" t="2424" r="3857" b="2222"/>
          <a:stretch/>
        </p:blipFill>
        <p:spPr>
          <a:xfrm>
            <a:off x="0" y="0"/>
            <a:ext cx="512618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82" y="101600"/>
            <a:ext cx="7065817" cy="124286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126182" y="1542473"/>
            <a:ext cx="7065817" cy="5209309"/>
            <a:chOff x="5125316" y="1542473"/>
            <a:chExt cx="7067550" cy="44611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26182" y="1542473"/>
              <a:ext cx="7065818" cy="34359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25316" y="4978400"/>
              <a:ext cx="7067550" cy="1025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494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6" y="111414"/>
            <a:ext cx="4772170" cy="2825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66" y="3278909"/>
            <a:ext cx="4772170" cy="35790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468" y="0"/>
            <a:ext cx="3286125" cy="6858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8381" y="0"/>
            <a:ext cx="3876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9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6" y="877455"/>
            <a:ext cx="3781425" cy="59805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8"/>
          <a:stretch/>
        </p:blipFill>
        <p:spPr>
          <a:xfrm>
            <a:off x="4230256" y="877454"/>
            <a:ext cx="3805380" cy="59805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544" y="877454"/>
            <a:ext cx="3842329" cy="59805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4991" y="107958"/>
            <a:ext cx="59170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84038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6" y="0"/>
            <a:ext cx="6096000" cy="685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044" y="0"/>
            <a:ext cx="54803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AFDD0A-0A5E-2951-6334-C6008E7D2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106" y="340088"/>
            <a:ext cx="3981033" cy="646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85A66B-5DFD-1AFA-F590-1AFDFEE985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59" b="6890"/>
          <a:stretch/>
        </p:blipFill>
        <p:spPr>
          <a:xfrm>
            <a:off x="1087654" y="805846"/>
            <a:ext cx="4129238" cy="26231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6CB0F6-73D1-3545-4234-407A789102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99" t="5780" r="2075" b="6690"/>
          <a:stretch/>
        </p:blipFill>
        <p:spPr>
          <a:xfrm>
            <a:off x="6548389" y="805846"/>
            <a:ext cx="3904647" cy="26231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69417C-24EA-276C-718A-84516860A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653" y="3669689"/>
            <a:ext cx="4129239" cy="2655717"/>
          </a:xfrm>
          <a:prstGeom prst="rect">
            <a:avLst/>
          </a:prstGeom>
        </p:spPr>
      </p:pic>
      <p:pic>
        <p:nvPicPr>
          <p:cNvPr id="1026" name="Picture 2" descr="Tranh vẽ rừng hoa anh đào">
            <a:extLst>
              <a:ext uri="{FF2B5EF4-FFF2-40B4-BE49-F238E27FC236}">
                <a16:creationId xmlns:a16="http://schemas.microsoft.com/office/drawing/2014/main" id="{8FF2DBA0-4768-0040-5FB8-797C3FF36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3" r="12043" b="4704"/>
          <a:stretch/>
        </p:blipFill>
        <p:spPr bwMode="auto">
          <a:xfrm>
            <a:off x="6548389" y="3650511"/>
            <a:ext cx="3904647" cy="269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0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2298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983" y="69273"/>
            <a:ext cx="7269018" cy="1066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982" y="1205347"/>
            <a:ext cx="7269018" cy="565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0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" y="0"/>
            <a:ext cx="450266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" t="11964" r="2323" b="34300"/>
          <a:stretch/>
        </p:blipFill>
        <p:spPr>
          <a:xfrm>
            <a:off x="4514240" y="0"/>
            <a:ext cx="767776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14467" y="270314"/>
            <a:ext cx="729280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-SP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714467" y="912244"/>
            <a:ext cx="729280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en-US" sz="3200" b="0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6831" y="1831259"/>
            <a:ext cx="729280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2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77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3825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54" y="92364"/>
            <a:ext cx="7453746" cy="12088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254" y="1560946"/>
            <a:ext cx="7453746" cy="529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37" y="3149600"/>
            <a:ext cx="3934927" cy="370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36" y="0"/>
            <a:ext cx="3934927" cy="314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4" y="1569453"/>
            <a:ext cx="8035636" cy="47720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72071" y="76353"/>
            <a:ext cx="82199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12424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459" y="1640382"/>
            <a:ext cx="2794631" cy="14968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1098"/>
            <a:ext cx="12192000" cy="56205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08" y="3645079"/>
            <a:ext cx="916722" cy="80502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329" y="2280929"/>
            <a:ext cx="1490622" cy="1197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677" y="1211443"/>
            <a:ext cx="1912160" cy="36920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14" y="1605820"/>
            <a:ext cx="1964718" cy="28936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666" y="3235627"/>
            <a:ext cx="1385638" cy="21048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05" y="2892005"/>
            <a:ext cx="3284707" cy="31161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65" y="352584"/>
            <a:ext cx="910794" cy="86662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924952" y="753725"/>
            <a:ext cx="10154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Hẹn</a:t>
            </a:r>
            <a:r>
              <a:rPr kumimoji="0" lang="en-US" altLang="zh-CN" sz="6000" b="1" i="0" u="none" strike="noStrike" kern="1200" cap="none" spc="0" normalizeH="0" baseline="0" noProof="0" dirty="0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gặp</a:t>
            </a:r>
            <a:r>
              <a:rPr kumimoji="0" lang="en-US" altLang="zh-CN" sz="6000" b="1" i="0" u="none" strike="noStrike" kern="1200" cap="none" spc="0" normalizeH="0" baseline="0" noProof="0" dirty="0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lại</a:t>
            </a:r>
            <a:r>
              <a:rPr kumimoji="0" lang="en-US" altLang="zh-CN" sz="6000" b="1" i="0" u="none" strike="noStrike" kern="1200" cap="none" spc="0" normalizeH="0" baseline="0" noProof="0" dirty="0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6000" b="1" i="0" u="none" strike="noStrike" kern="1200" cap="none" spc="0" normalizeH="0" baseline="0" noProof="0" dirty="0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em</a:t>
            </a:r>
            <a:r>
              <a:rPr kumimoji="0" lang="en-US" altLang="zh-CN" sz="6000" b="1" i="0" u="none" strike="noStrike" kern="1200" cap="none" spc="0" normalizeH="0" baseline="0" noProof="0" dirty="0">
                <a:ln w="12700">
                  <a:noFill/>
                </a:ln>
                <a:solidFill>
                  <a:srgbClr val="FC895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华康海报体W12" panose="040B0C09000000000000" pitchFamily="81" charset="-122"/>
                <a:cs typeface="Times New Roman" panose="02020603050405020304" pitchFamily="18" charset="0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 w="12700">
                <a:noFill/>
              </a:ln>
              <a:solidFill>
                <a:srgbClr val="FC895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华康海报体W12" panose="040B0C09000000000000" pitchFamily="81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611" y="432571"/>
            <a:ext cx="1277435" cy="115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066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06042 0.24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1203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29167E-6 -1.48148E-6 L -0.13177 0.06783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338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xit" presetSubtype="3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2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2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0"/>
                            </p:stCondLst>
                            <p:childTnLst>
                              <p:par>
                                <p:cTn id="32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6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06 -0.00625 C 0.0931 0.04607 0.13867 0.05116 0.16836 0.05602 C 0.19792 0.06111 0.23659 0.02292 0.26693 0.02338 C 0.29727 0.02384 0.31784 0.06042 0.34948 0.0588 C 0.38125 0.05741 0.42891 0.01968 0.45742 0.01412 C 0.50104 -0.00116 0.57773 0.0463 0.6095 0.04213 " pathEditMode="relative" rAng="0" ptsTypes="AAAAAA">
                                      <p:cBhvr>
                                        <p:cTn id="5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16" y="324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6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CD94C"/>
      </a:accent1>
      <a:accent2>
        <a:srgbClr val="FF4C60"/>
      </a:accent2>
      <a:accent3>
        <a:srgbClr val="FFDD43"/>
      </a:accent3>
      <a:accent4>
        <a:srgbClr val="FF4C60"/>
      </a:accent4>
      <a:accent5>
        <a:srgbClr val="4CB6BD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117</Words>
  <Application>Microsoft Office PowerPoint</Application>
  <PresentationFormat>Widescreen</PresentationFormat>
  <Paragraphs>12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Office 主题​​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7390-X360</dc:creator>
  <cp:lastModifiedBy>Hongnhung Duong</cp:lastModifiedBy>
  <cp:revision>13</cp:revision>
  <dcterms:created xsi:type="dcterms:W3CDTF">2024-07-14T09:51:59Z</dcterms:created>
  <dcterms:modified xsi:type="dcterms:W3CDTF">2025-05-15T07:25:07Z</dcterms:modified>
</cp:coreProperties>
</file>