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3"/>
  </p:notesMasterIdLst>
  <p:sldIdLst>
    <p:sldId id="267" r:id="rId2"/>
    <p:sldId id="328" r:id="rId3"/>
    <p:sldId id="256" r:id="rId4"/>
    <p:sldId id="257" r:id="rId5"/>
    <p:sldId id="258" r:id="rId6"/>
    <p:sldId id="259" r:id="rId7"/>
    <p:sldId id="300" r:id="rId8"/>
    <p:sldId id="261" r:id="rId9"/>
    <p:sldId id="301" r:id="rId10"/>
    <p:sldId id="263" r:id="rId11"/>
    <p:sldId id="302" r:id="rId12"/>
    <p:sldId id="303" r:id="rId13"/>
    <p:sldId id="264" r:id="rId14"/>
    <p:sldId id="281" r:id="rId15"/>
    <p:sldId id="268" r:id="rId16"/>
    <p:sldId id="282" r:id="rId17"/>
    <p:sldId id="305" r:id="rId18"/>
    <p:sldId id="306" r:id="rId19"/>
    <p:sldId id="309" r:id="rId20"/>
    <p:sldId id="307" r:id="rId21"/>
    <p:sldId id="308" r:id="rId22"/>
    <p:sldId id="310" r:id="rId23"/>
    <p:sldId id="312" r:id="rId24"/>
    <p:sldId id="311" r:id="rId25"/>
    <p:sldId id="313" r:id="rId26"/>
    <p:sldId id="314" r:id="rId27"/>
    <p:sldId id="315" r:id="rId28"/>
    <p:sldId id="316" r:id="rId29"/>
    <p:sldId id="304" r:id="rId30"/>
    <p:sldId id="317" r:id="rId31"/>
    <p:sldId id="318" r:id="rId32"/>
    <p:sldId id="319" r:id="rId33"/>
    <p:sldId id="320" r:id="rId34"/>
    <p:sldId id="321" r:id="rId35"/>
    <p:sldId id="322" r:id="rId36"/>
    <p:sldId id="323" r:id="rId37"/>
    <p:sldId id="324" r:id="rId38"/>
    <p:sldId id="325" r:id="rId39"/>
    <p:sldId id="326" r:id="rId40"/>
    <p:sldId id="327" r:id="rId41"/>
    <p:sldId id="280" r:id="rId42"/>
  </p:sldIdLst>
  <p:sldSz cx="18288000" cy="10287000"/>
  <p:notesSz cx="6858000" cy="9144000"/>
  <p:embeddedFontLst>
    <p:embeddedFont>
      <p:font typeface="Baloo" panose="020B0604020202020204" charset="0"/>
      <p:regular r:id="rId44"/>
    </p:embeddedFont>
    <p:embeddedFont>
      <p:font typeface="Fira Sans Extra Condensed Medium" panose="020B0604020202020204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22" autoAdjust="0"/>
  </p:normalViewPr>
  <p:slideViewPr>
    <p:cSldViewPr>
      <p:cViewPr varScale="1">
        <p:scale>
          <a:sx n="44" d="100"/>
          <a:sy n="44" d="100"/>
        </p:scale>
        <p:origin x="90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E005DD-06FE-4AA8-8A5D-6A8FBFF3A988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6AA93-CDA3-4EC4-90D1-11CD5BC06F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810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2" name="Google Shape;212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3" name="Google Shape;212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2311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2" name="Google Shape;2182;ga7274a1822_0_4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3" name="Google Shape;2183;ga7274a1822_0_4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1754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Để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giúp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nắm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vững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thực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phép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trừ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trong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phạm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 10 000,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sẽ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cùng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rèn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luyện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qua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bài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toán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ở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phần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luyện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tập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thực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đúng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bước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kiểm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lại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kết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quả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để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đảm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bảo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chính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xác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nhé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36AA93-CDA3-4EC4-90D1-11CD5BC06F0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69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2" name="Google Shape;2182;ga7274a1822_0_4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3" name="Google Shape;2183;ga7274a1822_0_4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9795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2" name="Google Shape;2132;ga7274a1822_0_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3" name="Google Shape;2133;ga7274a1822_0_5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764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2" name="Google Shape;2132;ga7274a1822_0_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3" name="Google Shape;2133;ga7274a1822_0_5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sẽ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thực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phép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tính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bằng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nhẩm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Trước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tiên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nhìn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số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9000.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9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nghìn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Số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4000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chính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nghìn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lấy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9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nghìn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trừ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nghìn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còn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lại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nghìn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6348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2" name="Google Shape;2132;ga7274a1822_0_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3" name="Google Shape;2133;ga7274a1822_0_5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Trước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tiên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nhìn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số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7500.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7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nghìn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trăm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Số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300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chính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trăm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thực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phép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trừ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phần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trăm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trước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5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trăm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- 3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trăm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trăm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Giữ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nguyên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phần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nghìn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7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nghìn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trăm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7500 - 300 = 7200</a:t>
            </a: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cũng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thực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tương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Số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4300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thể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đọc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nghìn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trăm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Số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2000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nghìn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Trừ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phần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nghìn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trước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4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nghìn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nghìn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nghìn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Phần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trăm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giữ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nguyên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nghìn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trăm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7100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2" name="Google Shape;2132;ga7274a1822_0_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3" name="Google Shape;2133;ga7274a1822_0_5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1994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Viết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số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bị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trừ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số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lớn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ở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trên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Viết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số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trừ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số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nhỏ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ở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số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cùng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hàng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thẳng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cột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với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Kẻ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dấu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gạch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ngang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để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chuẩn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bị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thực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phép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tính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6AA93-CDA3-4EC4-90D1-11CD5BC06F0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717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2" name="Google Shape;2132;ga7274a1822_0_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3" name="Google Shape;2133;ga7274a1822_0_5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828779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Hôm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nay,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rèn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luyện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phép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trừ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trong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phạm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 10 000.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đặt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tính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thực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phép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trừ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đúng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quy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tắc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Để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rèn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luyện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thêm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thì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cùng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bước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qua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phần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dụng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với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trò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chơi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vô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cùng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thú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vị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6AA93-CDA3-4EC4-90D1-11CD5BC06F0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414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2" name="Google Shape;2182;ga7274a1822_0_4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3" name="Google Shape;2183;ga7274a1822_0_4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12098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1" name="Google Shape;2711;ga75a9251e8_1_4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2" name="Google Shape;2712;ga75a9251e8_1_4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Hôm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nay,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cùng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học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rèn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luyện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về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phép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trừ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trong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phạm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 10 000.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bài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học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đặt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tính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thực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phép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trừ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đúng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quy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tắc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hiểu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được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mượn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số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khi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cần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thiết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thể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kiểm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lại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kết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quả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bằng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phép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cộng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Ngoài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cũng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dụng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phép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trừ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để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giải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quyết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bài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toán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lời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văn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liên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hệ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với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huống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thực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tế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trong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cuộc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sống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71926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"/>
          <p:cNvSpPr txBox="1">
            <a:spLocks noGrp="1"/>
          </p:cNvSpPr>
          <p:nvPr>
            <p:ph type="body" idx="1"/>
          </p:nvPr>
        </p:nvSpPr>
        <p:spPr>
          <a:xfrm>
            <a:off x="1440000" y="2111700"/>
            <a:ext cx="15408000" cy="70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914400" lvl="0" indent="-635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2400">
                <a:solidFill>
                  <a:srgbClr val="434343"/>
                </a:solidFill>
              </a:defRPr>
            </a:lvl1pPr>
            <a:lvl2pPr marL="1828800" lvl="1" indent="-635000" rtl="0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2743200" lvl="2" indent="-635000" rtl="0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3657600" lvl="3" indent="-635000" rtl="0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4572000" lvl="4" indent="-635000" rtl="0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5486400" lvl="5" indent="-635000" rtl="0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6400800" lvl="6" indent="-635000" rtl="0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7315200" lvl="7" indent="-635000" rtl="0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8229600" lvl="8" indent="-635000" rtl="0">
              <a:lnSpc>
                <a:spcPct val="100000"/>
              </a:lnSpc>
              <a:spcBef>
                <a:spcPts val="3200"/>
              </a:spcBef>
              <a:spcAft>
                <a:spcPts val="320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pic>
        <p:nvPicPr>
          <p:cNvPr id="170" name="Google Shape;170;p4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1326165" flipH="1">
            <a:off x="15317561" y="-2182484"/>
            <a:ext cx="6594778" cy="4553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5400000" flipH="1">
            <a:off x="14232029" y="-1030500"/>
            <a:ext cx="5789750" cy="5186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4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5547182" flipH="1">
            <a:off x="-3919289" y="4826066"/>
            <a:ext cx="6594782" cy="4553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4"/>
          <p:cNvPicPr preferRelativeResize="0"/>
          <p:nvPr/>
        </p:nvPicPr>
        <p:blipFill>
          <a:blip r:embed="rId4">
            <a:alphaModFix amt="82000"/>
          </a:blip>
          <a:stretch>
            <a:fillRect/>
          </a:stretch>
        </p:blipFill>
        <p:spPr>
          <a:xfrm rot="7617396">
            <a:off x="14313154" y="6850498"/>
            <a:ext cx="7265748" cy="59980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4" name="Google Shape;174;p4"/>
          <p:cNvGrpSpPr/>
          <p:nvPr/>
        </p:nvGrpSpPr>
        <p:grpSpPr>
          <a:xfrm>
            <a:off x="-1248739" y="3299168"/>
            <a:ext cx="2688754" cy="3990624"/>
            <a:chOff x="272875" y="1527563"/>
            <a:chExt cx="255950" cy="455000"/>
          </a:xfrm>
        </p:grpSpPr>
        <p:sp>
          <p:nvSpPr>
            <p:cNvPr id="175" name="Google Shape;175;p4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76" name="Google Shape;176;p4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77" name="Google Shape;177;p4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80" name="Google Shape;180;p4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82" name="Google Shape;182;p4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83" name="Google Shape;183;p4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84" name="Google Shape;184;p4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85" name="Google Shape;185;p4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86" name="Google Shape;186;p4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87" name="Google Shape;187;p4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88" name="Google Shape;188;p4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89" name="Google Shape;189;p4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91" name="Google Shape;191;p4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94" name="Google Shape;194;p4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95" name="Google Shape;195;p4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96" name="Google Shape;196;p4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97" name="Google Shape;197;p4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200" name="Google Shape;200;p4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203" name="Google Shape;203;p4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204" name="Google Shape;204;p4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205" name="Google Shape;205;p4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207" name="Google Shape;207;p4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209" name="Google Shape;209;p4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</p:grpSp>
      <p:sp>
        <p:nvSpPr>
          <p:cNvPr id="210" name="Google Shape;210;p4"/>
          <p:cNvSpPr/>
          <p:nvPr/>
        </p:nvSpPr>
        <p:spPr>
          <a:xfrm rot="2491995">
            <a:off x="16123723" y="7790840"/>
            <a:ext cx="4530222" cy="4331724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sp>
        <p:nvSpPr>
          <p:cNvPr id="211" name="Google Shape;211;p4"/>
          <p:cNvSpPr txBox="1">
            <a:spLocks noGrp="1"/>
          </p:cNvSpPr>
          <p:nvPr>
            <p:ph type="ctrTitle"/>
          </p:nvPr>
        </p:nvSpPr>
        <p:spPr>
          <a:xfrm>
            <a:off x="1473292" y="746050"/>
            <a:ext cx="15345000" cy="115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664446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3"/>
          <p:cNvPicPr preferRelativeResize="0"/>
          <p:nvPr/>
        </p:nvPicPr>
        <p:blipFill>
          <a:blip r:embed="rId2">
            <a:alphaModFix amt="76000"/>
          </a:blip>
          <a:stretch>
            <a:fillRect/>
          </a:stretch>
        </p:blipFill>
        <p:spPr>
          <a:xfrm>
            <a:off x="690350" y="6516159"/>
            <a:ext cx="16317312" cy="607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3"/>
          <p:cNvPicPr preferRelativeResize="0"/>
          <p:nvPr/>
        </p:nvPicPr>
        <p:blipFill>
          <a:blip r:embed="rId3">
            <a:alphaModFix amt="47000"/>
          </a:blip>
          <a:stretch>
            <a:fillRect/>
          </a:stretch>
        </p:blipFill>
        <p:spPr>
          <a:xfrm>
            <a:off x="3261976" y="287777"/>
            <a:ext cx="11764052" cy="9711454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3"/>
          <p:cNvSpPr/>
          <p:nvPr/>
        </p:nvSpPr>
        <p:spPr>
          <a:xfrm>
            <a:off x="8758486" y="-4930548"/>
            <a:ext cx="9248048" cy="14513932"/>
          </a:xfrm>
          <a:custGeom>
            <a:avLst/>
            <a:gdLst/>
            <a:ahLst/>
            <a:cxnLst/>
            <a:rect l="l" t="t" r="r" b="b"/>
            <a:pathLst>
              <a:path w="55812" h="94461" extrusionOk="0">
                <a:moveTo>
                  <a:pt x="36054" y="83719"/>
                </a:moveTo>
                <a:cubicBezTo>
                  <a:pt x="36059" y="85810"/>
                  <a:pt x="36230" y="87883"/>
                  <a:pt x="36585" y="89937"/>
                </a:cubicBezTo>
                <a:cubicBezTo>
                  <a:pt x="36680" y="90449"/>
                  <a:pt x="36775" y="90942"/>
                  <a:pt x="36888" y="91454"/>
                </a:cubicBezTo>
                <a:cubicBezTo>
                  <a:pt x="36926" y="91719"/>
                  <a:pt x="37002" y="91984"/>
                  <a:pt x="37059" y="92250"/>
                </a:cubicBezTo>
                <a:cubicBezTo>
                  <a:pt x="37097" y="92439"/>
                  <a:pt x="37305" y="92856"/>
                  <a:pt x="37211" y="93046"/>
                </a:cubicBezTo>
                <a:cubicBezTo>
                  <a:pt x="37154" y="93160"/>
                  <a:pt x="36831" y="93255"/>
                  <a:pt x="36718" y="93311"/>
                </a:cubicBezTo>
                <a:cubicBezTo>
                  <a:pt x="36509" y="93425"/>
                  <a:pt x="36282" y="93539"/>
                  <a:pt x="36035" y="93634"/>
                </a:cubicBezTo>
                <a:cubicBezTo>
                  <a:pt x="35599" y="93804"/>
                  <a:pt x="35144" y="93937"/>
                  <a:pt x="34689" y="93994"/>
                </a:cubicBezTo>
                <a:cubicBezTo>
                  <a:pt x="34597" y="94004"/>
                  <a:pt x="34505" y="94009"/>
                  <a:pt x="34414" y="94009"/>
                </a:cubicBezTo>
                <a:cubicBezTo>
                  <a:pt x="33623" y="94009"/>
                  <a:pt x="32889" y="93638"/>
                  <a:pt x="32566" y="92856"/>
                </a:cubicBezTo>
                <a:cubicBezTo>
                  <a:pt x="32244" y="92041"/>
                  <a:pt x="32471" y="91093"/>
                  <a:pt x="32756" y="90297"/>
                </a:cubicBezTo>
                <a:cubicBezTo>
                  <a:pt x="33362" y="88572"/>
                  <a:pt x="34234" y="86923"/>
                  <a:pt x="35125" y="85331"/>
                </a:cubicBezTo>
                <a:cubicBezTo>
                  <a:pt x="35426" y="84788"/>
                  <a:pt x="35736" y="84251"/>
                  <a:pt x="36054" y="83719"/>
                </a:cubicBezTo>
                <a:close/>
                <a:moveTo>
                  <a:pt x="43850" y="72899"/>
                </a:moveTo>
                <a:cubicBezTo>
                  <a:pt x="43926" y="74041"/>
                  <a:pt x="43988" y="75183"/>
                  <a:pt x="44035" y="76326"/>
                </a:cubicBezTo>
                <a:cubicBezTo>
                  <a:pt x="44111" y="78487"/>
                  <a:pt x="44149" y="80629"/>
                  <a:pt x="44130" y="82790"/>
                </a:cubicBezTo>
                <a:cubicBezTo>
                  <a:pt x="44111" y="83871"/>
                  <a:pt x="44092" y="84970"/>
                  <a:pt x="44054" y="86051"/>
                </a:cubicBezTo>
                <a:cubicBezTo>
                  <a:pt x="44016" y="87037"/>
                  <a:pt x="44092" y="88117"/>
                  <a:pt x="43864" y="89065"/>
                </a:cubicBezTo>
                <a:cubicBezTo>
                  <a:pt x="43789" y="89463"/>
                  <a:pt x="43599" y="89823"/>
                  <a:pt x="43334" y="90127"/>
                </a:cubicBezTo>
                <a:cubicBezTo>
                  <a:pt x="43194" y="90249"/>
                  <a:pt x="43052" y="90301"/>
                  <a:pt x="42914" y="90301"/>
                </a:cubicBezTo>
                <a:cubicBezTo>
                  <a:pt x="42585" y="90301"/>
                  <a:pt x="42287" y="90001"/>
                  <a:pt x="42139" y="89653"/>
                </a:cubicBezTo>
                <a:cubicBezTo>
                  <a:pt x="41874" y="88970"/>
                  <a:pt x="41760" y="88193"/>
                  <a:pt x="41609" y="87473"/>
                </a:cubicBezTo>
                <a:cubicBezTo>
                  <a:pt x="41324" y="86165"/>
                  <a:pt x="41021" y="84724"/>
                  <a:pt x="40149" y="83643"/>
                </a:cubicBezTo>
                <a:cubicBezTo>
                  <a:pt x="39770" y="83169"/>
                  <a:pt x="39277" y="82809"/>
                  <a:pt x="38708" y="82582"/>
                </a:cubicBezTo>
                <a:cubicBezTo>
                  <a:pt x="38695" y="82577"/>
                  <a:pt x="38683" y="82574"/>
                  <a:pt x="38671" y="82574"/>
                </a:cubicBezTo>
                <a:cubicBezTo>
                  <a:pt x="38594" y="82574"/>
                  <a:pt x="38540" y="82668"/>
                  <a:pt x="38557" y="82733"/>
                </a:cubicBezTo>
                <a:cubicBezTo>
                  <a:pt x="38917" y="84667"/>
                  <a:pt x="39277" y="86601"/>
                  <a:pt x="39618" y="88534"/>
                </a:cubicBezTo>
                <a:lnTo>
                  <a:pt x="40149" y="91397"/>
                </a:lnTo>
                <a:cubicBezTo>
                  <a:pt x="40263" y="92136"/>
                  <a:pt x="40452" y="92875"/>
                  <a:pt x="40187" y="93596"/>
                </a:cubicBezTo>
                <a:cubicBezTo>
                  <a:pt x="40092" y="93861"/>
                  <a:pt x="39921" y="94183"/>
                  <a:pt x="39618" y="94240"/>
                </a:cubicBezTo>
                <a:cubicBezTo>
                  <a:pt x="39604" y="94243"/>
                  <a:pt x="39590" y="94244"/>
                  <a:pt x="39576" y="94244"/>
                </a:cubicBezTo>
                <a:cubicBezTo>
                  <a:pt x="39294" y="94244"/>
                  <a:pt x="39081" y="93717"/>
                  <a:pt x="38955" y="93482"/>
                </a:cubicBezTo>
                <a:cubicBezTo>
                  <a:pt x="38670" y="92856"/>
                  <a:pt x="38462" y="92193"/>
                  <a:pt x="38348" y="91511"/>
                </a:cubicBezTo>
                <a:cubicBezTo>
                  <a:pt x="38083" y="90146"/>
                  <a:pt x="38045" y="88762"/>
                  <a:pt x="37855" y="87397"/>
                </a:cubicBezTo>
                <a:cubicBezTo>
                  <a:pt x="37647" y="85994"/>
                  <a:pt x="37230" y="84610"/>
                  <a:pt x="36244" y="83549"/>
                </a:cubicBezTo>
                <a:cubicBezTo>
                  <a:pt x="36227" y="83526"/>
                  <a:pt x="36203" y="83515"/>
                  <a:pt x="36178" y="83514"/>
                </a:cubicBezTo>
                <a:lnTo>
                  <a:pt x="36178" y="83514"/>
                </a:lnTo>
                <a:cubicBezTo>
                  <a:pt x="38436" y="79777"/>
                  <a:pt x="41102" y="76305"/>
                  <a:pt x="43850" y="72899"/>
                </a:cubicBezTo>
                <a:close/>
                <a:moveTo>
                  <a:pt x="124" y="0"/>
                </a:moveTo>
                <a:cubicBezTo>
                  <a:pt x="60" y="0"/>
                  <a:pt x="1" y="49"/>
                  <a:pt x="36" y="119"/>
                </a:cubicBezTo>
                <a:lnTo>
                  <a:pt x="17" y="119"/>
                </a:lnTo>
                <a:cubicBezTo>
                  <a:pt x="2955" y="8498"/>
                  <a:pt x="5989" y="16839"/>
                  <a:pt x="9135" y="25123"/>
                </a:cubicBezTo>
                <a:cubicBezTo>
                  <a:pt x="9894" y="27152"/>
                  <a:pt x="10671" y="29180"/>
                  <a:pt x="11467" y="31208"/>
                </a:cubicBezTo>
                <a:cubicBezTo>
                  <a:pt x="12168" y="33028"/>
                  <a:pt x="12794" y="34905"/>
                  <a:pt x="13647" y="36649"/>
                </a:cubicBezTo>
                <a:cubicBezTo>
                  <a:pt x="14292" y="37976"/>
                  <a:pt x="15221" y="39246"/>
                  <a:pt x="16623" y="39796"/>
                </a:cubicBezTo>
                <a:cubicBezTo>
                  <a:pt x="17283" y="40054"/>
                  <a:pt x="17979" y="40142"/>
                  <a:pt x="18690" y="40142"/>
                </a:cubicBezTo>
                <a:cubicBezTo>
                  <a:pt x="19959" y="40142"/>
                  <a:pt x="21272" y="39862"/>
                  <a:pt x="22500" y="39777"/>
                </a:cubicBezTo>
                <a:cubicBezTo>
                  <a:pt x="23246" y="39726"/>
                  <a:pt x="23995" y="39701"/>
                  <a:pt x="24747" y="39701"/>
                </a:cubicBezTo>
                <a:cubicBezTo>
                  <a:pt x="26249" y="39701"/>
                  <a:pt x="27757" y="39802"/>
                  <a:pt x="29249" y="40004"/>
                </a:cubicBezTo>
                <a:cubicBezTo>
                  <a:pt x="31106" y="40270"/>
                  <a:pt x="33021" y="40668"/>
                  <a:pt x="34727" y="41502"/>
                </a:cubicBezTo>
                <a:cubicBezTo>
                  <a:pt x="36433" y="42317"/>
                  <a:pt x="37836" y="43682"/>
                  <a:pt x="38708" y="45350"/>
                </a:cubicBezTo>
                <a:cubicBezTo>
                  <a:pt x="39580" y="46981"/>
                  <a:pt x="40054" y="48782"/>
                  <a:pt x="40471" y="50545"/>
                </a:cubicBezTo>
                <a:cubicBezTo>
                  <a:pt x="42179" y="57664"/>
                  <a:pt x="43282" y="64918"/>
                  <a:pt x="43803" y="72216"/>
                </a:cubicBezTo>
                <a:lnTo>
                  <a:pt x="43803" y="72216"/>
                </a:lnTo>
                <a:cubicBezTo>
                  <a:pt x="43494" y="72599"/>
                  <a:pt x="43186" y="72983"/>
                  <a:pt x="42879" y="73369"/>
                </a:cubicBezTo>
                <a:cubicBezTo>
                  <a:pt x="40831" y="75966"/>
                  <a:pt x="38822" y="78601"/>
                  <a:pt x="37021" y="81387"/>
                </a:cubicBezTo>
                <a:cubicBezTo>
                  <a:pt x="35277" y="84098"/>
                  <a:pt x="33571" y="87018"/>
                  <a:pt x="32471" y="90070"/>
                </a:cubicBezTo>
                <a:cubicBezTo>
                  <a:pt x="31997" y="91359"/>
                  <a:pt x="31770" y="93198"/>
                  <a:pt x="33154" y="94013"/>
                </a:cubicBezTo>
                <a:cubicBezTo>
                  <a:pt x="33534" y="94235"/>
                  <a:pt x="33946" y="94326"/>
                  <a:pt x="34367" y="94326"/>
                </a:cubicBezTo>
                <a:cubicBezTo>
                  <a:pt x="35456" y="94326"/>
                  <a:pt x="36609" y="93717"/>
                  <a:pt x="37457" y="93198"/>
                </a:cubicBezTo>
                <a:cubicBezTo>
                  <a:pt x="37514" y="93160"/>
                  <a:pt x="37533" y="93103"/>
                  <a:pt x="37514" y="93046"/>
                </a:cubicBezTo>
                <a:cubicBezTo>
                  <a:pt x="36725" y="90076"/>
                  <a:pt x="36309" y="87016"/>
                  <a:pt x="36300" y="83937"/>
                </a:cubicBezTo>
                <a:lnTo>
                  <a:pt x="36300" y="83937"/>
                </a:lnTo>
                <a:cubicBezTo>
                  <a:pt x="38208" y="86250"/>
                  <a:pt x="37579" y="89653"/>
                  <a:pt x="38348" y="92383"/>
                </a:cubicBezTo>
                <a:cubicBezTo>
                  <a:pt x="38500" y="93065"/>
                  <a:pt x="38803" y="93710"/>
                  <a:pt x="39201" y="94297"/>
                </a:cubicBezTo>
                <a:cubicBezTo>
                  <a:pt x="39289" y="94413"/>
                  <a:pt x="39407" y="94460"/>
                  <a:pt x="39532" y="94460"/>
                </a:cubicBezTo>
                <a:cubicBezTo>
                  <a:pt x="39756" y="94460"/>
                  <a:pt x="40003" y="94309"/>
                  <a:pt x="40149" y="94127"/>
                </a:cubicBezTo>
                <a:cubicBezTo>
                  <a:pt x="40490" y="93728"/>
                  <a:pt x="40566" y="93103"/>
                  <a:pt x="40547" y="92591"/>
                </a:cubicBezTo>
                <a:cubicBezTo>
                  <a:pt x="40509" y="91681"/>
                  <a:pt x="40244" y="90752"/>
                  <a:pt x="40092" y="89861"/>
                </a:cubicBezTo>
                <a:cubicBezTo>
                  <a:pt x="39670" y="87551"/>
                  <a:pt x="39266" y="85241"/>
                  <a:pt x="38846" y="82914"/>
                </a:cubicBezTo>
                <a:lnTo>
                  <a:pt x="38846" y="82914"/>
                </a:lnTo>
                <a:cubicBezTo>
                  <a:pt x="40217" y="83575"/>
                  <a:pt x="40753" y="85091"/>
                  <a:pt x="41116" y="86487"/>
                </a:cubicBezTo>
                <a:cubicBezTo>
                  <a:pt x="41305" y="87245"/>
                  <a:pt x="41438" y="88022"/>
                  <a:pt x="41628" y="88781"/>
                </a:cubicBezTo>
                <a:cubicBezTo>
                  <a:pt x="41760" y="89349"/>
                  <a:pt x="41874" y="90146"/>
                  <a:pt x="42443" y="90468"/>
                </a:cubicBezTo>
                <a:cubicBezTo>
                  <a:pt x="42589" y="90550"/>
                  <a:pt x="42735" y="90587"/>
                  <a:pt x="42876" y="90587"/>
                </a:cubicBezTo>
                <a:cubicBezTo>
                  <a:pt x="43193" y="90587"/>
                  <a:pt x="43484" y="90402"/>
                  <a:pt x="43694" y="90127"/>
                </a:cubicBezTo>
                <a:cubicBezTo>
                  <a:pt x="44168" y="89539"/>
                  <a:pt x="44225" y="88781"/>
                  <a:pt x="44263" y="88060"/>
                </a:cubicBezTo>
                <a:cubicBezTo>
                  <a:pt x="44376" y="85842"/>
                  <a:pt x="44433" y="83624"/>
                  <a:pt x="44433" y="81425"/>
                </a:cubicBezTo>
                <a:cubicBezTo>
                  <a:pt x="44433" y="78462"/>
                  <a:pt x="44333" y="75502"/>
                  <a:pt x="44134" y="72549"/>
                </a:cubicBezTo>
                <a:lnTo>
                  <a:pt x="44134" y="72549"/>
                </a:lnTo>
                <a:cubicBezTo>
                  <a:pt x="45525" y="70831"/>
                  <a:pt x="46934" y="69129"/>
                  <a:pt x="48319" y="67416"/>
                </a:cubicBezTo>
                <a:cubicBezTo>
                  <a:pt x="50916" y="64213"/>
                  <a:pt x="53457" y="60952"/>
                  <a:pt x="55694" y="57464"/>
                </a:cubicBezTo>
                <a:cubicBezTo>
                  <a:pt x="55812" y="57293"/>
                  <a:pt x="55657" y="57122"/>
                  <a:pt x="55493" y="57122"/>
                </a:cubicBezTo>
                <a:cubicBezTo>
                  <a:pt x="55421" y="57122"/>
                  <a:pt x="55348" y="57155"/>
                  <a:pt x="55295" y="57236"/>
                </a:cubicBezTo>
                <a:cubicBezTo>
                  <a:pt x="51966" y="62402"/>
                  <a:pt x="47953" y="67087"/>
                  <a:pt x="44086" y="71866"/>
                </a:cubicBezTo>
                <a:lnTo>
                  <a:pt x="44086" y="71866"/>
                </a:lnTo>
                <a:cubicBezTo>
                  <a:pt x="43682" y="66321"/>
                  <a:pt x="42926" y="60806"/>
                  <a:pt x="41817" y="55360"/>
                </a:cubicBezTo>
                <a:cubicBezTo>
                  <a:pt x="41400" y="53255"/>
                  <a:pt x="40945" y="51132"/>
                  <a:pt x="40376" y="49066"/>
                </a:cubicBezTo>
                <a:cubicBezTo>
                  <a:pt x="39921" y="47379"/>
                  <a:pt x="39315" y="45673"/>
                  <a:pt x="38310" y="44213"/>
                </a:cubicBezTo>
                <a:cubicBezTo>
                  <a:pt x="36130" y="41104"/>
                  <a:pt x="32301" y="40175"/>
                  <a:pt x="28737" y="39739"/>
                </a:cubicBezTo>
                <a:cubicBezTo>
                  <a:pt x="27406" y="39567"/>
                  <a:pt x="26076" y="39485"/>
                  <a:pt x="24745" y="39485"/>
                </a:cubicBezTo>
                <a:cubicBezTo>
                  <a:pt x="23877" y="39485"/>
                  <a:pt x="23008" y="39520"/>
                  <a:pt x="22140" y="39587"/>
                </a:cubicBezTo>
                <a:cubicBezTo>
                  <a:pt x="21041" y="39680"/>
                  <a:pt x="19854" y="39911"/>
                  <a:pt x="18707" y="39911"/>
                </a:cubicBezTo>
                <a:cubicBezTo>
                  <a:pt x="17736" y="39911"/>
                  <a:pt x="16794" y="39745"/>
                  <a:pt x="15960" y="39189"/>
                </a:cubicBezTo>
                <a:cubicBezTo>
                  <a:pt x="14519" y="38204"/>
                  <a:pt x="13780" y="36479"/>
                  <a:pt x="13173" y="34924"/>
                </a:cubicBezTo>
                <a:cubicBezTo>
                  <a:pt x="12339" y="32820"/>
                  <a:pt x="11543" y="30735"/>
                  <a:pt x="10728" y="28630"/>
                </a:cubicBezTo>
                <a:cubicBezTo>
                  <a:pt x="7505" y="20194"/>
                  <a:pt x="4377" y="11721"/>
                  <a:pt x="1344" y="3228"/>
                </a:cubicBezTo>
                <a:cubicBezTo>
                  <a:pt x="965" y="2166"/>
                  <a:pt x="586" y="1124"/>
                  <a:pt x="226" y="62"/>
                </a:cubicBezTo>
                <a:cubicBezTo>
                  <a:pt x="204" y="19"/>
                  <a:pt x="163" y="0"/>
                  <a:pt x="124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grpSp>
        <p:nvGrpSpPr>
          <p:cNvPr id="93" name="Google Shape;93;p3"/>
          <p:cNvGrpSpPr/>
          <p:nvPr/>
        </p:nvGrpSpPr>
        <p:grpSpPr>
          <a:xfrm rot="-2700000">
            <a:off x="946261" y="5391674"/>
            <a:ext cx="2688698" cy="4939356"/>
            <a:chOff x="272875" y="1419395"/>
            <a:chExt cx="255950" cy="563168"/>
          </a:xfrm>
        </p:grpSpPr>
        <p:sp>
          <p:nvSpPr>
            <p:cNvPr id="94" name="Google Shape;94;p3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369050" y="1615955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490635" y="1582215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438343" y="1487068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360075" y="195388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394558" y="1560904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418850" y="1419395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</p:grpSp>
      <p:grpSp>
        <p:nvGrpSpPr>
          <p:cNvPr id="129" name="Google Shape;129;p3"/>
          <p:cNvGrpSpPr/>
          <p:nvPr/>
        </p:nvGrpSpPr>
        <p:grpSpPr>
          <a:xfrm rot="-2700000">
            <a:off x="16053027" y="-366681"/>
            <a:ext cx="2688698" cy="3990654"/>
            <a:chOff x="272875" y="1527563"/>
            <a:chExt cx="255950" cy="455000"/>
          </a:xfrm>
        </p:grpSpPr>
        <p:sp>
          <p:nvSpPr>
            <p:cNvPr id="130" name="Google Shape;130;p3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</p:grpSp>
      <p:sp>
        <p:nvSpPr>
          <p:cNvPr id="165" name="Google Shape;165;p3"/>
          <p:cNvSpPr txBox="1">
            <a:spLocks noGrp="1"/>
          </p:cNvSpPr>
          <p:nvPr>
            <p:ph type="subTitle" idx="1"/>
          </p:nvPr>
        </p:nvSpPr>
        <p:spPr>
          <a:xfrm>
            <a:off x="5292000" y="6228274"/>
            <a:ext cx="7704000" cy="172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3"/>
          <p:cNvSpPr txBox="1">
            <a:spLocks noGrp="1"/>
          </p:cNvSpPr>
          <p:nvPr>
            <p:ph type="ctrTitle"/>
          </p:nvPr>
        </p:nvSpPr>
        <p:spPr>
          <a:xfrm>
            <a:off x="5292000" y="5188472"/>
            <a:ext cx="7704000" cy="158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>
                <a:solidFill>
                  <a:srgbClr val="1C4587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1600">
                <a:solidFill>
                  <a:srgbClr val="3C78D8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1600">
                <a:solidFill>
                  <a:srgbClr val="3C78D8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1600">
                <a:solidFill>
                  <a:srgbClr val="3C78D8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1600">
                <a:solidFill>
                  <a:srgbClr val="3C78D8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1600">
                <a:solidFill>
                  <a:srgbClr val="3C78D8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1600">
                <a:solidFill>
                  <a:srgbClr val="3C78D8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1600">
                <a:solidFill>
                  <a:srgbClr val="3C78D8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1600">
                <a:solidFill>
                  <a:srgbClr val="3C78D8"/>
                </a:solidFill>
              </a:defRPr>
            </a:lvl9pPr>
          </a:lstStyle>
          <a:p>
            <a:endParaRPr/>
          </a:p>
        </p:txBody>
      </p:sp>
      <p:sp>
        <p:nvSpPr>
          <p:cNvPr id="167" name="Google Shape;167;p3"/>
          <p:cNvSpPr txBox="1">
            <a:spLocks noGrp="1"/>
          </p:cNvSpPr>
          <p:nvPr>
            <p:ph type="title" idx="2" hasCustomPrompt="1"/>
          </p:nvPr>
        </p:nvSpPr>
        <p:spPr>
          <a:xfrm>
            <a:off x="5292000" y="1788350"/>
            <a:ext cx="7704000" cy="4063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0">
                <a:solidFill>
                  <a:srgbClr val="1C4587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96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96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96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96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96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96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96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96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4311088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8"/>
          <p:cNvPicPr preferRelativeResize="0"/>
          <p:nvPr/>
        </p:nvPicPr>
        <p:blipFill>
          <a:blip r:embed="rId2">
            <a:alphaModFix amt="74000"/>
          </a:blip>
          <a:stretch>
            <a:fillRect/>
          </a:stretch>
        </p:blipFill>
        <p:spPr>
          <a:xfrm rot="-10162003" flipH="1">
            <a:off x="602237" y="113282"/>
            <a:ext cx="5789742" cy="5186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8"/>
          <p:cNvPicPr preferRelativeResize="0"/>
          <p:nvPr/>
        </p:nvPicPr>
        <p:blipFill>
          <a:blip r:embed="rId3">
            <a:alphaModFix amt="33000"/>
          </a:blip>
          <a:stretch>
            <a:fillRect/>
          </a:stretch>
        </p:blipFill>
        <p:spPr>
          <a:xfrm rot="10800000" flipH="1">
            <a:off x="4618234" y="8"/>
            <a:ext cx="12229748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8"/>
          <p:cNvPicPr preferRelativeResize="0"/>
          <p:nvPr/>
        </p:nvPicPr>
        <p:blipFill>
          <a:blip r:embed="rId4">
            <a:alphaModFix amt="58000"/>
          </a:blip>
          <a:stretch>
            <a:fillRect/>
          </a:stretch>
        </p:blipFill>
        <p:spPr>
          <a:xfrm rot="-8962532">
            <a:off x="15107770" y="4705048"/>
            <a:ext cx="2925612" cy="7018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8"/>
          <p:cNvPicPr preferRelativeResize="0"/>
          <p:nvPr/>
        </p:nvPicPr>
        <p:blipFill>
          <a:blip r:embed="rId5">
            <a:alphaModFix amt="62000"/>
          </a:blip>
          <a:stretch>
            <a:fillRect/>
          </a:stretch>
        </p:blipFill>
        <p:spPr>
          <a:xfrm rot="-10162003" flipH="1">
            <a:off x="-2182213" y="-2267518"/>
            <a:ext cx="5789742" cy="5186644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8"/>
          <p:cNvSpPr/>
          <p:nvPr/>
        </p:nvSpPr>
        <p:spPr>
          <a:xfrm rot="-6681487">
            <a:off x="16088745" y="5181812"/>
            <a:ext cx="4530046" cy="4331556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3C8DA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grpSp>
        <p:nvGrpSpPr>
          <p:cNvPr id="465" name="Google Shape;465;p8"/>
          <p:cNvGrpSpPr/>
          <p:nvPr/>
        </p:nvGrpSpPr>
        <p:grpSpPr>
          <a:xfrm rot="8100046">
            <a:off x="-24059" y="6901323"/>
            <a:ext cx="2688734" cy="3990654"/>
            <a:chOff x="272875" y="1527563"/>
            <a:chExt cx="255950" cy="455000"/>
          </a:xfrm>
        </p:grpSpPr>
        <p:sp>
          <p:nvSpPr>
            <p:cNvPr id="466" name="Google Shape;466;p8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67" name="Google Shape;467;p8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68" name="Google Shape;468;p8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69" name="Google Shape;469;p8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70" name="Google Shape;470;p8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71" name="Google Shape;471;p8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72" name="Google Shape;472;p8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73" name="Google Shape;473;p8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74" name="Google Shape;474;p8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75" name="Google Shape;475;p8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76" name="Google Shape;476;p8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77" name="Google Shape;477;p8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78" name="Google Shape;478;p8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79" name="Google Shape;479;p8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80" name="Google Shape;480;p8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81" name="Google Shape;481;p8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82" name="Google Shape;482;p8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83" name="Google Shape;483;p8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84" name="Google Shape;484;p8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85" name="Google Shape;485;p8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86" name="Google Shape;486;p8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87" name="Google Shape;487;p8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88" name="Google Shape;488;p8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89" name="Google Shape;489;p8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90" name="Google Shape;490;p8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91" name="Google Shape;491;p8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92" name="Google Shape;492;p8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93" name="Google Shape;493;p8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94" name="Google Shape;494;p8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95" name="Google Shape;495;p8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96" name="Google Shape;496;p8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97" name="Google Shape;497;p8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98" name="Google Shape;498;p8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99" name="Google Shape;499;p8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00" name="Google Shape;500;p8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</p:grpSp>
      <p:grpSp>
        <p:nvGrpSpPr>
          <p:cNvPr id="501" name="Google Shape;501;p8"/>
          <p:cNvGrpSpPr/>
          <p:nvPr/>
        </p:nvGrpSpPr>
        <p:grpSpPr>
          <a:xfrm rot="-987768">
            <a:off x="15503635" y="-532556"/>
            <a:ext cx="2688718" cy="3990616"/>
            <a:chOff x="272875" y="1527563"/>
            <a:chExt cx="255950" cy="455000"/>
          </a:xfrm>
        </p:grpSpPr>
        <p:sp>
          <p:nvSpPr>
            <p:cNvPr id="502" name="Google Shape;502;p8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03" name="Google Shape;503;p8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04" name="Google Shape;504;p8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05" name="Google Shape;505;p8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06" name="Google Shape;506;p8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07" name="Google Shape;507;p8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08" name="Google Shape;508;p8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09" name="Google Shape;509;p8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10" name="Google Shape;510;p8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11" name="Google Shape;511;p8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12" name="Google Shape;512;p8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13" name="Google Shape;513;p8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14" name="Google Shape;514;p8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15" name="Google Shape;515;p8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16" name="Google Shape;516;p8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17" name="Google Shape;517;p8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18" name="Google Shape;518;p8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19" name="Google Shape;519;p8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20" name="Google Shape;520;p8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21" name="Google Shape;521;p8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22" name="Google Shape;522;p8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23" name="Google Shape;523;p8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24" name="Google Shape;524;p8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25" name="Google Shape;525;p8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26" name="Google Shape;526;p8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27" name="Google Shape;527;p8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28" name="Google Shape;528;p8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29" name="Google Shape;529;p8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30" name="Google Shape;530;p8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31" name="Google Shape;531;p8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32" name="Google Shape;532;p8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33" name="Google Shape;533;p8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34" name="Google Shape;534;p8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35" name="Google Shape;535;p8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536" name="Google Shape;536;p8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</p:grpSp>
      <p:pic>
        <p:nvPicPr>
          <p:cNvPr id="537" name="Google Shape;537;p8"/>
          <p:cNvPicPr preferRelativeResize="0"/>
          <p:nvPr/>
        </p:nvPicPr>
        <p:blipFill>
          <a:blip r:embed="rId6">
            <a:alphaModFix amt="62000"/>
          </a:blip>
          <a:stretch>
            <a:fillRect/>
          </a:stretch>
        </p:blipFill>
        <p:spPr>
          <a:xfrm rot="5400000">
            <a:off x="2108849" y="-668842"/>
            <a:ext cx="8949274" cy="10287004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8"/>
          <p:cNvSpPr txBox="1">
            <a:spLocks noGrp="1"/>
          </p:cNvSpPr>
          <p:nvPr>
            <p:ph type="title"/>
          </p:nvPr>
        </p:nvSpPr>
        <p:spPr>
          <a:xfrm>
            <a:off x="2776200" y="2614200"/>
            <a:ext cx="12735600" cy="505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9pPr>
          </a:lstStyle>
          <a:p>
            <a:endParaRPr/>
          </a:p>
        </p:txBody>
      </p:sp>
      <p:sp>
        <p:nvSpPr>
          <p:cNvPr id="539" name="Google Shape;539;p8"/>
          <p:cNvSpPr/>
          <p:nvPr/>
        </p:nvSpPr>
        <p:spPr>
          <a:xfrm rot="231922" flipH="1">
            <a:off x="-2378486" y="-6931163"/>
            <a:ext cx="9247876" cy="14513902"/>
          </a:xfrm>
          <a:custGeom>
            <a:avLst/>
            <a:gdLst/>
            <a:ahLst/>
            <a:cxnLst/>
            <a:rect l="l" t="t" r="r" b="b"/>
            <a:pathLst>
              <a:path w="55812" h="94461" extrusionOk="0">
                <a:moveTo>
                  <a:pt x="36054" y="83719"/>
                </a:moveTo>
                <a:cubicBezTo>
                  <a:pt x="36059" y="85810"/>
                  <a:pt x="36230" y="87883"/>
                  <a:pt x="36585" y="89937"/>
                </a:cubicBezTo>
                <a:cubicBezTo>
                  <a:pt x="36680" y="90449"/>
                  <a:pt x="36775" y="90942"/>
                  <a:pt x="36888" y="91454"/>
                </a:cubicBezTo>
                <a:cubicBezTo>
                  <a:pt x="36926" y="91719"/>
                  <a:pt x="37002" y="91984"/>
                  <a:pt x="37059" y="92250"/>
                </a:cubicBezTo>
                <a:cubicBezTo>
                  <a:pt x="37097" y="92439"/>
                  <a:pt x="37305" y="92856"/>
                  <a:pt x="37211" y="93046"/>
                </a:cubicBezTo>
                <a:cubicBezTo>
                  <a:pt x="37154" y="93160"/>
                  <a:pt x="36831" y="93255"/>
                  <a:pt x="36718" y="93311"/>
                </a:cubicBezTo>
                <a:cubicBezTo>
                  <a:pt x="36509" y="93425"/>
                  <a:pt x="36282" y="93539"/>
                  <a:pt x="36035" y="93634"/>
                </a:cubicBezTo>
                <a:cubicBezTo>
                  <a:pt x="35599" y="93804"/>
                  <a:pt x="35144" y="93937"/>
                  <a:pt x="34689" y="93994"/>
                </a:cubicBezTo>
                <a:cubicBezTo>
                  <a:pt x="34597" y="94004"/>
                  <a:pt x="34505" y="94009"/>
                  <a:pt x="34414" y="94009"/>
                </a:cubicBezTo>
                <a:cubicBezTo>
                  <a:pt x="33623" y="94009"/>
                  <a:pt x="32889" y="93638"/>
                  <a:pt x="32566" y="92856"/>
                </a:cubicBezTo>
                <a:cubicBezTo>
                  <a:pt x="32244" y="92041"/>
                  <a:pt x="32471" y="91093"/>
                  <a:pt x="32756" y="90297"/>
                </a:cubicBezTo>
                <a:cubicBezTo>
                  <a:pt x="33362" y="88572"/>
                  <a:pt x="34234" y="86923"/>
                  <a:pt x="35125" y="85331"/>
                </a:cubicBezTo>
                <a:cubicBezTo>
                  <a:pt x="35426" y="84788"/>
                  <a:pt x="35736" y="84251"/>
                  <a:pt x="36054" y="83719"/>
                </a:cubicBezTo>
                <a:close/>
                <a:moveTo>
                  <a:pt x="43850" y="72899"/>
                </a:moveTo>
                <a:cubicBezTo>
                  <a:pt x="43926" y="74041"/>
                  <a:pt x="43988" y="75183"/>
                  <a:pt x="44035" y="76326"/>
                </a:cubicBezTo>
                <a:cubicBezTo>
                  <a:pt x="44111" y="78487"/>
                  <a:pt x="44149" y="80629"/>
                  <a:pt x="44130" y="82790"/>
                </a:cubicBezTo>
                <a:cubicBezTo>
                  <a:pt x="44111" y="83871"/>
                  <a:pt x="44092" y="84970"/>
                  <a:pt x="44054" y="86051"/>
                </a:cubicBezTo>
                <a:cubicBezTo>
                  <a:pt x="44016" y="87037"/>
                  <a:pt x="44092" y="88117"/>
                  <a:pt x="43864" y="89065"/>
                </a:cubicBezTo>
                <a:cubicBezTo>
                  <a:pt x="43789" y="89463"/>
                  <a:pt x="43599" y="89823"/>
                  <a:pt x="43334" y="90127"/>
                </a:cubicBezTo>
                <a:cubicBezTo>
                  <a:pt x="43194" y="90249"/>
                  <a:pt x="43052" y="90301"/>
                  <a:pt x="42914" y="90301"/>
                </a:cubicBezTo>
                <a:cubicBezTo>
                  <a:pt x="42585" y="90301"/>
                  <a:pt x="42287" y="90001"/>
                  <a:pt x="42139" y="89653"/>
                </a:cubicBezTo>
                <a:cubicBezTo>
                  <a:pt x="41874" y="88970"/>
                  <a:pt x="41760" y="88193"/>
                  <a:pt x="41609" y="87473"/>
                </a:cubicBezTo>
                <a:cubicBezTo>
                  <a:pt x="41324" y="86165"/>
                  <a:pt x="41021" y="84724"/>
                  <a:pt x="40149" y="83643"/>
                </a:cubicBezTo>
                <a:cubicBezTo>
                  <a:pt x="39770" y="83169"/>
                  <a:pt x="39277" y="82809"/>
                  <a:pt x="38708" y="82582"/>
                </a:cubicBezTo>
                <a:cubicBezTo>
                  <a:pt x="38695" y="82577"/>
                  <a:pt x="38683" y="82574"/>
                  <a:pt x="38671" y="82574"/>
                </a:cubicBezTo>
                <a:cubicBezTo>
                  <a:pt x="38594" y="82574"/>
                  <a:pt x="38540" y="82668"/>
                  <a:pt x="38557" y="82733"/>
                </a:cubicBezTo>
                <a:cubicBezTo>
                  <a:pt x="38917" y="84667"/>
                  <a:pt x="39277" y="86601"/>
                  <a:pt x="39618" y="88534"/>
                </a:cubicBezTo>
                <a:lnTo>
                  <a:pt x="40149" y="91397"/>
                </a:lnTo>
                <a:cubicBezTo>
                  <a:pt x="40263" y="92136"/>
                  <a:pt x="40452" y="92875"/>
                  <a:pt x="40187" y="93596"/>
                </a:cubicBezTo>
                <a:cubicBezTo>
                  <a:pt x="40092" y="93861"/>
                  <a:pt x="39921" y="94183"/>
                  <a:pt x="39618" y="94240"/>
                </a:cubicBezTo>
                <a:cubicBezTo>
                  <a:pt x="39604" y="94243"/>
                  <a:pt x="39590" y="94244"/>
                  <a:pt x="39576" y="94244"/>
                </a:cubicBezTo>
                <a:cubicBezTo>
                  <a:pt x="39294" y="94244"/>
                  <a:pt x="39081" y="93717"/>
                  <a:pt x="38955" y="93482"/>
                </a:cubicBezTo>
                <a:cubicBezTo>
                  <a:pt x="38670" y="92856"/>
                  <a:pt x="38462" y="92193"/>
                  <a:pt x="38348" y="91511"/>
                </a:cubicBezTo>
                <a:cubicBezTo>
                  <a:pt x="38083" y="90146"/>
                  <a:pt x="38045" y="88762"/>
                  <a:pt x="37855" y="87397"/>
                </a:cubicBezTo>
                <a:cubicBezTo>
                  <a:pt x="37647" y="85994"/>
                  <a:pt x="37230" y="84610"/>
                  <a:pt x="36244" y="83549"/>
                </a:cubicBezTo>
                <a:cubicBezTo>
                  <a:pt x="36227" y="83526"/>
                  <a:pt x="36203" y="83515"/>
                  <a:pt x="36178" y="83514"/>
                </a:cubicBezTo>
                <a:lnTo>
                  <a:pt x="36178" y="83514"/>
                </a:lnTo>
                <a:cubicBezTo>
                  <a:pt x="38436" y="79777"/>
                  <a:pt x="41102" y="76305"/>
                  <a:pt x="43850" y="72899"/>
                </a:cubicBezTo>
                <a:close/>
                <a:moveTo>
                  <a:pt x="124" y="0"/>
                </a:moveTo>
                <a:cubicBezTo>
                  <a:pt x="60" y="0"/>
                  <a:pt x="1" y="49"/>
                  <a:pt x="36" y="119"/>
                </a:cubicBezTo>
                <a:lnTo>
                  <a:pt x="17" y="119"/>
                </a:lnTo>
                <a:cubicBezTo>
                  <a:pt x="2955" y="8498"/>
                  <a:pt x="5989" y="16839"/>
                  <a:pt x="9135" y="25123"/>
                </a:cubicBezTo>
                <a:cubicBezTo>
                  <a:pt x="9894" y="27152"/>
                  <a:pt x="10671" y="29180"/>
                  <a:pt x="11467" y="31208"/>
                </a:cubicBezTo>
                <a:cubicBezTo>
                  <a:pt x="12168" y="33028"/>
                  <a:pt x="12794" y="34905"/>
                  <a:pt x="13647" y="36649"/>
                </a:cubicBezTo>
                <a:cubicBezTo>
                  <a:pt x="14292" y="37976"/>
                  <a:pt x="15221" y="39246"/>
                  <a:pt x="16623" y="39796"/>
                </a:cubicBezTo>
                <a:cubicBezTo>
                  <a:pt x="17283" y="40054"/>
                  <a:pt x="17979" y="40142"/>
                  <a:pt x="18690" y="40142"/>
                </a:cubicBezTo>
                <a:cubicBezTo>
                  <a:pt x="19959" y="40142"/>
                  <a:pt x="21272" y="39862"/>
                  <a:pt x="22500" y="39777"/>
                </a:cubicBezTo>
                <a:cubicBezTo>
                  <a:pt x="23246" y="39726"/>
                  <a:pt x="23995" y="39701"/>
                  <a:pt x="24747" y="39701"/>
                </a:cubicBezTo>
                <a:cubicBezTo>
                  <a:pt x="26249" y="39701"/>
                  <a:pt x="27757" y="39802"/>
                  <a:pt x="29249" y="40004"/>
                </a:cubicBezTo>
                <a:cubicBezTo>
                  <a:pt x="31106" y="40270"/>
                  <a:pt x="33021" y="40668"/>
                  <a:pt x="34727" y="41502"/>
                </a:cubicBezTo>
                <a:cubicBezTo>
                  <a:pt x="36433" y="42317"/>
                  <a:pt x="37836" y="43682"/>
                  <a:pt x="38708" y="45350"/>
                </a:cubicBezTo>
                <a:cubicBezTo>
                  <a:pt x="39580" y="46981"/>
                  <a:pt x="40054" y="48782"/>
                  <a:pt x="40471" y="50545"/>
                </a:cubicBezTo>
                <a:cubicBezTo>
                  <a:pt x="42179" y="57664"/>
                  <a:pt x="43282" y="64918"/>
                  <a:pt x="43803" y="72216"/>
                </a:cubicBezTo>
                <a:lnTo>
                  <a:pt x="43803" y="72216"/>
                </a:lnTo>
                <a:cubicBezTo>
                  <a:pt x="43494" y="72599"/>
                  <a:pt x="43186" y="72983"/>
                  <a:pt x="42879" y="73369"/>
                </a:cubicBezTo>
                <a:cubicBezTo>
                  <a:pt x="40831" y="75966"/>
                  <a:pt x="38822" y="78601"/>
                  <a:pt x="37021" y="81387"/>
                </a:cubicBezTo>
                <a:cubicBezTo>
                  <a:pt x="35277" y="84098"/>
                  <a:pt x="33571" y="87018"/>
                  <a:pt x="32471" y="90070"/>
                </a:cubicBezTo>
                <a:cubicBezTo>
                  <a:pt x="31997" y="91359"/>
                  <a:pt x="31770" y="93198"/>
                  <a:pt x="33154" y="94013"/>
                </a:cubicBezTo>
                <a:cubicBezTo>
                  <a:pt x="33534" y="94235"/>
                  <a:pt x="33946" y="94326"/>
                  <a:pt x="34367" y="94326"/>
                </a:cubicBezTo>
                <a:cubicBezTo>
                  <a:pt x="35456" y="94326"/>
                  <a:pt x="36609" y="93717"/>
                  <a:pt x="37457" y="93198"/>
                </a:cubicBezTo>
                <a:cubicBezTo>
                  <a:pt x="37514" y="93160"/>
                  <a:pt x="37533" y="93103"/>
                  <a:pt x="37514" y="93046"/>
                </a:cubicBezTo>
                <a:cubicBezTo>
                  <a:pt x="36725" y="90076"/>
                  <a:pt x="36309" y="87016"/>
                  <a:pt x="36300" y="83937"/>
                </a:cubicBezTo>
                <a:lnTo>
                  <a:pt x="36300" y="83937"/>
                </a:lnTo>
                <a:cubicBezTo>
                  <a:pt x="38208" y="86250"/>
                  <a:pt x="37579" y="89653"/>
                  <a:pt x="38348" y="92383"/>
                </a:cubicBezTo>
                <a:cubicBezTo>
                  <a:pt x="38500" y="93065"/>
                  <a:pt x="38803" y="93710"/>
                  <a:pt x="39201" y="94297"/>
                </a:cubicBezTo>
                <a:cubicBezTo>
                  <a:pt x="39289" y="94413"/>
                  <a:pt x="39407" y="94460"/>
                  <a:pt x="39532" y="94460"/>
                </a:cubicBezTo>
                <a:cubicBezTo>
                  <a:pt x="39756" y="94460"/>
                  <a:pt x="40003" y="94309"/>
                  <a:pt x="40149" y="94127"/>
                </a:cubicBezTo>
                <a:cubicBezTo>
                  <a:pt x="40490" y="93728"/>
                  <a:pt x="40566" y="93103"/>
                  <a:pt x="40547" y="92591"/>
                </a:cubicBezTo>
                <a:cubicBezTo>
                  <a:pt x="40509" y="91681"/>
                  <a:pt x="40244" y="90752"/>
                  <a:pt x="40092" y="89861"/>
                </a:cubicBezTo>
                <a:cubicBezTo>
                  <a:pt x="39670" y="87551"/>
                  <a:pt x="39266" y="85241"/>
                  <a:pt x="38846" y="82914"/>
                </a:cubicBezTo>
                <a:lnTo>
                  <a:pt x="38846" y="82914"/>
                </a:lnTo>
                <a:cubicBezTo>
                  <a:pt x="40217" y="83575"/>
                  <a:pt x="40753" y="85091"/>
                  <a:pt x="41116" y="86487"/>
                </a:cubicBezTo>
                <a:cubicBezTo>
                  <a:pt x="41305" y="87245"/>
                  <a:pt x="41438" y="88022"/>
                  <a:pt x="41628" y="88781"/>
                </a:cubicBezTo>
                <a:cubicBezTo>
                  <a:pt x="41760" y="89349"/>
                  <a:pt x="41874" y="90146"/>
                  <a:pt x="42443" y="90468"/>
                </a:cubicBezTo>
                <a:cubicBezTo>
                  <a:pt x="42589" y="90550"/>
                  <a:pt x="42735" y="90587"/>
                  <a:pt x="42876" y="90587"/>
                </a:cubicBezTo>
                <a:cubicBezTo>
                  <a:pt x="43193" y="90587"/>
                  <a:pt x="43484" y="90402"/>
                  <a:pt x="43694" y="90127"/>
                </a:cubicBezTo>
                <a:cubicBezTo>
                  <a:pt x="44168" y="89539"/>
                  <a:pt x="44225" y="88781"/>
                  <a:pt x="44263" y="88060"/>
                </a:cubicBezTo>
                <a:cubicBezTo>
                  <a:pt x="44376" y="85842"/>
                  <a:pt x="44433" y="83624"/>
                  <a:pt x="44433" y="81425"/>
                </a:cubicBezTo>
                <a:cubicBezTo>
                  <a:pt x="44433" y="78462"/>
                  <a:pt x="44333" y="75502"/>
                  <a:pt x="44134" y="72549"/>
                </a:cubicBezTo>
                <a:lnTo>
                  <a:pt x="44134" y="72549"/>
                </a:lnTo>
                <a:cubicBezTo>
                  <a:pt x="45525" y="70831"/>
                  <a:pt x="46934" y="69129"/>
                  <a:pt x="48319" y="67416"/>
                </a:cubicBezTo>
                <a:cubicBezTo>
                  <a:pt x="50916" y="64213"/>
                  <a:pt x="53457" y="60952"/>
                  <a:pt x="55694" y="57464"/>
                </a:cubicBezTo>
                <a:cubicBezTo>
                  <a:pt x="55812" y="57293"/>
                  <a:pt x="55657" y="57122"/>
                  <a:pt x="55493" y="57122"/>
                </a:cubicBezTo>
                <a:cubicBezTo>
                  <a:pt x="55421" y="57122"/>
                  <a:pt x="55348" y="57155"/>
                  <a:pt x="55295" y="57236"/>
                </a:cubicBezTo>
                <a:cubicBezTo>
                  <a:pt x="51966" y="62402"/>
                  <a:pt x="47953" y="67087"/>
                  <a:pt x="44086" y="71866"/>
                </a:cubicBezTo>
                <a:lnTo>
                  <a:pt x="44086" y="71866"/>
                </a:lnTo>
                <a:cubicBezTo>
                  <a:pt x="43682" y="66321"/>
                  <a:pt x="42926" y="60806"/>
                  <a:pt x="41817" y="55360"/>
                </a:cubicBezTo>
                <a:cubicBezTo>
                  <a:pt x="41400" y="53255"/>
                  <a:pt x="40945" y="51132"/>
                  <a:pt x="40376" y="49066"/>
                </a:cubicBezTo>
                <a:cubicBezTo>
                  <a:pt x="39921" y="47379"/>
                  <a:pt x="39315" y="45673"/>
                  <a:pt x="38310" y="44213"/>
                </a:cubicBezTo>
                <a:cubicBezTo>
                  <a:pt x="36130" y="41104"/>
                  <a:pt x="32301" y="40175"/>
                  <a:pt x="28737" y="39739"/>
                </a:cubicBezTo>
                <a:cubicBezTo>
                  <a:pt x="27406" y="39567"/>
                  <a:pt x="26076" y="39485"/>
                  <a:pt x="24745" y="39485"/>
                </a:cubicBezTo>
                <a:cubicBezTo>
                  <a:pt x="23877" y="39485"/>
                  <a:pt x="23008" y="39520"/>
                  <a:pt x="22140" y="39587"/>
                </a:cubicBezTo>
                <a:cubicBezTo>
                  <a:pt x="21041" y="39680"/>
                  <a:pt x="19854" y="39911"/>
                  <a:pt x="18707" y="39911"/>
                </a:cubicBezTo>
                <a:cubicBezTo>
                  <a:pt x="17736" y="39911"/>
                  <a:pt x="16794" y="39745"/>
                  <a:pt x="15960" y="39189"/>
                </a:cubicBezTo>
                <a:cubicBezTo>
                  <a:pt x="14519" y="38204"/>
                  <a:pt x="13780" y="36479"/>
                  <a:pt x="13173" y="34924"/>
                </a:cubicBezTo>
                <a:cubicBezTo>
                  <a:pt x="12339" y="32820"/>
                  <a:pt x="11543" y="30735"/>
                  <a:pt x="10728" y="28630"/>
                </a:cubicBezTo>
                <a:cubicBezTo>
                  <a:pt x="7505" y="20194"/>
                  <a:pt x="4377" y="11721"/>
                  <a:pt x="1344" y="3228"/>
                </a:cubicBezTo>
                <a:cubicBezTo>
                  <a:pt x="965" y="2166"/>
                  <a:pt x="586" y="1124"/>
                  <a:pt x="226" y="62"/>
                </a:cubicBezTo>
                <a:cubicBezTo>
                  <a:pt x="204" y="19"/>
                  <a:pt x="163" y="0"/>
                  <a:pt x="124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</p:spTree>
    <p:extLst>
      <p:ext uri="{BB962C8B-B14F-4D97-AF65-F5344CB8AC3E}">
        <p14:creationId xmlns:p14="http://schemas.microsoft.com/office/powerpoint/2010/main" val="2275055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6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18" Type="http://schemas.openxmlformats.org/officeDocument/2006/relationships/image" Target="../media/image13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17" Type="http://schemas.openxmlformats.org/officeDocument/2006/relationships/image" Target="../media/image32.svg"/><Relationship Id="rId2" Type="http://schemas.openxmlformats.org/officeDocument/2006/relationships/image" Target="../media/image10.jpe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slide" Target="slide5.xml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12" Type="http://schemas.openxmlformats.org/officeDocument/2006/relationships/image" Target="../media/image39.png"/><Relationship Id="rId2" Type="http://schemas.openxmlformats.org/officeDocument/2006/relationships/audi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svg"/><Relationship Id="rId11" Type="http://schemas.openxmlformats.org/officeDocument/2006/relationships/image" Target="../media/image38.svg"/><Relationship Id="rId5" Type="http://schemas.openxmlformats.org/officeDocument/2006/relationships/image" Target="../media/image35.png"/><Relationship Id="rId10" Type="http://schemas.openxmlformats.org/officeDocument/2006/relationships/image" Target="../media/image37.png"/><Relationship Id="rId4" Type="http://schemas.openxmlformats.org/officeDocument/2006/relationships/image" Target="../media/image34.jpeg"/><Relationship Id="rId9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12" Type="http://schemas.openxmlformats.org/officeDocument/2006/relationships/image" Target="../media/image39.png"/><Relationship Id="rId2" Type="http://schemas.openxmlformats.org/officeDocument/2006/relationships/audi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svg"/><Relationship Id="rId11" Type="http://schemas.openxmlformats.org/officeDocument/2006/relationships/image" Target="../media/image38.svg"/><Relationship Id="rId5" Type="http://schemas.openxmlformats.org/officeDocument/2006/relationships/image" Target="../media/image35.png"/><Relationship Id="rId10" Type="http://schemas.openxmlformats.org/officeDocument/2006/relationships/image" Target="../media/image37.png"/><Relationship Id="rId4" Type="http://schemas.openxmlformats.org/officeDocument/2006/relationships/image" Target="../media/image34.jpeg"/><Relationship Id="rId9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12" Type="http://schemas.openxmlformats.org/officeDocument/2006/relationships/image" Target="../media/image39.png"/><Relationship Id="rId2" Type="http://schemas.openxmlformats.org/officeDocument/2006/relationships/audi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svg"/><Relationship Id="rId11" Type="http://schemas.openxmlformats.org/officeDocument/2006/relationships/image" Target="../media/image38.svg"/><Relationship Id="rId5" Type="http://schemas.openxmlformats.org/officeDocument/2006/relationships/image" Target="../media/image35.png"/><Relationship Id="rId10" Type="http://schemas.openxmlformats.org/officeDocument/2006/relationships/image" Target="../media/image37.png"/><Relationship Id="rId4" Type="http://schemas.openxmlformats.org/officeDocument/2006/relationships/image" Target="../media/image34.jpeg"/><Relationship Id="rId9" Type="http://schemas.openxmlformats.org/officeDocument/2006/relationships/slide" Target="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12" Type="http://schemas.openxmlformats.org/officeDocument/2006/relationships/image" Target="../media/image3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svg"/><Relationship Id="rId11" Type="http://schemas.openxmlformats.org/officeDocument/2006/relationships/image" Target="../media/image38.svg"/><Relationship Id="rId5" Type="http://schemas.openxmlformats.org/officeDocument/2006/relationships/image" Target="../media/image35.png"/><Relationship Id="rId10" Type="http://schemas.openxmlformats.org/officeDocument/2006/relationships/image" Target="../media/image37.png"/><Relationship Id="rId4" Type="http://schemas.openxmlformats.org/officeDocument/2006/relationships/image" Target="../media/image34.jpeg"/><Relationship Id="rId9" Type="http://schemas.openxmlformats.org/officeDocument/2006/relationships/slide" Target="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3.wdp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5.xml"/><Relationship Id="rId18" Type="http://schemas.openxmlformats.org/officeDocument/2006/relationships/slide" Target="slide40.xml"/><Relationship Id="rId3" Type="http://schemas.openxmlformats.org/officeDocument/2006/relationships/slideLayout" Target="../slideLayouts/slideLayout1.xml"/><Relationship Id="rId7" Type="http://schemas.openxmlformats.org/officeDocument/2006/relationships/slide" Target="slide8.xml"/><Relationship Id="rId12" Type="http://schemas.openxmlformats.org/officeDocument/2006/relationships/slide" Target="slide36.xml"/><Relationship Id="rId17" Type="http://schemas.openxmlformats.org/officeDocument/2006/relationships/slide" Target="slide37.xml"/><Relationship Id="rId2" Type="http://schemas.microsoft.com/office/2007/relationships/media" Target="../media/media3.mp4"/><Relationship Id="rId16" Type="http://schemas.openxmlformats.org/officeDocument/2006/relationships/slide" Target="slide39.xml"/><Relationship Id="rId1" Type="http://schemas.openxmlformats.org/officeDocument/2006/relationships/video" Target="NULL" TargetMode="External"/><Relationship Id="rId6" Type="http://schemas.openxmlformats.org/officeDocument/2006/relationships/image" Target="../media/image53.png"/><Relationship Id="rId11" Type="http://schemas.openxmlformats.org/officeDocument/2006/relationships/slide" Target="slide35.xml"/><Relationship Id="rId5" Type="http://schemas.openxmlformats.org/officeDocument/2006/relationships/slide" Target="slide10.xml"/><Relationship Id="rId15" Type="http://schemas.openxmlformats.org/officeDocument/2006/relationships/slide" Target="slide7.xml"/><Relationship Id="rId10" Type="http://schemas.openxmlformats.org/officeDocument/2006/relationships/image" Target="../media/image54.png"/><Relationship Id="rId19" Type="http://schemas.openxmlformats.org/officeDocument/2006/relationships/image" Target="../media/image55.png"/><Relationship Id="rId4" Type="http://schemas.openxmlformats.org/officeDocument/2006/relationships/image" Target="../media/image52.jpg"/><Relationship Id="rId9" Type="http://schemas.openxmlformats.org/officeDocument/2006/relationships/slide" Target="slide38.xml"/><Relationship Id="rId14" Type="http://schemas.openxmlformats.org/officeDocument/2006/relationships/slide" Target="slide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svg"/><Relationship Id="rId18" Type="http://schemas.openxmlformats.org/officeDocument/2006/relationships/image" Target="../media/image67.svg"/><Relationship Id="rId26" Type="http://schemas.openxmlformats.org/officeDocument/2006/relationships/image" Target="../media/image74.png"/><Relationship Id="rId3" Type="http://schemas.microsoft.com/office/2007/relationships/media" Target="../media/media1.mp4"/><Relationship Id="rId21" Type="http://schemas.openxmlformats.org/officeDocument/2006/relationships/image" Target="../media/image70.png"/><Relationship Id="rId7" Type="http://schemas.openxmlformats.org/officeDocument/2006/relationships/image" Target="../media/image57.svg"/><Relationship Id="rId12" Type="http://schemas.openxmlformats.org/officeDocument/2006/relationships/image" Target="../media/image62.png"/><Relationship Id="rId17" Type="http://schemas.openxmlformats.org/officeDocument/2006/relationships/image" Target="../media/image66.png"/><Relationship Id="rId25" Type="http://schemas.openxmlformats.org/officeDocument/2006/relationships/slide" Target="slide34.xml"/><Relationship Id="rId2" Type="http://schemas.microsoft.com/office/2007/relationships/media" Target="../media/media4.MP3"/><Relationship Id="rId16" Type="http://schemas.openxmlformats.org/officeDocument/2006/relationships/image" Target="../media/image65.svg"/><Relationship Id="rId20" Type="http://schemas.openxmlformats.org/officeDocument/2006/relationships/image" Target="../media/image69.svg"/><Relationship Id="rId29" Type="http://schemas.openxmlformats.org/officeDocument/2006/relationships/image" Target="../media/image33.png"/><Relationship Id="rId1" Type="http://schemas.openxmlformats.org/officeDocument/2006/relationships/audio" Target="NULL" TargetMode="External"/><Relationship Id="rId6" Type="http://schemas.openxmlformats.org/officeDocument/2006/relationships/image" Target="../media/image56.png"/><Relationship Id="rId11" Type="http://schemas.openxmlformats.org/officeDocument/2006/relationships/image" Target="../media/image61.svg"/><Relationship Id="rId24" Type="http://schemas.openxmlformats.org/officeDocument/2006/relationships/image" Target="../media/image73.sv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64.png"/><Relationship Id="rId23" Type="http://schemas.openxmlformats.org/officeDocument/2006/relationships/image" Target="../media/image72.png"/><Relationship Id="rId28" Type="http://schemas.openxmlformats.org/officeDocument/2006/relationships/image" Target="../media/image39.png"/><Relationship Id="rId10" Type="http://schemas.openxmlformats.org/officeDocument/2006/relationships/image" Target="../media/image60.png"/><Relationship Id="rId19" Type="http://schemas.openxmlformats.org/officeDocument/2006/relationships/image" Target="../media/image68.png"/><Relationship Id="rId4" Type="http://schemas.openxmlformats.org/officeDocument/2006/relationships/video" Target="../media/media1.mp4"/><Relationship Id="rId9" Type="http://schemas.openxmlformats.org/officeDocument/2006/relationships/image" Target="../media/image59.svg"/><Relationship Id="rId14" Type="http://schemas.openxmlformats.org/officeDocument/2006/relationships/slide" Target="slide2.xml"/><Relationship Id="rId22" Type="http://schemas.openxmlformats.org/officeDocument/2006/relationships/image" Target="../media/image71.svg"/><Relationship Id="rId27" Type="http://schemas.openxmlformats.org/officeDocument/2006/relationships/image" Target="../media/image75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77.svg"/><Relationship Id="rId18" Type="http://schemas.openxmlformats.org/officeDocument/2006/relationships/image" Target="../media/image72.png"/><Relationship Id="rId26" Type="http://schemas.openxmlformats.org/officeDocument/2006/relationships/image" Target="../media/image75.svg"/><Relationship Id="rId3" Type="http://schemas.microsoft.com/office/2007/relationships/media" Target="../media/media1.mp4"/><Relationship Id="rId21" Type="http://schemas.openxmlformats.org/officeDocument/2006/relationships/image" Target="../media/image83.svg"/><Relationship Id="rId7" Type="http://schemas.openxmlformats.org/officeDocument/2006/relationships/image" Target="../media/image57.svg"/><Relationship Id="rId12" Type="http://schemas.openxmlformats.org/officeDocument/2006/relationships/image" Target="../media/image76.png"/><Relationship Id="rId17" Type="http://schemas.openxmlformats.org/officeDocument/2006/relationships/image" Target="../media/image81.svg"/><Relationship Id="rId25" Type="http://schemas.openxmlformats.org/officeDocument/2006/relationships/image" Target="../media/image74.png"/><Relationship Id="rId2" Type="http://schemas.microsoft.com/office/2007/relationships/media" Target="../media/media4.MP3"/><Relationship Id="rId16" Type="http://schemas.openxmlformats.org/officeDocument/2006/relationships/image" Target="../media/image80.png"/><Relationship Id="rId20" Type="http://schemas.openxmlformats.org/officeDocument/2006/relationships/image" Target="../media/image82.png"/><Relationship Id="rId29" Type="http://schemas.openxmlformats.org/officeDocument/2006/relationships/image" Target="../media/image65.svg"/><Relationship Id="rId1" Type="http://schemas.openxmlformats.org/officeDocument/2006/relationships/audio" Target="NULL" TargetMode="External"/><Relationship Id="rId6" Type="http://schemas.openxmlformats.org/officeDocument/2006/relationships/image" Target="../media/image56.png"/><Relationship Id="rId11" Type="http://schemas.openxmlformats.org/officeDocument/2006/relationships/image" Target="../media/image61.svg"/><Relationship Id="rId24" Type="http://schemas.openxmlformats.org/officeDocument/2006/relationships/slide" Target="slide34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79.svg"/><Relationship Id="rId23" Type="http://schemas.openxmlformats.org/officeDocument/2006/relationships/image" Target="../media/image85.svg"/><Relationship Id="rId28" Type="http://schemas.openxmlformats.org/officeDocument/2006/relationships/image" Target="../media/image64.png"/><Relationship Id="rId10" Type="http://schemas.openxmlformats.org/officeDocument/2006/relationships/image" Target="../media/image60.png"/><Relationship Id="rId19" Type="http://schemas.openxmlformats.org/officeDocument/2006/relationships/image" Target="../media/image73.svg"/><Relationship Id="rId31" Type="http://schemas.openxmlformats.org/officeDocument/2006/relationships/image" Target="../media/image33.png"/><Relationship Id="rId4" Type="http://schemas.openxmlformats.org/officeDocument/2006/relationships/video" Target="../media/media1.mp4"/><Relationship Id="rId9" Type="http://schemas.openxmlformats.org/officeDocument/2006/relationships/image" Target="../media/image59.svg"/><Relationship Id="rId14" Type="http://schemas.openxmlformats.org/officeDocument/2006/relationships/image" Target="../media/image78.png"/><Relationship Id="rId22" Type="http://schemas.openxmlformats.org/officeDocument/2006/relationships/image" Target="../media/image84.png"/><Relationship Id="rId27" Type="http://schemas.openxmlformats.org/officeDocument/2006/relationships/slide" Target="slide2.xml"/><Relationship Id="rId30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89.svg"/><Relationship Id="rId18" Type="http://schemas.openxmlformats.org/officeDocument/2006/relationships/image" Target="../media/image60.png"/><Relationship Id="rId26" Type="http://schemas.openxmlformats.org/officeDocument/2006/relationships/image" Target="../media/image64.png"/><Relationship Id="rId3" Type="http://schemas.microsoft.com/office/2007/relationships/media" Target="../media/media1.mp4"/><Relationship Id="rId21" Type="http://schemas.openxmlformats.org/officeDocument/2006/relationships/image" Target="../media/image73.svg"/><Relationship Id="rId7" Type="http://schemas.openxmlformats.org/officeDocument/2006/relationships/image" Target="../media/image57.svg"/><Relationship Id="rId12" Type="http://schemas.openxmlformats.org/officeDocument/2006/relationships/image" Target="../media/image88.png"/><Relationship Id="rId17" Type="http://schemas.openxmlformats.org/officeDocument/2006/relationships/image" Target="../media/image93.svg"/><Relationship Id="rId25" Type="http://schemas.openxmlformats.org/officeDocument/2006/relationships/slide" Target="slide2.xml"/><Relationship Id="rId2" Type="http://schemas.microsoft.com/office/2007/relationships/media" Target="../media/media4.MP3"/><Relationship Id="rId16" Type="http://schemas.openxmlformats.org/officeDocument/2006/relationships/image" Target="../media/image92.png"/><Relationship Id="rId20" Type="http://schemas.openxmlformats.org/officeDocument/2006/relationships/image" Target="../media/image72.png"/><Relationship Id="rId29" Type="http://schemas.openxmlformats.org/officeDocument/2006/relationships/image" Target="../media/image33.png"/><Relationship Id="rId1" Type="http://schemas.openxmlformats.org/officeDocument/2006/relationships/audio" Target="NULL" TargetMode="External"/><Relationship Id="rId6" Type="http://schemas.openxmlformats.org/officeDocument/2006/relationships/image" Target="../media/image56.png"/><Relationship Id="rId11" Type="http://schemas.openxmlformats.org/officeDocument/2006/relationships/image" Target="../media/image87.svg"/><Relationship Id="rId24" Type="http://schemas.openxmlformats.org/officeDocument/2006/relationships/image" Target="../media/image75.sv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91.svg"/><Relationship Id="rId23" Type="http://schemas.openxmlformats.org/officeDocument/2006/relationships/image" Target="../media/image74.png"/><Relationship Id="rId28" Type="http://schemas.openxmlformats.org/officeDocument/2006/relationships/image" Target="../media/image39.png"/><Relationship Id="rId10" Type="http://schemas.openxmlformats.org/officeDocument/2006/relationships/image" Target="../media/image86.png"/><Relationship Id="rId19" Type="http://schemas.openxmlformats.org/officeDocument/2006/relationships/image" Target="../media/image61.svg"/><Relationship Id="rId4" Type="http://schemas.openxmlformats.org/officeDocument/2006/relationships/video" Target="../media/media1.mp4"/><Relationship Id="rId9" Type="http://schemas.openxmlformats.org/officeDocument/2006/relationships/image" Target="../media/image59.svg"/><Relationship Id="rId14" Type="http://schemas.openxmlformats.org/officeDocument/2006/relationships/image" Target="../media/image90.png"/><Relationship Id="rId22" Type="http://schemas.openxmlformats.org/officeDocument/2006/relationships/slide" Target="slide34.xml"/><Relationship Id="rId27" Type="http://schemas.openxmlformats.org/officeDocument/2006/relationships/image" Target="../media/image65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95.svg"/><Relationship Id="rId18" Type="http://schemas.openxmlformats.org/officeDocument/2006/relationships/image" Target="../media/image72.png"/><Relationship Id="rId26" Type="http://schemas.openxmlformats.org/officeDocument/2006/relationships/image" Target="../media/image64.png"/><Relationship Id="rId3" Type="http://schemas.microsoft.com/office/2007/relationships/media" Target="../media/media1.mp4"/><Relationship Id="rId21" Type="http://schemas.openxmlformats.org/officeDocument/2006/relationships/image" Target="../media/image101.svg"/><Relationship Id="rId7" Type="http://schemas.openxmlformats.org/officeDocument/2006/relationships/image" Target="../media/image57.svg"/><Relationship Id="rId12" Type="http://schemas.openxmlformats.org/officeDocument/2006/relationships/image" Target="../media/image94.png"/><Relationship Id="rId17" Type="http://schemas.openxmlformats.org/officeDocument/2006/relationships/image" Target="../media/image99.svg"/><Relationship Id="rId25" Type="http://schemas.openxmlformats.org/officeDocument/2006/relationships/slide" Target="slide2.xml"/><Relationship Id="rId2" Type="http://schemas.microsoft.com/office/2007/relationships/media" Target="../media/media4.MP3"/><Relationship Id="rId16" Type="http://schemas.openxmlformats.org/officeDocument/2006/relationships/image" Target="../media/image98.png"/><Relationship Id="rId20" Type="http://schemas.openxmlformats.org/officeDocument/2006/relationships/image" Target="../media/image100.png"/><Relationship Id="rId29" Type="http://schemas.openxmlformats.org/officeDocument/2006/relationships/image" Target="../media/image33.png"/><Relationship Id="rId1" Type="http://schemas.openxmlformats.org/officeDocument/2006/relationships/audio" Target="NULL" TargetMode="External"/><Relationship Id="rId6" Type="http://schemas.openxmlformats.org/officeDocument/2006/relationships/image" Target="../media/image56.png"/><Relationship Id="rId11" Type="http://schemas.openxmlformats.org/officeDocument/2006/relationships/image" Target="../media/image61.svg"/><Relationship Id="rId24" Type="http://schemas.openxmlformats.org/officeDocument/2006/relationships/image" Target="../media/image75.sv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97.svg"/><Relationship Id="rId23" Type="http://schemas.openxmlformats.org/officeDocument/2006/relationships/image" Target="../media/image74.png"/><Relationship Id="rId28" Type="http://schemas.openxmlformats.org/officeDocument/2006/relationships/image" Target="../media/image39.png"/><Relationship Id="rId10" Type="http://schemas.openxmlformats.org/officeDocument/2006/relationships/image" Target="../media/image60.png"/><Relationship Id="rId19" Type="http://schemas.openxmlformats.org/officeDocument/2006/relationships/image" Target="../media/image73.svg"/><Relationship Id="rId4" Type="http://schemas.openxmlformats.org/officeDocument/2006/relationships/video" Target="../media/media1.mp4"/><Relationship Id="rId9" Type="http://schemas.openxmlformats.org/officeDocument/2006/relationships/image" Target="../media/image59.svg"/><Relationship Id="rId14" Type="http://schemas.openxmlformats.org/officeDocument/2006/relationships/image" Target="../media/image96.png"/><Relationship Id="rId22" Type="http://schemas.openxmlformats.org/officeDocument/2006/relationships/slide" Target="slide34.xml"/><Relationship Id="rId27" Type="http://schemas.openxmlformats.org/officeDocument/2006/relationships/image" Target="../media/image65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7.svg"/><Relationship Id="rId18" Type="http://schemas.openxmlformats.org/officeDocument/2006/relationships/image" Target="../media/image72.png"/><Relationship Id="rId26" Type="http://schemas.openxmlformats.org/officeDocument/2006/relationships/image" Target="../media/image64.png"/><Relationship Id="rId3" Type="http://schemas.microsoft.com/office/2007/relationships/media" Target="../media/media1.mp4"/><Relationship Id="rId21" Type="http://schemas.openxmlformats.org/officeDocument/2006/relationships/image" Target="../media/image103.svg"/><Relationship Id="rId7" Type="http://schemas.openxmlformats.org/officeDocument/2006/relationships/image" Target="../media/image57.svg"/><Relationship Id="rId12" Type="http://schemas.openxmlformats.org/officeDocument/2006/relationships/image" Target="../media/image66.png"/><Relationship Id="rId17" Type="http://schemas.openxmlformats.org/officeDocument/2006/relationships/image" Target="../media/image71.svg"/><Relationship Id="rId25" Type="http://schemas.openxmlformats.org/officeDocument/2006/relationships/slide" Target="slide2.xml"/><Relationship Id="rId2" Type="http://schemas.microsoft.com/office/2007/relationships/media" Target="../media/media4.MP3"/><Relationship Id="rId16" Type="http://schemas.openxmlformats.org/officeDocument/2006/relationships/image" Target="../media/image70.png"/><Relationship Id="rId20" Type="http://schemas.openxmlformats.org/officeDocument/2006/relationships/image" Target="../media/image102.png"/><Relationship Id="rId29" Type="http://schemas.openxmlformats.org/officeDocument/2006/relationships/image" Target="../media/image33.png"/><Relationship Id="rId1" Type="http://schemas.openxmlformats.org/officeDocument/2006/relationships/audio" Target="NULL" TargetMode="External"/><Relationship Id="rId6" Type="http://schemas.openxmlformats.org/officeDocument/2006/relationships/image" Target="../media/image56.png"/><Relationship Id="rId11" Type="http://schemas.openxmlformats.org/officeDocument/2006/relationships/image" Target="../media/image61.svg"/><Relationship Id="rId24" Type="http://schemas.openxmlformats.org/officeDocument/2006/relationships/image" Target="../media/image75.sv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69.svg"/><Relationship Id="rId23" Type="http://schemas.openxmlformats.org/officeDocument/2006/relationships/image" Target="../media/image74.png"/><Relationship Id="rId28" Type="http://schemas.openxmlformats.org/officeDocument/2006/relationships/image" Target="../media/image39.png"/><Relationship Id="rId10" Type="http://schemas.openxmlformats.org/officeDocument/2006/relationships/image" Target="../media/image60.png"/><Relationship Id="rId19" Type="http://schemas.openxmlformats.org/officeDocument/2006/relationships/image" Target="../media/image73.svg"/><Relationship Id="rId4" Type="http://schemas.openxmlformats.org/officeDocument/2006/relationships/video" Target="../media/media1.mp4"/><Relationship Id="rId9" Type="http://schemas.openxmlformats.org/officeDocument/2006/relationships/image" Target="../media/image59.svg"/><Relationship Id="rId14" Type="http://schemas.openxmlformats.org/officeDocument/2006/relationships/image" Target="../media/image68.png"/><Relationship Id="rId22" Type="http://schemas.openxmlformats.org/officeDocument/2006/relationships/slide" Target="slide34.xml"/><Relationship Id="rId27" Type="http://schemas.openxmlformats.org/officeDocument/2006/relationships/image" Target="../media/image65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93.svg"/><Relationship Id="rId18" Type="http://schemas.openxmlformats.org/officeDocument/2006/relationships/image" Target="../media/image104.png"/><Relationship Id="rId26" Type="http://schemas.openxmlformats.org/officeDocument/2006/relationships/image" Target="../media/image39.png"/><Relationship Id="rId3" Type="http://schemas.microsoft.com/office/2007/relationships/media" Target="../media/media1.mp4"/><Relationship Id="rId21" Type="http://schemas.openxmlformats.org/officeDocument/2006/relationships/image" Target="../media/image74.png"/><Relationship Id="rId7" Type="http://schemas.openxmlformats.org/officeDocument/2006/relationships/image" Target="../media/image57.svg"/><Relationship Id="rId12" Type="http://schemas.openxmlformats.org/officeDocument/2006/relationships/image" Target="../media/image92.png"/><Relationship Id="rId17" Type="http://schemas.openxmlformats.org/officeDocument/2006/relationships/image" Target="../media/image73.svg"/><Relationship Id="rId25" Type="http://schemas.openxmlformats.org/officeDocument/2006/relationships/image" Target="../media/image65.svg"/><Relationship Id="rId2" Type="http://schemas.microsoft.com/office/2007/relationships/media" Target="../media/media4.MP3"/><Relationship Id="rId16" Type="http://schemas.openxmlformats.org/officeDocument/2006/relationships/image" Target="../media/image72.png"/><Relationship Id="rId20" Type="http://schemas.openxmlformats.org/officeDocument/2006/relationships/slide" Target="slide34.xml"/><Relationship Id="rId1" Type="http://schemas.openxmlformats.org/officeDocument/2006/relationships/audio" Target="NULL" TargetMode="External"/><Relationship Id="rId6" Type="http://schemas.openxmlformats.org/officeDocument/2006/relationships/image" Target="../media/image56.png"/><Relationship Id="rId11" Type="http://schemas.openxmlformats.org/officeDocument/2006/relationships/image" Target="../media/image89.svg"/><Relationship Id="rId24" Type="http://schemas.openxmlformats.org/officeDocument/2006/relationships/image" Target="../media/image64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61.svg"/><Relationship Id="rId23" Type="http://schemas.openxmlformats.org/officeDocument/2006/relationships/slide" Target="slide2.xml"/><Relationship Id="rId10" Type="http://schemas.openxmlformats.org/officeDocument/2006/relationships/image" Target="../media/image88.png"/><Relationship Id="rId19" Type="http://schemas.openxmlformats.org/officeDocument/2006/relationships/image" Target="../media/image105.svg"/><Relationship Id="rId4" Type="http://schemas.openxmlformats.org/officeDocument/2006/relationships/video" Target="../media/media1.mp4"/><Relationship Id="rId9" Type="http://schemas.openxmlformats.org/officeDocument/2006/relationships/image" Target="../media/image59.svg"/><Relationship Id="rId14" Type="http://schemas.openxmlformats.org/officeDocument/2006/relationships/image" Target="../media/image60.png"/><Relationship Id="rId22" Type="http://schemas.openxmlformats.org/officeDocument/2006/relationships/image" Target="../media/image75.svg"/><Relationship Id="rId27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5" name="Google Shape;2125;p38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rot="9461196">
            <a:off x="3835993" y="4776235"/>
            <a:ext cx="5789746" cy="5186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6" name="Google Shape;2126;p38"/>
          <p:cNvPicPr preferRelativeResize="0"/>
          <p:nvPr/>
        </p:nvPicPr>
        <p:blipFill>
          <a:blip r:embed="rId4">
            <a:alphaModFix amt="74000"/>
          </a:blip>
          <a:stretch>
            <a:fillRect/>
          </a:stretch>
        </p:blipFill>
        <p:spPr>
          <a:xfrm rot="1377427">
            <a:off x="9529358" y="1504509"/>
            <a:ext cx="5789752" cy="5186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7" name="Google Shape;2127;p38"/>
          <p:cNvPicPr preferRelativeResize="0"/>
          <p:nvPr/>
        </p:nvPicPr>
        <p:blipFill>
          <a:blip r:embed="rId5">
            <a:alphaModFix amt="47000"/>
          </a:blip>
          <a:stretch>
            <a:fillRect/>
          </a:stretch>
        </p:blipFill>
        <p:spPr>
          <a:xfrm>
            <a:off x="-685800" y="-495300"/>
            <a:ext cx="22707600" cy="12010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8" name="Google Shape;2128;p38"/>
          <p:cNvSpPr txBox="1">
            <a:spLocks noGrp="1"/>
          </p:cNvSpPr>
          <p:nvPr>
            <p:ph type="ctrTitle"/>
          </p:nvPr>
        </p:nvSpPr>
        <p:spPr>
          <a:xfrm>
            <a:off x="-533400" y="4274331"/>
            <a:ext cx="19888200" cy="2647789"/>
          </a:xfrm>
          <a:prstGeom prst="rect">
            <a:avLst/>
          </a:prstGeom>
        </p:spPr>
        <p:txBody>
          <a:bodyPr spcFirstLastPara="1" vert="horz" wrap="square" lIns="182850" tIns="182850" rIns="182850" bIns="18285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vi-VN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CHÀO MỪNG CÁC EM ĐẾN VỚI </a:t>
            </a:r>
            <a:br>
              <a:rPr lang="vi-VN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vi-VN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TIẾT HỌC NGÀY HÔM NAY</a:t>
            </a:r>
            <a:endParaRPr sz="8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29" name="Google Shape;2129;p38"/>
          <p:cNvSpPr txBox="1">
            <a:spLocks noGrp="1"/>
          </p:cNvSpPr>
          <p:nvPr>
            <p:ph type="subTitle" idx="1"/>
          </p:nvPr>
        </p:nvSpPr>
        <p:spPr>
          <a:xfrm>
            <a:off x="152400" y="8367432"/>
            <a:ext cx="18288000" cy="1585200"/>
          </a:xfrm>
          <a:prstGeom prst="rect">
            <a:avLst/>
          </a:prstGeom>
        </p:spPr>
        <p:txBody>
          <a:bodyPr spcFirstLastPara="1" vert="horz" wrap="square" lIns="182850" tIns="182850" rIns="182850" bIns="18285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 THỰC HIỆN: KHIẾU THỊ LAN</a:t>
            </a:r>
            <a:endParaRPr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30" name="Google Shape;2130;p38"/>
          <p:cNvSpPr/>
          <p:nvPr/>
        </p:nvSpPr>
        <p:spPr>
          <a:xfrm>
            <a:off x="-7315200" y="14610350"/>
            <a:ext cx="1585200" cy="1585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sz="3600"/>
          </a:p>
        </p:txBody>
      </p:sp>
      <p:sp>
        <p:nvSpPr>
          <p:cNvPr id="8" name="Google Shape;2129;p38">
            <a:extLst>
              <a:ext uri="{FF2B5EF4-FFF2-40B4-BE49-F238E27FC236}">
                <a16:creationId xmlns:a16="http://schemas.microsoft.com/office/drawing/2014/main" id="{C9AF46C2-D75D-487C-9CCF-FCB3940951B9}"/>
              </a:ext>
            </a:extLst>
          </p:cNvPr>
          <p:cNvSpPr txBox="1">
            <a:spLocks/>
          </p:cNvSpPr>
          <p:nvPr/>
        </p:nvSpPr>
        <p:spPr>
          <a:xfrm>
            <a:off x="0" y="743542"/>
            <a:ext cx="18288000" cy="1585200"/>
          </a:xfrm>
          <a:prstGeom prst="rect">
            <a:avLst/>
          </a:prstGeom>
        </p:spPr>
        <p:txBody>
          <a:bodyPr spcFirstLastPara="1" vert="horz" wrap="square" lIns="182850" tIns="182850" rIns="182850" bIns="18285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vi-VN" sz="4000" b="1" dirty="0">
                <a:solidFill>
                  <a:schemeClr val="tx1"/>
                </a:solidFill>
                <a:latin typeface="+mj-lt"/>
              </a:rPr>
              <a:t>UBND THÀNH PHỐ THỦ DẦU MỘT</a:t>
            </a:r>
          </a:p>
          <a:p>
            <a:pPr>
              <a:spcBef>
                <a:spcPts val="0"/>
              </a:spcBef>
            </a:pPr>
            <a:r>
              <a:rPr lang="vi-VN" sz="4000" b="1" dirty="0">
                <a:solidFill>
                  <a:schemeClr val="tx1"/>
                </a:solidFill>
                <a:latin typeface="+mj-lt"/>
              </a:rPr>
              <a:t>TRƯỜNG TIỂU HỌ</a:t>
            </a:r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PHÚ HÒA 2 </a:t>
            </a:r>
            <a:endParaRPr lang="vi-VN" sz="4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46303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6" name="Google Shape;2186;p43"/>
          <p:cNvSpPr txBox="1">
            <a:spLocks noGrp="1"/>
          </p:cNvSpPr>
          <p:nvPr>
            <p:ph type="title" idx="2"/>
          </p:nvPr>
        </p:nvSpPr>
        <p:spPr>
          <a:xfrm>
            <a:off x="990600" y="3619500"/>
            <a:ext cx="15925800" cy="3592200"/>
          </a:xfrm>
          <a:prstGeom prst="rect">
            <a:avLst/>
          </a:prstGeom>
        </p:spPr>
        <p:txBody>
          <a:bodyPr spcFirstLastPara="1" vert="horz" wrap="square" lIns="182850" tIns="182850" rIns="182850" bIns="182850" rtlCol="0" anchor="ctr" anchorCtr="0">
            <a:noAutofit/>
          </a:bodyPr>
          <a:lstStyle/>
          <a:p>
            <a:r>
              <a:rPr lang="en-US" sz="199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KHỞI ĐỘNG </a:t>
            </a:r>
            <a:endParaRPr sz="199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VNI-Vivi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88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888" b="-8888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91735" y="3638815"/>
            <a:ext cx="15104529" cy="4999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82"/>
              </a:lnSpc>
            </a:pPr>
            <a:r>
              <a:rPr lang="en-US" sz="18039" spc="432" dirty="0" err="1">
                <a:solidFill>
                  <a:srgbClr val="F3F3E0"/>
                </a:solidFill>
                <a:latin typeface="Baloo"/>
                <a:ea typeface="Baloo"/>
                <a:cs typeface="Baloo"/>
                <a:sym typeface="Baloo"/>
              </a:rPr>
              <a:t>Giải</a:t>
            </a:r>
            <a:r>
              <a:rPr lang="en-US" sz="18039" spc="432" dirty="0">
                <a:solidFill>
                  <a:srgbClr val="F3F3E0"/>
                </a:solidFill>
                <a:latin typeface="Baloo"/>
                <a:ea typeface="Baloo"/>
                <a:cs typeface="Baloo"/>
                <a:sym typeface="Baloo"/>
              </a:rPr>
              <a:t> </a:t>
            </a:r>
            <a:r>
              <a:rPr lang="en-US" sz="18039" spc="432" dirty="0" err="1">
                <a:solidFill>
                  <a:srgbClr val="F3F3E0"/>
                </a:solidFill>
                <a:latin typeface="Baloo"/>
                <a:ea typeface="Baloo"/>
                <a:cs typeface="Baloo"/>
                <a:sym typeface="Baloo"/>
              </a:rPr>
              <a:t>cứu</a:t>
            </a:r>
            <a:r>
              <a:rPr lang="en-US" sz="18039" spc="432" dirty="0">
                <a:solidFill>
                  <a:srgbClr val="F3F3E0"/>
                </a:solidFill>
                <a:latin typeface="Baloo"/>
                <a:ea typeface="Baloo"/>
                <a:cs typeface="Baloo"/>
                <a:sym typeface="Baloo"/>
              </a:rPr>
              <a:t> </a:t>
            </a:r>
            <a:r>
              <a:rPr lang="en-US" sz="18039" spc="432" dirty="0" err="1">
                <a:solidFill>
                  <a:srgbClr val="F3F3E0"/>
                </a:solidFill>
                <a:latin typeface="Baloo"/>
                <a:ea typeface="Baloo"/>
                <a:cs typeface="Baloo"/>
                <a:sym typeface="Baloo"/>
              </a:rPr>
              <a:t>bạn</a:t>
            </a:r>
            <a:r>
              <a:rPr lang="en-US" sz="18039" spc="432" dirty="0">
                <a:solidFill>
                  <a:srgbClr val="F3F3E0"/>
                </a:solidFill>
                <a:latin typeface="Baloo"/>
                <a:ea typeface="Baloo"/>
                <a:cs typeface="Baloo"/>
                <a:sym typeface="Baloo"/>
              </a:rPr>
              <a:t> </a:t>
            </a:r>
            <a:r>
              <a:rPr lang="en-US" sz="18039" spc="432" dirty="0" err="1">
                <a:solidFill>
                  <a:srgbClr val="F3F3E0"/>
                </a:solidFill>
                <a:latin typeface="Baloo"/>
                <a:ea typeface="Baloo"/>
                <a:cs typeface="Baloo"/>
                <a:sym typeface="Baloo"/>
              </a:rPr>
              <a:t>chim</a:t>
            </a:r>
            <a:r>
              <a:rPr lang="en-US" sz="18039" spc="432" dirty="0">
                <a:solidFill>
                  <a:srgbClr val="F3F3E0"/>
                </a:solidFill>
                <a:latin typeface="Baloo"/>
                <a:ea typeface="Baloo"/>
                <a:cs typeface="Baloo"/>
                <a:sym typeface="Baloo"/>
              </a:rPr>
              <a:t> </a:t>
            </a:r>
            <a:r>
              <a:rPr lang="en-US" sz="18039" spc="432" dirty="0" err="1">
                <a:solidFill>
                  <a:srgbClr val="F3F3E0"/>
                </a:solidFill>
                <a:latin typeface="Baloo"/>
                <a:ea typeface="Baloo"/>
                <a:cs typeface="Baloo"/>
                <a:sym typeface="Baloo"/>
              </a:rPr>
              <a:t>nhỏ</a:t>
            </a:r>
            <a:endParaRPr lang="en-US" sz="18039" spc="432" dirty="0">
              <a:solidFill>
                <a:srgbClr val="F3F3E0"/>
              </a:solidFill>
              <a:latin typeface="Baloo"/>
              <a:ea typeface="Baloo"/>
              <a:cs typeface="Baloo"/>
              <a:sym typeface="Baloo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2329301" y="739231"/>
            <a:ext cx="5958699" cy="2994246"/>
          </a:xfrm>
          <a:custGeom>
            <a:avLst/>
            <a:gdLst/>
            <a:ahLst/>
            <a:cxnLst/>
            <a:rect l="l" t="t" r="r" b="b"/>
            <a:pathLst>
              <a:path w="5958699" h="2994246">
                <a:moveTo>
                  <a:pt x="0" y="0"/>
                </a:moveTo>
                <a:lnTo>
                  <a:pt x="5958699" y="0"/>
                </a:lnTo>
                <a:lnTo>
                  <a:pt x="5958699" y="2994246"/>
                </a:lnTo>
                <a:lnTo>
                  <a:pt x="0" y="29942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6985" y="9248421"/>
            <a:ext cx="18241015" cy="2840355"/>
          </a:xfrm>
          <a:custGeom>
            <a:avLst/>
            <a:gdLst/>
            <a:ahLst/>
            <a:cxnLst/>
            <a:rect l="l" t="t" r="r" b="b"/>
            <a:pathLst>
              <a:path w="18241015" h="2840355">
                <a:moveTo>
                  <a:pt x="0" y="0"/>
                </a:moveTo>
                <a:lnTo>
                  <a:pt x="18241015" y="0"/>
                </a:lnTo>
                <a:lnTo>
                  <a:pt x="18241015" y="2840355"/>
                </a:lnTo>
                <a:lnTo>
                  <a:pt x="0" y="28403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193" b="-619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6985" y="0"/>
            <a:ext cx="11144708" cy="3733477"/>
          </a:xfrm>
          <a:custGeom>
            <a:avLst/>
            <a:gdLst/>
            <a:ahLst/>
            <a:cxnLst/>
            <a:rect l="l" t="t" r="r" b="b"/>
            <a:pathLst>
              <a:path w="11144708" h="3733477">
                <a:moveTo>
                  <a:pt x="0" y="0"/>
                </a:moveTo>
                <a:lnTo>
                  <a:pt x="11144708" y="0"/>
                </a:lnTo>
                <a:lnTo>
                  <a:pt x="11144708" y="3733477"/>
                </a:lnTo>
                <a:lnTo>
                  <a:pt x="0" y="37334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34701" y="7742658"/>
            <a:ext cx="1387998" cy="1790965"/>
          </a:xfrm>
          <a:custGeom>
            <a:avLst/>
            <a:gdLst/>
            <a:ahLst/>
            <a:cxnLst/>
            <a:rect l="l" t="t" r="r" b="b"/>
            <a:pathLst>
              <a:path w="1387998" h="1790965">
                <a:moveTo>
                  <a:pt x="0" y="0"/>
                </a:moveTo>
                <a:lnTo>
                  <a:pt x="1387998" y="0"/>
                </a:lnTo>
                <a:lnTo>
                  <a:pt x="1387998" y="1790965"/>
                </a:lnTo>
                <a:lnTo>
                  <a:pt x="0" y="17909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074470" y="1443657"/>
            <a:ext cx="8139059" cy="1957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56"/>
              </a:lnSpc>
            </a:pPr>
            <a:r>
              <a:rPr lang="en-US" sz="11468" dirty="0" err="1">
                <a:solidFill>
                  <a:srgbClr val="F3F3E0"/>
                </a:solidFill>
                <a:latin typeface="Baloo"/>
                <a:ea typeface="Baloo"/>
                <a:cs typeface="Baloo"/>
                <a:sym typeface="Baloo"/>
              </a:rPr>
              <a:t>TRÒ</a:t>
            </a:r>
            <a:r>
              <a:rPr lang="en-US" sz="11468" dirty="0">
                <a:solidFill>
                  <a:srgbClr val="F3F3E0"/>
                </a:solidFill>
                <a:latin typeface="Baloo"/>
                <a:ea typeface="Baloo"/>
                <a:cs typeface="Baloo"/>
                <a:sym typeface="Baloo"/>
              </a:rPr>
              <a:t> </a:t>
            </a:r>
            <a:r>
              <a:rPr lang="en-US" sz="11468" dirty="0" err="1">
                <a:solidFill>
                  <a:srgbClr val="F3F3E0"/>
                </a:solidFill>
                <a:latin typeface="Baloo"/>
                <a:ea typeface="Baloo"/>
                <a:cs typeface="Baloo"/>
                <a:sym typeface="Baloo"/>
              </a:rPr>
              <a:t>CHƠI</a:t>
            </a:r>
            <a:endParaRPr lang="en-US" sz="11468" dirty="0">
              <a:solidFill>
                <a:srgbClr val="F3F3E0"/>
              </a:solidFill>
              <a:latin typeface="Baloo"/>
              <a:ea typeface="Baloo"/>
              <a:cs typeface="Baloo"/>
              <a:sym typeface="Baloo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-798929" y="8799657"/>
            <a:ext cx="25757746" cy="10287000"/>
            <a:chOff x="0" y="0"/>
            <a:chExt cx="34343662" cy="13716000"/>
          </a:xfrm>
        </p:grpSpPr>
        <p:sp>
          <p:nvSpPr>
            <p:cNvPr id="11" name="Freeform 11"/>
            <p:cNvSpPr/>
            <p:nvPr/>
          </p:nvSpPr>
          <p:spPr>
            <a:xfrm flipV="1">
              <a:off x="0" y="0"/>
              <a:ext cx="17171831" cy="13716000"/>
            </a:xfrm>
            <a:custGeom>
              <a:avLst/>
              <a:gdLst/>
              <a:ahLst/>
              <a:cxnLst/>
              <a:rect l="l" t="t" r="r" b="b"/>
              <a:pathLst>
                <a:path w="17171831" h="13716000">
                  <a:moveTo>
                    <a:pt x="0" y="13716000"/>
                  </a:moveTo>
                  <a:lnTo>
                    <a:pt x="17171831" y="13716000"/>
                  </a:lnTo>
                  <a:lnTo>
                    <a:pt x="17171831" y="0"/>
                  </a:lnTo>
                  <a:lnTo>
                    <a:pt x="0" y="0"/>
                  </a:lnTo>
                  <a:lnTo>
                    <a:pt x="0" y="13716000"/>
                  </a:lnTo>
                  <a:close/>
                </a:path>
              </a:pathLst>
            </a:custGeom>
            <a:blipFill>
              <a:blip r:embed="rId9">
                <a:alphaModFix amt="1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flipV="1">
              <a:off x="17171831" y="0"/>
              <a:ext cx="17171831" cy="13716000"/>
            </a:xfrm>
            <a:custGeom>
              <a:avLst/>
              <a:gdLst/>
              <a:ahLst/>
              <a:cxnLst/>
              <a:rect l="l" t="t" r="r" b="b"/>
              <a:pathLst>
                <a:path w="17171831" h="13716000">
                  <a:moveTo>
                    <a:pt x="0" y="13716000"/>
                  </a:moveTo>
                  <a:lnTo>
                    <a:pt x="17171831" y="13716000"/>
                  </a:lnTo>
                  <a:lnTo>
                    <a:pt x="17171831" y="0"/>
                  </a:lnTo>
                  <a:lnTo>
                    <a:pt x="0" y="0"/>
                  </a:lnTo>
                  <a:lnTo>
                    <a:pt x="0" y="13716000"/>
                  </a:lnTo>
                  <a:close/>
                </a:path>
              </a:pathLst>
            </a:custGeom>
            <a:blipFill>
              <a:blip r:embed="rId9">
                <a:alphaModFix amt="1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888" b="-8888"/>
            </a:stretch>
          </a:blipFill>
          <a:ln>
            <a:solidFill>
              <a:schemeClr val="accent5">
                <a:lumMod val="40000"/>
                <a:lumOff val="60000"/>
              </a:schemeClr>
            </a:solidFill>
          </a:ln>
          <a:effectLst/>
        </p:spPr>
      </p:sp>
      <p:sp>
        <p:nvSpPr>
          <p:cNvPr id="3" name="Freeform 3"/>
          <p:cNvSpPr/>
          <p:nvPr/>
        </p:nvSpPr>
        <p:spPr>
          <a:xfrm>
            <a:off x="5735536" y="4406768"/>
            <a:ext cx="2501979" cy="2575764"/>
          </a:xfrm>
          <a:custGeom>
            <a:avLst/>
            <a:gdLst/>
            <a:ahLst/>
            <a:cxnLst/>
            <a:rect l="l" t="t" r="r" b="b"/>
            <a:pathLst>
              <a:path w="2501979" h="2575764">
                <a:moveTo>
                  <a:pt x="0" y="0"/>
                </a:moveTo>
                <a:lnTo>
                  <a:pt x="2501979" y="0"/>
                </a:lnTo>
                <a:lnTo>
                  <a:pt x="2501979" y="2575764"/>
                </a:lnTo>
                <a:lnTo>
                  <a:pt x="0" y="25757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162338" y="4239961"/>
            <a:ext cx="3836263" cy="3028732"/>
          </a:xfrm>
          <a:custGeom>
            <a:avLst/>
            <a:gdLst/>
            <a:ahLst/>
            <a:cxnLst/>
            <a:rect l="l" t="t" r="r" b="b"/>
            <a:pathLst>
              <a:path w="3836263" h="3028732">
                <a:moveTo>
                  <a:pt x="0" y="0"/>
                </a:moveTo>
                <a:lnTo>
                  <a:pt x="3836264" y="0"/>
                </a:lnTo>
                <a:lnTo>
                  <a:pt x="3836264" y="3028732"/>
                </a:lnTo>
                <a:lnTo>
                  <a:pt x="0" y="30287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884930" y="4399076"/>
            <a:ext cx="2126519" cy="2490798"/>
          </a:xfrm>
          <a:custGeom>
            <a:avLst/>
            <a:gdLst/>
            <a:ahLst/>
            <a:cxnLst/>
            <a:rect l="l" t="t" r="r" b="b"/>
            <a:pathLst>
              <a:path w="2126519" h="2490798">
                <a:moveTo>
                  <a:pt x="0" y="0"/>
                </a:moveTo>
                <a:lnTo>
                  <a:pt x="2126519" y="0"/>
                </a:lnTo>
                <a:lnTo>
                  <a:pt x="2126519" y="2490798"/>
                </a:lnTo>
                <a:lnTo>
                  <a:pt x="0" y="249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875837" y="4313300"/>
            <a:ext cx="3836263" cy="3028732"/>
          </a:xfrm>
          <a:custGeom>
            <a:avLst/>
            <a:gdLst/>
            <a:ahLst/>
            <a:cxnLst/>
            <a:rect l="l" t="t" r="r" b="b"/>
            <a:pathLst>
              <a:path w="3836263" h="3028732">
                <a:moveTo>
                  <a:pt x="0" y="0"/>
                </a:moveTo>
                <a:lnTo>
                  <a:pt x="3836264" y="0"/>
                </a:lnTo>
                <a:lnTo>
                  <a:pt x="3836264" y="3028732"/>
                </a:lnTo>
                <a:lnTo>
                  <a:pt x="0" y="30287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Freeform 7"/>
          <p:cNvSpPr/>
          <p:nvPr/>
        </p:nvSpPr>
        <p:spPr>
          <a:xfrm>
            <a:off x="4998554" y="3658623"/>
            <a:ext cx="1107621" cy="1107621"/>
          </a:xfrm>
          <a:custGeom>
            <a:avLst/>
            <a:gdLst/>
            <a:ahLst/>
            <a:cxnLst/>
            <a:rect l="l" t="t" r="r" b="b"/>
            <a:pathLst>
              <a:path w="1107621" h="1107621">
                <a:moveTo>
                  <a:pt x="0" y="0"/>
                </a:moveTo>
                <a:lnTo>
                  <a:pt x="1107621" y="0"/>
                </a:lnTo>
                <a:lnTo>
                  <a:pt x="1107621" y="1107621"/>
                </a:lnTo>
                <a:lnTo>
                  <a:pt x="0" y="11076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731574" y="3846153"/>
            <a:ext cx="1121229" cy="1121229"/>
          </a:xfrm>
          <a:custGeom>
            <a:avLst/>
            <a:gdLst/>
            <a:ahLst/>
            <a:cxnLst/>
            <a:rect l="l" t="t" r="r" b="b"/>
            <a:pathLst>
              <a:path w="1121229" h="1121229">
                <a:moveTo>
                  <a:pt x="0" y="0"/>
                </a:moveTo>
                <a:lnTo>
                  <a:pt x="1121228" y="0"/>
                </a:lnTo>
                <a:lnTo>
                  <a:pt x="1121228" y="1121229"/>
                </a:lnTo>
                <a:lnTo>
                  <a:pt x="0" y="112122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56055" y="4464298"/>
            <a:ext cx="2641809" cy="2575764"/>
          </a:xfrm>
          <a:custGeom>
            <a:avLst/>
            <a:gdLst/>
            <a:ahLst/>
            <a:cxnLst/>
            <a:rect l="l" t="t" r="r" b="b"/>
            <a:pathLst>
              <a:path w="2641809" h="2575764">
                <a:moveTo>
                  <a:pt x="0" y="0"/>
                </a:moveTo>
                <a:lnTo>
                  <a:pt x="2641809" y="0"/>
                </a:lnTo>
                <a:lnTo>
                  <a:pt x="2641809" y="2575764"/>
                </a:lnTo>
                <a:lnTo>
                  <a:pt x="0" y="257576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>
            <a:hlinkClick r:id="rId15" action="ppaction://hlinksldjump"/>
          </p:cNvPr>
          <p:cNvSpPr/>
          <p:nvPr/>
        </p:nvSpPr>
        <p:spPr>
          <a:xfrm>
            <a:off x="801559" y="4180284"/>
            <a:ext cx="3836263" cy="3028732"/>
          </a:xfrm>
          <a:custGeom>
            <a:avLst/>
            <a:gdLst/>
            <a:ahLst/>
            <a:cxnLst/>
            <a:rect l="l" t="t" r="r" b="b"/>
            <a:pathLst>
              <a:path w="3836263" h="3028732">
                <a:moveTo>
                  <a:pt x="0" y="0"/>
                </a:moveTo>
                <a:lnTo>
                  <a:pt x="3836263" y="0"/>
                </a:lnTo>
                <a:lnTo>
                  <a:pt x="3836263" y="3028732"/>
                </a:lnTo>
                <a:lnTo>
                  <a:pt x="0" y="30287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17342" y="3536187"/>
            <a:ext cx="1075868" cy="1075868"/>
          </a:xfrm>
          <a:custGeom>
            <a:avLst/>
            <a:gdLst/>
            <a:ahLst/>
            <a:cxnLst/>
            <a:rect l="l" t="t" r="r" b="b"/>
            <a:pathLst>
              <a:path w="1075868" h="1075868">
                <a:moveTo>
                  <a:pt x="0" y="0"/>
                </a:moveTo>
                <a:lnTo>
                  <a:pt x="1075869" y="0"/>
                </a:lnTo>
                <a:lnTo>
                  <a:pt x="1075869" y="1075868"/>
                </a:lnTo>
                <a:lnTo>
                  <a:pt x="0" y="107586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-285578" y="9061530"/>
            <a:ext cx="18859155" cy="2840355"/>
          </a:xfrm>
          <a:custGeom>
            <a:avLst/>
            <a:gdLst/>
            <a:ahLst/>
            <a:cxnLst/>
            <a:rect l="l" t="t" r="r" b="b"/>
            <a:pathLst>
              <a:path w="18859155" h="2840355">
                <a:moveTo>
                  <a:pt x="0" y="0"/>
                </a:moveTo>
                <a:lnTo>
                  <a:pt x="18859156" y="0"/>
                </a:lnTo>
                <a:lnTo>
                  <a:pt x="18859156" y="2840355"/>
                </a:lnTo>
                <a:lnTo>
                  <a:pt x="0" y="284035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t="-8097" b="-8097"/>
            </a:stretch>
          </a:blipFill>
        </p:spPr>
      </p:sp>
      <p:sp>
        <p:nvSpPr>
          <p:cNvPr id="14" name="Freeform 9"/>
          <p:cNvSpPr/>
          <p:nvPr/>
        </p:nvSpPr>
        <p:spPr>
          <a:xfrm rot="21382200">
            <a:off x="14606124" y="4464298"/>
            <a:ext cx="2641809" cy="2575764"/>
          </a:xfrm>
          <a:custGeom>
            <a:avLst/>
            <a:gdLst/>
            <a:ahLst/>
            <a:cxnLst/>
            <a:rect l="l" t="t" r="r" b="b"/>
            <a:pathLst>
              <a:path w="2641809" h="2575764">
                <a:moveTo>
                  <a:pt x="0" y="0"/>
                </a:moveTo>
                <a:lnTo>
                  <a:pt x="2641809" y="0"/>
                </a:lnTo>
                <a:lnTo>
                  <a:pt x="2641809" y="2575764"/>
                </a:lnTo>
                <a:lnTo>
                  <a:pt x="0" y="257576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0">
            <a:hlinkClick r:id="rId15" action="ppaction://hlinksldjump"/>
          </p:cNvPr>
          <p:cNvSpPr/>
          <p:nvPr/>
        </p:nvSpPr>
        <p:spPr>
          <a:xfrm>
            <a:off x="14119021" y="4278948"/>
            <a:ext cx="3836263" cy="3028732"/>
          </a:xfrm>
          <a:custGeom>
            <a:avLst/>
            <a:gdLst/>
            <a:ahLst/>
            <a:cxnLst/>
            <a:rect l="l" t="t" r="r" b="b"/>
            <a:pathLst>
              <a:path w="3836263" h="3028732">
                <a:moveTo>
                  <a:pt x="0" y="0"/>
                </a:moveTo>
                <a:lnTo>
                  <a:pt x="3836263" y="0"/>
                </a:lnTo>
                <a:lnTo>
                  <a:pt x="3836263" y="3028732"/>
                </a:lnTo>
                <a:lnTo>
                  <a:pt x="0" y="30287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7" name="Flowchart: Connector 16"/>
          <p:cNvSpPr/>
          <p:nvPr/>
        </p:nvSpPr>
        <p:spPr>
          <a:xfrm>
            <a:off x="13786305" y="3659438"/>
            <a:ext cx="1105844" cy="1034295"/>
          </a:xfrm>
          <a:prstGeom prst="flowChartConnector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4035891" y="3658623"/>
            <a:ext cx="9826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 animBg="1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sp>
        <p:nvSpPr>
          <p:cNvPr id="4" name="Freeform 4"/>
          <p:cNvSpPr/>
          <p:nvPr/>
        </p:nvSpPr>
        <p:spPr>
          <a:xfrm>
            <a:off x="2346119" y="935645"/>
            <a:ext cx="14044109" cy="8415709"/>
          </a:xfrm>
          <a:custGeom>
            <a:avLst/>
            <a:gdLst/>
            <a:ahLst/>
            <a:cxnLst/>
            <a:rect l="l" t="t" r="r" b="b"/>
            <a:pathLst>
              <a:path w="3698860" h="2216483">
                <a:moveTo>
                  <a:pt x="28114" y="0"/>
                </a:moveTo>
                <a:lnTo>
                  <a:pt x="3670746" y="0"/>
                </a:lnTo>
                <a:cubicBezTo>
                  <a:pt x="3686273" y="0"/>
                  <a:pt x="3698860" y="12587"/>
                  <a:pt x="3698860" y="28114"/>
                </a:cubicBezTo>
                <a:lnTo>
                  <a:pt x="3698860" y="2188369"/>
                </a:lnTo>
                <a:cubicBezTo>
                  <a:pt x="3698860" y="2195825"/>
                  <a:pt x="3695898" y="2202976"/>
                  <a:pt x="3690626" y="2208249"/>
                </a:cubicBezTo>
                <a:cubicBezTo>
                  <a:pt x="3685353" y="2213521"/>
                  <a:pt x="3678202" y="2216483"/>
                  <a:pt x="3670746" y="2216483"/>
                </a:cubicBezTo>
                <a:lnTo>
                  <a:pt x="28114" y="2216483"/>
                </a:lnTo>
                <a:cubicBezTo>
                  <a:pt x="20658" y="2216483"/>
                  <a:pt x="13507" y="2213521"/>
                  <a:pt x="8234" y="2208249"/>
                </a:cubicBezTo>
                <a:cubicBezTo>
                  <a:pt x="2962" y="2202976"/>
                  <a:pt x="0" y="2195825"/>
                  <a:pt x="0" y="2188369"/>
                </a:cubicBezTo>
                <a:lnTo>
                  <a:pt x="0" y="28114"/>
                </a:lnTo>
                <a:cubicBezTo>
                  <a:pt x="0" y="20658"/>
                  <a:pt x="2962" y="13507"/>
                  <a:pt x="8234" y="8234"/>
                </a:cubicBezTo>
                <a:cubicBezTo>
                  <a:pt x="13507" y="2962"/>
                  <a:pt x="20658" y="0"/>
                  <a:pt x="28114" y="0"/>
                </a:cubicBezTo>
                <a:close/>
              </a:path>
            </a:pathLst>
          </a:cu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</p:sp>
      <p:sp>
        <p:nvSpPr>
          <p:cNvPr id="6" name="Freeform 6"/>
          <p:cNvSpPr/>
          <p:nvPr/>
        </p:nvSpPr>
        <p:spPr>
          <a:xfrm>
            <a:off x="12798915" y="6220059"/>
            <a:ext cx="3351227" cy="3450057"/>
          </a:xfrm>
          <a:custGeom>
            <a:avLst/>
            <a:gdLst/>
            <a:ahLst/>
            <a:cxnLst/>
            <a:rect l="l" t="t" r="r" b="b"/>
            <a:pathLst>
              <a:path w="3351227" h="3450057">
                <a:moveTo>
                  <a:pt x="0" y="0"/>
                </a:moveTo>
                <a:lnTo>
                  <a:pt x="3351227" y="0"/>
                </a:lnTo>
                <a:lnTo>
                  <a:pt x="3351227" y="3450057"/>
                </a:lnTo>
                <a:lnTo>
                  <a:pt x="0" y="34500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819400" y="1774656"/>
            <a:ext cx="13570828" cy="8704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07366" lvl="1">
              <a:lnSpc>
                <a:spcPts val="6251"/>
              </a:lnSpc>
            </a:pPr>
            <a:r>
              <a:rPr lang="en-US" sz="8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1: 3 628 – 1 353 = ?</a:t>
            </a:r>
            <a:endParaRPr lang="en-US" sz="41300" b="1" dirty="0">
              <a:latin typeface="Times New Roman" panose="02020603050405020304" pitchFamily="18" charset="0"/>
              <a:ea typeface="Baloo"/>
              <a:cs typeface="Times New Roman" panose="02020603050405020304" pitchFamily="18" charset="0"/>
              <a:sym typeface="Balo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057400" y="3067776"/>
            <a:ext cx="7679914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14400" indent="-914400" algn="ctr">
              <a:lnSpc>
                <a:spcPct val="200000"/>
              </a:lnSpc>
              <a:buAutoNum type="alphaUcPeriod"/>
            </a:pPr>
            <a:r>
              <a:rPr lang="en-US" sz="6000" b="1" dirty="0">
                <a:latin typeface="Times New Roman" panose="02020603050405020304" pitchFamily="18" charset="0"/>
                <a:ea typeface="Noto Serif Display Bold"/>
                <a:cs typeface="Times New Roman" panose="02020603050405020304" pitchFamily="18" charset="0"/>
                <a:sym typeface="Noto Serif Display Bold"/>
              </a:rPr>
              <a:t>2 375 </a:t>
            </a:r>
          </a:p>
          <a:p>
            <a:pPr marL="914400" indent="-914400" algn="ctr">
              <a:lnSpc>
                <a:spcPct val="200000"/>
              </a:lnSpc>
              <a:buAutoNum type="alphaUcPeriod"/>
            </a:pPr>
            <a:r>
              <a:rPr lang="en-US" sz="6000" b="1" dirty="0">
                <a:latin typeface="Times New Roman" panose="02020603050405020304" pitchFamily="18" charset="0"/>
                <a:ea typeface="Noto Serif Display Bold"/>
                <a:cs typeface="Times New Roman" panose="02020603050405020304" pitchFamily="18" charset="0"/>
                <a:sym typeface="Noto Serif Display Bold"/>
              </a:rPr>
              <a:t>2 275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BE24D0DB-010F-4534-803D-C423EA6B03D5}"/>
              </a:ext>
            </a:extLst>
          </p:cNvPr>
          <p:cNvSpPr/>
          <p:nvPr/>
        </p:nvSpPr>
        <p:spPr>
          <a:xfrm>
            <a:off x="5369556" y="7308213"/>
            <a:ext cx="7292903" cy="1950087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chemeClr val="tx1"/>
                </a:solidFill>
                <a:latin typeface="Times New Roman" panose="02020603050405020304" pitchFamily="18" charset="0"/>
                <a:ea typeface="DejaVu Serif Bold"/>
                <a:cs typeface="Times New Roman" panose="02020603050405020304" pitchFamily="18" charset="0"/>
                <a:sym typeface="DejaVu Serif Bold"/>
              </a:rPr>
              <a:t>Đáp án:</a:t>
            </a:r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ea typeface="DejaVu Serif Bold"/>
                <a:cs typeface="Times New Roman" panose="02020603050405020304" pitchFamily="18" charset="0"/>
                <a:sym typeface="DejaVu Serif Bold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DejaVu Serif Bold"/>
                <a:cs typeface="Times New Roman" panose="02020603050405020304" pitchFamily="18" charset="0"/>
                <a:sym typeface="DejaVu Serif Bold"/>
              </a:rPr>
              <a:t>2 275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79515" y="3071099"/>
            <a:ext cx="5638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6000" b="1" dirty="0">
                <a:latin typeface="Times New Roman" panose="02020603050405020304" pitchFamily="18" charset="0"/>
                <a:ea typeface="Noto Serif Display Bold"/>
                <a:cs typeface="Times New Roman" panose="02020603050405020304" pitchFamily="18" charset="0"/>
                <a:sym typeface="Noto Serif Display Bold"/>
              </a:rPr>
              <a:t>C. 3 335 </a:t>
            </a:r>
          </a:p>
          <a:p>
            <a:pPr algn="ctr">
              <a:lnSpc>
                <a:spcPct val="200000"/>
              </a:lnSpc>
            </a:pPr>
            <a:r>
              <a:rPr lang="en-US" sz="6000" b="1" dirty="0">
                <a:latin typeface="Times New Roman" panose="02020603050405020304" pitchFamily="18" charset="0"/>
                <a:ea typeface="Noto Serif Display Bold"/>
                <a:cs typeface="Times New Roman" panose="02020603050405020304" pitchFamily="18" charset="0"/>
                <a:sym typeface="Noto Serif Display Bold"/>
              </a:rPr>
              <a:t>D. 2 235 </a:t>
            </a:r>
          </a:p>
          <a:p>
            <a:endParaRPr lang="en-US" sz="2400" dirty="0"/>
          </a:p>
        </p:txBody>
      </p:sp>
      <p:sp>
        <p:nvSpPr>
          <p:cNvPr id="13" name="Flowchart: Connector 12"/>
          <p:cNvSpPr/>
          <p:nvPr/>
        </p:nvSpPr>
        <p:spPr>
          <a:xfrm>
            <a:off x="4227758" y="5571330"/>
            <a:ext cx="1143000" cy="990600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utomp3.com - ĐỒNG HỒ ĐẾM NGƯỢC 30s MP4 Phan Linh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413962" y="157601"/>
            <a:ext cx="1594224" cy="16170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48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8" grpId="0"/>
      <p:bldP spid="10" grpId="0" animBg="1"/>
      <p:bldP spid="12" grpId="0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888" b="-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59478" y="8737169"/>
            <a:ext cx="19006955" cy="4300324"/>
          </a:xfrm>
          <a:custGeom>
            <a:avLst/>
            <a:gdLst/>
            <a:ahLst/>
            <a:cxnLst/>
            <a:rect l="l" t="t" r="r" b="b"/>
            <a:pathLst>
              <a:path w="19006955" h="4300324">
                <a:moveTo>
                  <a:pt x="0" y="0"/>
                </a:moveTo>
                <a:lnTo>
                  <a:pt x="19006955" y="0"/>
                </a:lnTo>
                <a:lnTo>
                  <a:pt x="19006955" y="4300324"/>
                </a:lnTo>
                <a:lnTo>
                  <a:pt x="0" y="43003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441612" y="4101774"/>
            <a:ext cx="3944583" cy="3849255"/>
          </a:xfrm>
          <a:custGeom>
            <a:avLst/>
            <a:gdLst/>
            <a:ahLst/>
            <a:cxnLst/>
            <a:rect l="l" t="t" r="r" b="b"/>
            <a:pathLst>
              <a:path w="3944583" h="3849255">
                <a:moveTo>
                  <a:pt x="0" y="0"/>
                </a:moveTo>
                <a:lnTo>
                  <a:pt x="3944583" y="0"/>
                </a:lnTo>
                <a:lnTo>
                  <a:pt x="3944583" y="3849256"/>
                </a:lnTo>
                <a:lnTo>
                  <a:pt x="0" y="38492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>
            <a:hlinkClick r:id="rId9" action="ppaction://hlinksldjump"/>
          </p:cNvPr>
          <p:cNvSpPr/>
          <p:nvPr/>
        </p:nvSpPr>
        <p:spPr>
          <a:xfrm>
            <a:off x="4862500" y="3335925"/>
            <a:ext cx="7658636" cy="5248844"/>
          </a:xfrm>
          <a:custGeom>
            <a:avLst/>
            <a:gdLst/>
            <a:ahLst/>
            <a:cxnLst/>
            <a:rect l="l" t="t" r="r" b="b"/>
            <a:pathLst>
              <a:path w="7658636" h="5102566">
                <a:moveTo>
                  <a:pt x="0" y="0"/>
                </a:moveTo>
                <a:lnTo>
                  <a:pt x="7658636" y="0"/>
                </a:lnTo>
                <a:lnTo>
                  <a:pt x="7658636" y="5102566"/>
                </a:lnTo>
                <a:lnTo>
                  <a:pt x="0" y="51025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5114806" y="8445976"/>
            <a:ext cx="7483280" cy="582386"/>
            <a:chOff x="0" y="0"/>
            <a:chExt cx="1970905" cy="1533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70905" cy="153386"/>
            </a:xfrm>
            <a:custGeom>
              <a:avLst/>
              <a:gdLst/>
              <a:ahLst/>
              <a:cxnLst/>
              <a:rect l="l" t="t" r="r" b="b"/>
              <a:pathLst>
                <a:path w="1970905" h="153386">
                  <a:moveTo>
                    <a:pt x="56901" y="0"/>
                  </a:moveTo>
                  <a:lnTo>
                    <a:pt x="1914004" y="0"/>
                  </a:lnTo>
                  <a:cubicBezTo>
                    <a:pt x="1945430" y="0"/>
                    <a:pt x="1970905" y="25475"/>
                    <a:pt x="1970905" y="56901"/>
                  </a:cubicBezTo>
                  <a:lnTo>
                    <a:pt x="1970905" y="96485"/>
                  </a:lnTo>
                  <a:cubicBezTo>
                    <a:pt x="1970905" y="127910"/>
                    <a:pt x="1945430" y="153386"/>
                    <a:pt x="1914004" y="153386"/>
                  </a:cubicBezTo>
                  <a:lnTo>
                    <a:pt x="56901" y="153386"/>
                  </a:lnTo>
                  <a:cubicBezTo>
                    <a:pt x="41810" y="153386"/>
                    <a:pt x="27337" y="147391"/>
                    <a:pt x="16666" y="136720"/>
                  </a:cubicBezTo>
                  <a:cubicBezTo>
                    <a:pt x="5995" y="126049"/>
                    <a:pt x="0" y="111576"/>
                    <a:pt x="0" y="96485"/>
                  </a:cubicBezTo>
                  <a:lnTo>
                    <a:pt x="0" y="56901"/>
                  </a:lnTo>
                  <a:cubicBezTo>
                    <a:pt x="0" y="25475"/>
                    <a:pt x="25475" y="0"/>
                    <a:pt x="5690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737373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970905" cy="191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892980" y="2265276"/>
            <a:ext cx="11587056" cy="1209442"/>
            <a:chOff x="-1080830" y="-38100"/>
            <a:chExt cx="3051735" cy="318537"/>
          </a:xfrm>
        </p:grpSpPr>
        <p:sp>
          <p:nvSpPr>
            <p:cNvPr id="13" name="Freeform 13"/>
            <p:cNvSpPr/>
            <p:nvPr/>
          </p:nvSpPr>
          <p:spPr>
            <a:xfrm>
              <a:off x="-1080830" y="127051"/>
              <a:ext cx="1970905" cy="153386"/>
            </a:xfrm>
            <a:custGeom>
              <a:avLst/>
              <a:gdLst/>
              <a:ahLst/>
              <a:cxnLst/>
              <a:rect l="l" t="t" r="r" b="b"/>
              <a:pathLst>
                <a:path w="1970905" h="153386">
                  <a:moveTo>
                    <a:pt x="56901" y="0"/>
                  </a:moveTo>
                  <a:lnTo>
                    <a:pt x="1914004" y="0"/>
                  </a:lnTo>
                  <a:cubicBezTo>
                    <a:pt x="1945430" y="0"/>
                    <a:pt x="1970905" y="25475"/>
                    <a:pt x="1970905" y="56901"/>
                  </a:cubicBezTo>
                  <a:lnTo>
                    <a:pt x="1970905" y="96485"/>
                  </a:lnTo>
                  <a:cubicBezTo>
                    <a:pt x="1970905" y="127910"/>
                    <a:pt x="1945430" y="153386"/>
                    <a:pt x="1914004" y="153386"/>
                  </a:cubicBezTo>
                  <a:lnTo>
                    <a:pt x="56901" y="153386"/>
                  </a:lnTo>
                  <a:cubicBezTo>
                    <a:pt x="41810" y="153386"/>
                    <a:pt x="27337" y="147391"/>
                    <a:pt x="16666" y="136720"/>
                  </a:cubicBezTo>
                  <a:cubicBezTo>
                    <a:pt x="5995" y="126049"/>
                    <a:pt x="0" y="111576"/>
                    <a:pt x="0" y="96485"/>
                  </a:cubicBezTo>
                  <a:lnTo>
                    <a:pt x="0" y="56901"/>
                  </a:lnTo>
                  <a:cubicBezTo>
                    <a:pt x="0" y="25475"/>
                    <a:pt x="25475" y="0"/>
                    <a:pt x="5690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737373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970905" cy="191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4" name="utomp3.com - Tiếng Vỗ Tay VT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828159" y="114300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9.87654E-7 L -0.29193 0.002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01" y="1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5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sp>
        <p:nvSpPr>
          <p:cNvPr id="4" name="Freeform 4"/>
          <p:cNvSpPr/>
          <p:nvPr/>
        </p:nvSpPr>
        <p:spPr>
          <a:xfrm>
            <a:off x="2346119" y="935645"/>
            <a:ext cx="14044109" cy="8415709"/>
          </a:xfrm>
          <a:custGeom>
            <a:avLst/>
            <a:gdLst/>
            <a:ahLst/>
            <a:cxnLst/>
            <a:rect l="l" t="t" r="r" b="b"/>
            <a:pathLst>
              <a:path w="3698860" h="2216483">
                <a:moveTo>
                  <a:pt x="28114" y="0"/>
                </a:moveTo>
                <a:lnTo>
                  <a:pt x="3670746" y="0"/>
                </a:lnTo>
                <a:cubicBezTo>
                  <a:pt x="3686273" y="0"/>
                  <a:pt x="3698860" y="12587"/>
                  <a:pt x="3698860" y="28114"/>
                </a:cubicBezTo>
                <a:lnTo>
                  <a:pt x="3698860" y="2188369"/>
                </a:lnTo>
                <a:cubicBezTo>
                  <a:pt x="3698860" y="2195825"/>
                  <a:pt x="3695898" y="2202976"/>
                  <a:pt x="3690626" y="2208249"/>
                </a:cubicBezTo>
                <a:cubicBezTo>
                  <a:pt x="3685353" y="2213521"/>
                  <a:pt x="3678202" y="2216483"/>
                  <a:pt x="3670746" y="2216483"/>
                </a:cubicBezTo>
                <a:lnTo>
                  <a:pt x="28114" y="2216483"/>
                </a:lnTo>
                <a:cubicBezTo>
                  <a:pt x="20658" y="2216483"/>
                  <a:pt x="13507" y="2213521"/>
                  <a:pt x="8234" y="2208249"/>
                </a:cubicBezTo>
                <a:cubicBezTo>
                  <a:pt x="2962" y="2202976"/>
                  <a:pt x="0" y="2195825"/>
                  <a:pt x="0" y="2188369"/>
                </a:cubicBezTo>
                <a:lnTo>
                  <a:pt x="0" y="28114"/>
                </a:lnTo>
                <a:cubicBezTo>
                  <a:pt x="0" y="20658"/>
                  <a:pt x="2962" y="13507"/>
                  <a:pt x="8234" y="8234"/>
                </a:cubicBezTo>
                <a:cubicBezTo>
                  <a:pt x="13507" y="2962"/>
                  <a:pt x="20658" y="0"/>
                  <a:pt x="28114" y="0"/>
                </a:cubicBezTo>
                <a:close/>
              </a:path>
            </a:pathLst>
          </a:cu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</p:sp>
      <p:sp>
        <p:nvSpPr>
          <p:cNvPr id="6" name="Freeform 6"/>
          <p:cNvSpPr/>
          <p:nvPr/>
        </p:nvSpPr>
        <p:spPr>
          <a:xfrm>
            <a:off x="12798915" y="6220059"/>
            <a:ext cx="3351227" cy="3450057"/>
          </a:xfrm>
          <a:custGeom>
            <a:avLst/>
            <a:gdLst/>
            <a:ahLst/>
            <a:cxnLst/>
            <a:rect l="l" t="t" r="r" b="b"/>
            <a:pathLst>
              <a:path w="3351227" h="3450057">
                <a:moveTo>
                  <a:pt x="0" y="0"/>
                </a:moveTo>
                <a:lnTo>
                  <a:pt x="3351227" y="0"/>
                </a:lnTo>
                <a:lnTo>
                  <a:pt x="3351227" y="3450057"/>
                </a:lnTo>
                <a:lnTo>
                  <a:pt x="0" y="34500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819400" y="1774656"/>
            <a:ext cx="13570828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07366" lvl="1">
              <a:lnSpc>
                <a:spcPts val="6251"/>
              </a:lnSpc>
            </a:pPr>
            <a:r>
              <a:rPr lang="en-US" sz="8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2: 5 700 – 2000 = ?</a:t>
            </a:r>
            <a:endParaRPr lang="en-US" sz="41300" b="1" dirty="0">
              <a:latin typeface="Times New Roman" panose="02020603050405020304" pitchFamily="18" charset="0"/>
              <a:ea typeface="Baloo"/>
              <a:cs typeface="Times New Roman" panose="02020603050405020304" pitchFamily="18" charset="0"/>
              <a:sym typeface="Balo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057400" y="3067776"/>
            <a:ext cx="7679914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14400" indent="-914400" algn="ctr">
              <a:lnSpc>
                <a:spcPct val="200000"/>
              </a:lnSpc>
              <a:buAutoNum type="alphaUcPeriod"/>
            </a:pPr>
            <a:r>
              <a:rPr lang="en-US" sz="6000" b="1" dirty="0">
                <a:latin typeface="Times New Roman" panose="02020603050405020304" pitchFamily="18" charset="0"/>
                <a:ea typeface="Noto Serif Display Bold"/>
                <a:cs typeface="Times New Roman" panose="02020603050405020304" pitchFamily="18" charset="0"/>
                <a:sym typeface="Noto Serif Display Bold"/>
              </a:rPr>
              <a:t>3 700 </a:t>
            </a:r>
          </a:p>
          <a:p>
            <a:pPr marL="914400" indent="-914400" algn="ctr">
              <a:lnSpc>
                <a:spcPct val="200000"/>
              </a:lnSpc>
              <a:buAutoNum type="alphaUcPeriod"/>
            </a:pPr>
            <a:r>
              <a:rPr lang="en-US" sz="6000" b="1" dirty="0">
                <a:latin typeface="Times New Roman" panose="02020603050405020304" pitchFamily="18" charset="0"/>
                <a:ea typeface="Noto Serif Display Bold"/>
                <a:cs typeface="Times New Roman" panose="02020603050405020304" pitchFamily="18" charset="0"/>
                <a:sym typeface="Noto Serif Display Bold"/>
              </a:rPr>
              <a:t>5 500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BE24D0DB-010F-4534-803D-C423EA6B03D5}"/>
              </a:ext>
            </a:extLst>
          </p:cNvPr>
          <p:cNvSpPr/>
          <p:nvPr/>
        </p:nvSpPr>
        <p:spPr>
          <a:xfrm>
            <a:off x="5369556" y="7308213"/>
            <a:ext cx="7292903" cy="1950087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chemeClr val="tx1"/>
                </a:solidFill>
                <a:latin typeface="Times New Roman" panose="02020603050405020304" pitchFamily="18" charset="0"/>
                <a:ea typeface="DejaVu Serif Bold"/>
                <a:cs typeface="Times New Roman" panose="02020603050405020304" pitchFamily="18" charset="0"/>
                <a:sym typeface="DejaVu Serif Bold"/>
              </a:rPr>
              <a:t>Đáp án:</a:t>
            </a:r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ea typeface="DejaVu Serif Bold"/>
                <a:cs typeface="Times New Roman" panose="02020603050405020304" pitchFamily="18" charset="0"/>
                <a:sym typeface="DejaVu Serif Bold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DejaVu Serif Bold"/>
                <a:cs typeface="Times New Roman" panose="02020603050405020304" pitchFamily="18" charset="0"/>
                <a:sym typeface="DejaVu Serif Bold"/>
              </a:rPr>
              <a:t>3 700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79515" y="3071099"/>
            <a:ext cx="5638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6000" b="1" dirty="0">
                <a:latin typeface="Times New Roman" panose="02020603050405020304" pitchFamily="18" charset="0"/>
                <a:ea typeface="Noto Serif Display Bold"/>
                <a:cs typeface="Times New Roman" panose="02020603050405020304" pitchFamily="18" charset="0"/>
                <a:sym typeface="Noto Serif Display Bold"/>
              </a:rPr>
              <a:t>C. 2 700 </a:t>
            </a:r>
          </a:p>
          <a:p>
            <a:pPr algn="ctr">
              <a:lnSpc>
                <a:spcPct val="200000"/>
              </a:lnSpc>
            </a:pPr>
            <a:r>
              <a:rPr lang="en-US" sz="6000" b="1" dirty="0">
                <a:latin typeface="Times New Roman" panose="02020603050405020304" pitchFamily="18" charset="0"/>
                <a:ea typeface="Noto Serif Display Bold"/>
                <a:cs typeface="Times New Roman" panose="02020603050405020304" pitchFamily="18" charset="0"/>
                <a:sym typeface="Noto Serif Display Bold"/>
              </a:rPr>
              <a:t>D. 3 000 </a:t>
            </a:r>
          </a:p>
          <a:p>
            <a:endParaRPr lang="en-US" sz="2400" dirty="0"/>
          </a:p>
        </p:txBody>
      </p:sp>
      <p:sp>
        <p:nvSpPr>
          <p:cNvPr id="13" name="Flowchart: Connector 12"/>
          <p:cNvSpPr/>
          <p:nvPr/>
        </p:nvSpPr>
        <p:spPr>
          <a:xfrm>
            <a:off x="4226556" y="3828360"/>
            <a:ext cx="1143000" cy="990600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utomp3.com - ĐỒNG HỒ ĐẾM NGƯỢC 30s MP4 Phan Linh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413962" y="157601"/>
            <a:ext cx="1594224" cy="16170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92856561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48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3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8" grpId="0"/>
      <p:bldP spid="10" grpId="0" animBg="1"/>
      <p:bldP spid="12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888" b="-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40109" y="8763496"/>
            <a:ext cx="19006955" cy="4300324"/>
          </a:xfrm>
          <a:custGeom>
            <a:avLst/>
            <a:gdLst/>
            <a:ahLst/>
            <a:cxnLst/>
            <a:rect l="l" t="t" r="r" b="b"/>
            <a:pathLst>
              <a:path w="19006955" h="4300324">
                <a:moveTo>
                  <a:pt x="0" y="0"/>
                </a:moveTo>
                <a:lnTo>
                  <a:pt x="19006955" y="0"/>
                </a:lnTo>
                <a:lnTo>
                  <a:pt x="19006955" y="4300324"/>
                </a:lnTo>
                <a:lnTo>
                  <a:pt x="0" y="43003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274505" y="4332320"/>
            <a:ext cx="3738991" cy="3849256"/>
          </a:xfrm>
          <a:custGeom>
            <a:avLst/>
            <a:gdLst/>
            <a:ahLst/>
            <a:cxnLst/>
            <a:rect l="l" t="t" r="r" b="b"/>
            <a:pathLst>
              <a:path w="3738991" h="3849256">
                <a:moveTo>
                  <a:pt x="0" y="0"/>
                </a:moveTo>
                <a:lnTo>
                  <a:pt x="3738990" y="0"/>
                </a:lnTo>
                <a:lnTo>
                  <a:pt x="3738990" y="3849256"/>
                </a:lnTo>
                <a:lnTo>
                  <a:pt x="0" y="38492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>
            <a:hlinkClick r:id="rId9" action="ppaction://hlinksldjump"/>
          </p:cNvPr>
          <p:cNvSpPr/>
          <p:nvPr/>
        </p:nvSpPr>
        <p:spPr>
          <a:xfrm>
            <a:off x="5011888" y="3668550"/>
            <a:ext cx="7658636" cy="5102566"/>
          </a:xfrm>
          <a:custGeom>
            <a:avLst/>
            <a:gdLst/>
            <a:ahLst/>
            <a:cxnLst/>
            <a:rect l="l" t="t" r="r" b="b"/>
            <a:pathLst>
              <a:path w="7658636" h="5102566">
                <a:moveTo>
                  <a:pt x="0" y="0"/>
                </a:moveTo>
                <a:lnTo>
                  <a:pt x="7658636" y="0"/>
                </a:lnTo>
                <a:lnTo>
                  <a:pt x="7658636" y="5102566"/>
                </a:lnTo>
                <a:lnTo>
                  <a:pt x="0" y="51025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5114806" y="8445976"/>
            <a:ext cx="7483280" cy="582386"/>
            <a:chOff x="0" y="0"/>
            <a:chExt cx="1970905" cy="1533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70905" cy="153386"/>
            </a:xfrm>
            <a:custGeom>
              <a:avLst/>
              <a:gdLst/>
              <a:ahLst/>
              <a:cxnLst/>
              <a:rect l="l" t="t" r="r" b="b"/>
              <a:pathLst>
                <a:path w="1970905" h="153386">
                  <a:moveTo>
                    <a:pt x="56901" y="0"/>
                  </a:moveTo>
                  <a:lnTo>
                    <a:pt x="1914004" y="0"/>
                  </a:lnTo>
                  <a:cubicBezTo>
                    <a:pt x="1945430" y="0"/>
                    <a:pt x="1970905" y="25475"/>
                    <a:pt x="1970905" y="56901"/>
                  </a:cubicBezTo>
                  <a:lnTo>
                    <a:pt x="1970905" y="96485"/>
                  </a:lnTo>
                  <a:cubicBezTo>
                    <a:pt x="1970905" y="127910"/>
                    <a:pt x="1945430" y="153386"/>
                    <a:pt x="1914004" y="153386"/>
                  </a:cubicBezTo>
                  <a:lnTo>
                    <a:pt x="56901" y="153386"/>
                  </a:lnTo>
                  <a:cubicBezTo>
                    <a:pt x="41810" y="153386"/>
                    <a:pt x="27337" y="147391"/>
                    <a:pt x="16666" y="136720"/>
                  </a:cubicBezTo>
                  <a:cubicBezTo>
                    <a:pt x="5995" y="126049"/>
                    <a:pt x="0" y="111576"/>
                    <a:pt x="0" y="96485"/>
                  </a:cubicBezTo>
                  <a:lnTo>
                    <a:pt x="0" y="56901"/>
                  </a:lnTo>
                  <a:cubicBezTo>
                    <a:pt x="0" y="25475"/>
                    <a:pt x="25475" y="0"/>
                    <a:pt x="5690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737373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970905" cy="191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099566" y="3130666"/>
            <a:ext cx="7483280" cy="582386"/>
            <a:chOff x="0" y="0"/>
            <a:chExt cx="1970905" cy="1533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70905" cy="153386"/>
            </a:xfrm>
            <a:custGeom>
              <a:avLst/>
              <a:gdLst/>
              <a:ahLst/>
              <a:cxnLst/>
              <a:rect l="l" t="t" r="r" b="b"/>
              <a:pathLst>
                <a:path w="1970905" h="153386">
                  <a:moveTo>
                    <a:pt x="56901" y="0"/>
                  </a:moveTo>
                  <a:lnTo>
                    <a:pt x="1914004" y="0"/>
                  </a:lnTo>
                  <a:cubicBezTo>
                    <a:pt x="1945430" y="0"/>
                    <a:pt x="1970905" y="25475"/>
                    <a:pt x="1970905" y="56901"/>
                  </a:cubicBezTo>
                  <a:lnTo>
                    <a:pt x="1970905" y="96485"/>
                  </a:lnTo>
                  <a:cubicBezTo>
                    <a:pt x="1970905" y="127910"/>
                    <a:pt x="1945430" y="153386"/>
                    <a:pt x="1914004" y="153386"/>
                  </a:cubicBezTo>
                  <a:lnTo>
                    <a:pt x="56901" y="153386"/>
                  </a:lnTo>
                  <a:cubicBezTo>
                    <a:pt x="41810" y="153386"/>
                    <a:pt x="27337" y="147391"/>
                    <a:pt x="16666" y="136720"/>
                  </a:cubicBezTo>
                  <a:cubicBezTo>
                    <a:pt x="5995" y="126049"/>
                    <a:pt x="0" y="111576"/>
                    <a:pt x="0" y="96485"/>
                  </a:cubicBezTo>
                  <a:lnTo>
                    <a:pt x="0" y="56901"/>
                  </a:lnTo>
                  <a:cubicBezTo>
                    <a:pt x="0" y="25475"/>
                    <a:pt x="25475" y="0"/>
                    <a:pt x="5690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737373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970905" cy="191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2" name="utomp3.com - Tiếng Vỗ Tay VT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828159" y="114300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54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sp>
        <p:nvSpPr>
          <p:cNvPr id="4" name="Freeform 4"/>
          <p:cNvSpPr/>
          <p:nvPr/>
        </p:nvSpPr>
        <p:spPr>
          <a:xfrm>
            <a:off x="2346119" y="935645"/>
            <a:ext cx="14044109" cy="8415709"/>
          </a:xfrm>
          <a:custGeom>
            <a:avLst/>
            <a:gdLst/>
            <a:ahLst/>
            <a:cxnLst/>
            <a:rect l="l" t="t" r="r" b="b"/>
            <a:pathLst>
              <a:path w="3698860" h="2216483">
                <a:moveTo>
                  <a:pt x="28114" y="0"/>
                </a:moveTo>
                <a:lnTo>
                  <a:pt x="3670746" y="0"/>
                </a:lnTo>
                <a:cubicBezTo>
                  <a:pt x="3686273" y="0"/>
                  <a:pt x="3698860" y="12587"/>
                  <a:pt x="3698860" y="28114"/>
                </a:cubicBezTo>
                <a:lnTo>
                  <a:pt x="3698860" y="2188369"/>
                </a:lnTo>
                <a:cubicBezTo>
                  <a:pt x="3698860" y="2195825"/>
                  <a:pt x="3695898" y="2202976"/>
                  <a:pt x="3690626" y="2208249"/>
                </a:cubicBezTo>
                <a:cubicBezTo>
                  <a:pt x="3685353" y="2213521"/>
                  <a:pt x="3678202" y="2216483"/>
                  <a:pt x="3670746" y="2216483"/>
                </a:cubicBezTo>
                <a:lnTo>
                  <a:pt x="28114" y="2216483"/>
                </a:lnTo>
                <a:cubicBezTo>
                  <a:pt x="20658" y="2216483"/>
                  <a:pt x="13507" y="2213521"/>
                  <a:pt x="8234" y="2208249"/>
                </a:cubicBezTo>
                <a:cubicBezTo>
                  <a:pt x="2962" y="2202976"/>
                  <a:pt x="0" y="2195825"/>
                  <a:pt x="0" y="2188369"/>
                </a:cubicBezTo>
                <a:lnTo>
                  <a:pt x="0" y="28114"/>
                </a:lnTo>
                <a:cubicBezTo>
                  <a:pt x="0" y="20658"/>
                  <a:pt x="2962" y="13507"/>
                  <a:pt x="8234" y="8234"/>
                </a:cubicBezTo>
                <a:cubicBezTo>
                  <a:pt x="13507" y="2962"/>
                  <a:pt x="20658" y="0"/>
                  <a:pt x="28114" y="0"/>
                </a:cubicBezTo>
                <a:close/>
              </a:path>
            </a:pathLst>
          </a:cu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</p:sp>
      <p:sp>
        <p:nvSpPr>
          <p:cNvPr id="6" name="Freeform 6"/>
          <p:cNvSpPr/>
          <p:nvPr/>
        </p:nvSpPr>
        <p:spPr>
          <a:xfrm>
            <a:off x="12798915" y="6220059"/>
            <a:ext cx="3351227" cy="3450057"/>
          </a:xfrm>
          <a:custGeom>
            <a:avLst/>
            <a:gdLst/>
            <a:ahLst/>
            <a:cxnLst/>
            <a:rect l="l" t="t" r="r" b="b"/>
            <a:pathLst>
              <a:path w="3351227" h="3450057">
                <a:moveTo>
                  <a:pt x="0" y="0"/>
                </a:moveTo>
                <a:lnTo>
                  <a:pt x="3351227" y="0"/>
                </a:lnTo>
                <a:lnTo>
                  <a:pt x="3351227" y="3450057"/>
                </a:lnTo>
                <a:lnTo>
                  <a:pt x="0" y="34500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819400" y="1774656"/>
            <a:ext cx="13570828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07366" lvl="1">
              <a:lnSpc>
                <a:spcPts val="6251"/>
              </a:lnSpc>
            </a:pPr>
            <a:r>
              <a:rPr lang="en-US" sz="8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3: 4291- 3864  = ?</a:t>
            </a:r>
            <a:endParaRPr lang="en-US" sz="41300" b="1" dirty="0">
              <a:latin typeface="Times New Roman" panose="02020603050405020304" pitchFamily="18" charset="0"/>
              <a:ea typeface="Baloo"/>
              <a:cs typeface="Times New Roman" panose="02020603050405020304" pitchFamily="18" charset="0"/>
              <a:sym typeface="Balo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057400" y="3067776"/>
            <a:ext cx="7679914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14400" indent="-914400" algn="ctr">
              <a:lnSpc>
                <a:spcPct val="200000"/>
              </a:lnSpc>
              <a:buAutoNum type="alphaUcPeriod"/>
            </a:pPr>
            <a:r>
              <a:rPr lang="en-US" sz="6000" b="1" dirty="0">
                <a:latin typeface="Times New Roman" panose="02020603050405020304" pitchFamily="18" charset="0"/>
                <a:ea typeface="Noto Serif Display Bold"/>
                <a:cs typeface="Times New Roman" panose="02020603050405020304" pitchFamily="18" charset="0"/>
                <a:sym typeface="Noto Serif Display Bold"/>
              </a:rPr>
              <a:t>437 </a:t>
            </a:r>
          </a:p>
          <a:p>
            <a:pPr marL="914400" indent="-914400" algn="ctr">
              <a:lnSpc>
                <a:spcPct val="200000"/>
              </a:lnSpc>
              <a:buAutoNum type="alphaUcPeriod"/>
            </a:pPr>
            <a:r>
              <a:rPr lang="en-US" sz="6000" b="1" dirty="0">
                <a:latin typeface="Times New Roman" panose="02020603050405020304" pitchFamily="18" charset="0"/>
                <a:ea typeface="Noto Serif Display Bold"/>
                <a:cs typeface="Times New Roman" panose="02020603050405020304" pitchFamily="18" charset="0"/>
                <a:sym typeface="Noto Serif Display Bold"/>
              </a:rPr>
              <a:t>1 437 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BE24D0DB-010F-4534-803D-C423EA6B03D5}"/>
              </a:ext>
            </a:extLst>
          </p:cNvPr>
          <p:cNvSpPr/>
          <p:nvPr/>
        </p:nvSpPr>
        <p:spPr>
          <a:xfrm>
            <a:off x="5369556" y="7308213"/>
            <a:ext cx="7292903" cy="1950087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chemeClr val="tx1"/>
                </a:solidFill>
                <a:latin typeface="Times New Roman" panose="02020603050405020304" pitchFamily="18" charset="0"/>
                <a:ea typeface="DejaVu Serif Bold"/>
                <a:cs typeface="Times New Roman" panose="02020603050405020304" pitchFamily="18" charset="0"/>
                <a:sym typeface="DejaVu Serif Bold"/>
              </a:rPr>
              <a:t>Đáp án:</a:t>
            </a:r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ea typeface="DejaVu Serif Bold"/>
                <a:cs typeface="Times New Roman" panose="02020603050405020304" pitchFamily="18" charset="0"/>
                <a:sym typeface="DejaVu Serif Bold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DejaVu Serif Bold"/>
                <a:cs typeface="Times New Roman" panose="02020603050405020304" pitchFamily="18" charset="0"/>
                <a:sym typeface="DejaVu Serif Bold"/>
              </a:rPr>
              <a:t>427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79515" y="3071099"/>
            <a:ext cx="5638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6000" b="1" dirty="0">
                <a:latin typeface="Times New Roman" panose="02020603050405020304" pitchFamily="18" charset="0"/>
                <a:ea typeface="Noto Serif Display Bold"/>
                <a:cs typeface="Times New Roman" panose="02020603050405020304" pitchFamily="18" charset="0"/>
                <a:sym typeface="Noto Serif Display Bold"/>
              </a:rPr>
              <a:t>C. 427  </a:t>
            </a:r>
          </a:p>
          <a:p>
            <a:pPr algn="ctr">
              <a:lnSpc>
                <a:spcPct val="200000"/>
              </a:lnSpc>
            </a:pPr>
            <a:r>
              <a:rPr lang="en-US" sz="6000" b="1" dirty="0">
                <a:latin typeface="Times New Roman" panose="02020603050405020304" pitchFamily="18" charset="0"/>
                <a:ea typeface="Noto Serif Display Bold"/>
                <a:cs typeface="Times New Roman" panose="02020603050405020304" pitchFamily="18" charset="0"/>
                <a:sym typeface="Noto Serif Display Bold"/>
              </a:rPr>
              <a:t>D. 1 427</a:t>
            </a:r>
          </a:p>
          <a:p>
            <a:endParaRPr lang="en-US" sz="2400" dirty="0"/>
          </a:p>
        </p:txBody>
      </p:sp>
      <p:sp>
        <p:nvSpPr>
          <p:cNvPr id="13" name="Flowchart: Connector 12"/>
          <p:cNvSpPr/>
          <p:nvPr/>
        </p:nvSpPr>
        <p:spPr>
          <a:xfrm>
            <a:off x="11519459" y="3771900"/>
            <a:ext cx="1143000" cy="990600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utomp3.com - ĐỒNG HỒ ĐẾM NGƯỢC 30s MP4 Phan Linh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413962" y="157601"/>
            <a:ext cx="1594224" cy="16170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554023176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48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3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8" grpId="0"/>
      <p:bldP spid="10" grpId="0" animBg="1"/>
      <p:bldP spid="12" grpId="0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888" b="-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40109" y="8763496"/>
            <a:ext cx="19006955" cy="4300324"/>
          </a:xfrm>
          <a:custGeom>
            <a:avLst/>
            <a:gdLst/>
            <a:ahLst/>
            <a:cxnLst/>
            <a:rect l="l" t="t" r="r" b="b"/>
            <a:pathLst>
              <a:path w="19006955" h="4300324">
                <a:moveTo>
                  <a:pt x="0" y="0"/>
                </a:moveTo>
                <a:lnTo>
                  <a:pt x="19006955" y="0"/>
                </a:lnTo>
                <a:lnTo>
                  <a:pt x="19006955" y="4300324"/>
                </a:lnTo>
                <a:lnTo>
                  <a:pt x="0" y="43003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228876" y="3892031"/>
            <a:ext cx="3643755" cy="4267942"/>
          </a:xfrm>
          <a:custGeom>
            <a:avLst/>
            <a:gdLst/>
            <a:ahLst/>
            <a:cxnLst/>
            <a:rect l="l" t="t" r="r" b="b"/>
            <a:pathLst>
              <a:path w="3643755" h="4267942">
                <a:moveTo>
                  <a:pt x="0" y="0"/>
                </a:moveTo>
                <a:lnTo>
                  <a:pt x="3643755" y="0"/>
                </a:lnTo>
                <a:lnTo>
                  <a:pt x="3643755" y="4267942"/>
                </a:lnTo>
                <a:lnTo>
                  <a:pt x="0" y="426794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hlinkClick r:id="rId9" action="ppaction://hlinksldjump"/>
          </p:cNvPr>
          <p:cNvSpPr/>
          <p:nvPr/>
        </p:nvSpPr>
        <p:spPr>
          <a:xfrm>
            <a:off x="4851771" y="3474719"/>
            <a:ext cx="7658636" cy="5102566"/>
          </a:xfrm>
          <a:custGeom>
            <a:avLst/>
            <a:gdLst/>
            <a:ahLst/>
            <a:cxnLst/>
            <a:rect l="l" t="t" r="r" b="b"/>
            <a:pathLst>
              <a:path w="7658636" h="5102566">
                <a:moveTo>
                  <a:pt x="0" y="0"/>
                </a:moveTo>
                <a:lnTo>
                  <a:pt x="7658636" y="0"/>
                </a:lnTo>
                <a:lnTo>
                  <a:pt x="7658636" y="5102566"/>
                </a:lnTo>
                <a:lnTo>
                  <a:pt x="0" y="51025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5114806" y="8445976"/>
            <a:ext cx="7483280" cy="582386"/>
            <a:chOff x="0" y="0"/>
            <a:chExt cx="1970905" cy="15338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70905" cy="153386"/>
            </a:xfrm>
            <a:custGeom>
              <a:avLst/>
              <a:gdLst/>
              <a:ahLst/>
              <a:cxnLst/>
              <a:rect l="l" t="t" r="r" b="b"/>
              <a:pathLst>
                <a:path w="1970905" h="153386">
                  <a:moveTo>
                    <a:pt x="56901" y="0"/>
                  </a:moveTo>
                  <a:lnTo>
                    <a:pt x="1914004" y="0"/>
                  </a:lnTo>
                  <a:cubicBezTo>
                    <a:pt x="1945430" y="0"/>
                    <a:pt x="1970905" y="25475"/>
                    <a:pt x="1970905" y="56901"/>
                  </a:cubicBezTo>
                  <a:lnTo>
                    <a:pt x="1970905" y="96485"/>
                  </a:lnTo>
                  <a:cubicBezTo>
                    <a:pt x="1970905" y="127910"/>
                    <a:pt x="1945430" y="153386"/>
                    <a:pt x="1914004" y="153386"/>
                  </a:cubicBezTo>
                  <a:lnTo>
                    <a:pt x="56901" y="153386"/>
                  </a:lnTo>
                  <a:cubicBezTo>
                    <a:pt x="41810" y="153386"/>
                    <a:pt x="27337" y="147391"/>
                    <a:pt x="16666" y="136720"/>
                  </a:cubicBezTo>
                  <a:cubicBezTo>
                    <a:pt x="5995" y="126049"/>
                    <a:pt x="0" y="111576"/>
                    <a:pt x="0" y="96485"/>
                  </a:cubicBezTo>
                  <a:lnTo>
                    <a:pt x="0" y="56901"/>
                  </a:lnTo>
                  <a:cubicBezTo>
                    <a:pt x="0" y="25475"/>
                    <a:pt x="25475" y="0"/>
                    <a:pt x="5690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737373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970905" cy="191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027127" y="3023642"/>
            <a:ext cx="7483280" cy="582386"/>
            <a:chOff x="0" y="0"/>
            <a:chExt cx="1970905" cy="15338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70905" cy="153386"/>
            </a:xfrm>
            <a:custGeom>
              <a:avLst/>
              <a:gdLst/>
              <a:ahLst/>
              <a:cxnLst/>
              <a:rect l="l" t="t" r="r" b="b"/>
              <a:pathLst>
                <a:path w="1970905" h="153386">
                  <a:moveTo>
                    <a:pt x="56901" y="0"/>
                  </a:moveTo>
                  <a:lnTo>
                    <a:pt x="1914004" y="0"/>
                  </a:lnTo>
                  <a:cubicBezTo>
                    <a:pt x="1945430" y="0"/>
                    <a:pt x="1970905" y="25475"/>
                    <a:pt x="1970905" y="56901"/>
                  </a:cubicBezTo>
                  <a:lnTo>
                    <a:pt x="1970905" y="96485"/>
                  </a:lnTo>
                  <a:cubicBezTo>
                    <a:pt x="1970905" y="127910"/>
                    <a:pt x="1945430" y="153386"/>
                    <a:pt x="1914004" y="153386"/>
                  </a:cubicBezTo>
                  <a:lnTo>
                    <a:pt x="56901" y="153386"/>
                  </a:lnTo>
                  <a:cubicBezTo>
                    <a:pt x="41810" y="153386"/>
                    <a:pt x="27337" y="147391"/>
                    <a:pt x="16666" y="136720"/>
                  </a:cubicBezTo>
                  <a:cubicBezTo>
                    <a:pt x="5995" y="126049"/>
                    <a:pt x="0" y="111576"/>
                    <a:pt x="0" y="96485"/>
                  </a:cubicBezTo>
                  <a:lnTo>
                    <a:pt x="0" y="56901"/>
                  </a:lnTo>
                  <a:cubicBezTo>
                    <a:pt x="0" y="25475"/>
                    <a:pt x="25475" y="0"/>
                    <a:pt x="5690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737373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970905" cy="191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4" name="utomp3.com - Tiếng Vỗ Tay VT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828159" y="114300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54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sp>
        <p:nvSpPr>
          <p:cNvPr id="4" name="Freeform 4"/>
          <p:cNvSpPr/>
          <p:nvPr/>
        </p:nvSpPr>
        <p:spPr>
          <a:xfrm>
            <a:off x="2346119" y="935645"/>
            <a:ext cx="14044109" cy="8415709"/>
          </a:xfrm>
          <a:custGeom>
            <a:avLst/>
            <a:gdLst/>
            <a:ahLst/>
            <a:cxnLst/>
            <a:rect l="l" t="t" r="r" b="b"/>
            <a:pathLst>
              <a:path w="3698860" h="2216483">
                <a:moveTo>
                  <a:pt x="28114" y="0"/>
                </a:moveTo>
                <a:lnTo>
                  <a:pt x="3670746" y="0"/>
                </a:lnTo>
                <a:cubicBezTo>
                  <a:pt x="3686273" y="0"/>
                  <a:pt x="3698860" y="12587"/>
                  <a:pt x="3698860" y="28114"/>
                </a:cubicBezTo>
                <a:lnTo>
                  <a:pt x="3698860" y="2188369"/>
                </a:lnTo>
                <a:cubicBezTo>
                  <a:pt x="3698860" y="2195825"/>
                  <a:pt x="3695898" y="2202976"/>
                  <a:pt x="3690626" y="2208249"/>
                </a:cubicBezTo>
                <a:cubicBezTo>
                  <a:pt x="3685353" y="2213521"/>
                  <a:pt x="3678202" y="2216483"/>
                  <a:pt x="3670746" y="2216483"/>
                </a:cubicBezTo>
                <a:lnTo>
                  <a:pt x="28114" y="2216483"/>
                </a:lnTo>
                <a:cubicBezTo>
                  <a:pt x="20658" y="2216483"/>
                  <a:pt x="13507" y="2213521"/>
                  <a:pt x="8234" y="2208249"/>
                </a:cubicBezTo>
                <a:cubicBezTo>
                  <a:pt x="2962" y="2202976"/>
                  <a:pt x="0" y="2195825"/>
                  <a:pt x="0" y="2188369"/>
                </a:cubicBezTo>
                <a:lnTo>
                  <a:pt x="0" y="28114"/>
                </a:lnTo>
                <a:cubicBezTo>
                  <a:pt x="0" y="20658"/>
                  <a:pt x="2962" y="13507"/>
                  <a:pt x="8234" y="8234"/>
                </a:cubicBezTo>
                <a:cubicBezTo>
                  <a:pt x="13507" y="2962"/>
                  <a:pt x="20658" y="0"/>
                  <a:pt x="28114" y="0"/>
                </a:cubicBezTo>
                <a:close/>
              </a:path>
            </a:pathLst>
          </a:cu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</p:sp>
      <p:sp>
        <p:nvSpPr>
          <p:cNvPr id="6" name="Freeform 6"/>
          <p:cNvSpPr/>
          <p:nvPr/>
        </p:nvSpPr>
        <p:spPr>
          <a:xfrm>
            <a:off x="12798915" y="6220059"/>
            <a:ext cx="3351227" cy="3450057"/>
          </a:xfrm>
          <a:custGeom>
            <a:avLst/>
            <a:gdLst/>
            <a:ahLst/>
            <a:cxnLst/>
            <a:rect l="l" t="t" r="r" b="b"/>
            <a:pathLst>
              <a:path w="3351227" h="3450057">
                <a:moveTo>
                  <a:pt x="0" y="0"/>
                </a:moveTo>
                <a:lnTo>
                  <a:pt x="3351227" y="0"/>
                </a:lnTo>
                <a:lnTo>
                  <a:pt x="3351227" y="3450057"/>
                </a:lnTo>
                <a:lnTo>
                  <a:pt x="0" y="34500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819400" y="1774656"/>
            <a:ext cx="13570828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07366" lvl="1">
              <a:lnSpc>
                <a:spcPts val="6251"/>
              </a:lnSpc>
            </a:pPr>
            <a:r>
              <a:rPr lang="en-US" sz="8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4: 3143 - 1634  = ?</a:t>
            </a:r>
            <a:endParaRPr lang="en-US" sz="41300" b="1" dirty="0">
              <a:latin typeface="Times New Roman" panose="02020603050405020304" pitchFamily="18" charset="0"/>
              <a:ea typeface="Baloo"/>
              <a:cs typeface="Times New Roman" panose="02020603050405020304" pitchFamily="18" charset="0"/>
              <a:sym typeface="Balo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057400" y="3067776"/>
            <a:ext cx="7679914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14400" indent="-914400" algn="ctr">
              <a:lnSpc>
                <a:spcPct val="200000"/>
              </a:lnSpc>
              <a:buAutoNum type="alphaUcPeriod"/>
            </a:pPr>
            <a:r>
              <a:rPr lang="en-US" sz="6000" b="1" dirty="0">
                <a:latin typeface="Times New Roman" panose="02020603050405020304" pitchFamily="18" charset="0"/>
                <a:ea typeface="Noto Serif Display Bold"/>
                <a:cs typeface="Times New Roman" panose="02020603050405020304" pitchFamily="18" charset="0"/>
                <a:sym typeface="Noto Serif Display Bold"/>
              </a:rPr>
              <a:t>1 519  </a:t>
            </a:r>
          </a:p>
          <a:p>
            <a:pPr marL="914400" indent="-914400" algn="ctr">
              <a:lnSpc>
                <a:spcPct val="200000"/>
              </a:lnSpc>
              <a:buAutoNum type="alphaUcPeriod"/>
            </a:pPr>
            <a:r>
              <a:rPr lang="en-US" sz="6000" b="1" dirty="0">
                <a:latin typeface="Times New Roman" panose="02020603050405020304" pitchFamily="18" charset="0"/>
                <a:ea typeface="Noto Serif Display Bold"/>
                <a:cs typeface="Times New Roman" panose="02020603050405020304" pitchFamily="18" charset="0"/>
                <a:sym typeface="Noto Serif Display Bold"/>
              </a:rPr>
              <a:t>2 509  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BE24D0DB-010F-4534-803D-C423EA6B03D5}"/>
              </a:ext>
            </a:extLst>
          </p:cNvPr>
          <p:cNvSpPr/>
          <p:nvPr/>
        </p:nvSpPr>
        <p:spPr>
          <a:xfrm>
            <a:off x="5369556" y="7308213"/>
            <a:ext cx="7292903" cy="1950087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chemeClr val="tx1"/>
                </a:solidFill>
                <a:latin typeface="Times New Roman" panose="02020603050405020304" pitchFamily="18" charset="0"/>
                <a:ea typeface="DejaVu Serif Bold"/>
                <a:cs typeface="Times New Roman" panose="02020603050405020304" pitchFamily="18" charset="0"/>
                <a:sym typeface="DejaVu Serif Bold"/>
              </a:rPr>
              <a:t>Đáp án:</a:t>
            </a:r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ea typeface="DejaVu Serif Bold"/>
                <a:cs typeface="Times New Roman" panose="02020603050405020304" pitchFamily="18" charset="0"/>
                <a:sym typeface="DejaVu Serif Bold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DejaVu Serif Bold"/>
                <a:cs typeface="Times New Roman" panose="02020603050405020304" pitchFamily="18" charset="0"/>
                <a:sym typeface="DejaVu Serif Bold"/>
              </a:rPr>
              <a:t>1 509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79515" y="3071099"/>
            <a:ext cx="5638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6000" b="1" dirty="0">
                <a:latin typeface="Times New Roman" panose="02020603050405020304" pitchFamily="18" charset="0"/>
                <a:ea typeface="Noto Serif Display Bold"/>
                <a:cs typeface="Times New Roman" panose="02020603050405020304" pitchFamily="18" charset="0"/>
                <a:sym typeface="Noto Serif Display Bold"/>
              </a:rPr>
              <a:t>C. 2 519  </a:t>
            </a:r>
          </a:p>
          <a:p>
            <a:pPr algn="ctr">
              <a:lnSpc>
                <a:spcPct val="200000"/>
              </a:lnSpc>
            </a:pPr>
            <a:r>
              <a:rPr lang="en-US" sz="6000" b="1" dirty="0">
                <a:latin typeface="Times New Roman" panose="02020603050405020304" pitchFamily="18" charset="0"/>
                <a:ea typeface="Noto Serif Display Bold"/>
                <a:cs typeface="Times New Roman" panose="02020603050405020304" pitchFamily="18" charset="0"/>
                <a:sym typeface="Noto Serif Display Bold"/>
              </a:rPr>
              <a:t>D. 1 509 </a:t>
            </a:r>
          </a:p>
          <a:p>
            <a:endParaRPr lang="en-US" sz="2400" dirty="0"/>
          </a:p>
        </p:txBody>
      </p:sp>
      <p:sp>
        <p:nvSpPr>
          <p:cNvPr id="13" name="Flowchart: Connector 12"/>
          <p:cNvSpPr/>
          <p:nvPr/>
        </p:nvSpPr>
        <p:spPr>
          <a:xfrm>
            <a:off x="11124088" y="5724759"/>
            <a:ext cx="1143000" cy="990600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utomp3.com - ĐỒNG HỒ ĐẾM NGƯỢC 30s MP4 Phan Linh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413962" y="157601"/>
            <a:ext cx="1594224" cy="16170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22646015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48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3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8" grpId="0"/>
      <p:bldP spid="10" grpId="0" animBg="1"/>
      <p:bldP spid="12" grpId="0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888" b="-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40109" y="8763496"/>
            <a:ext cx="19006955" cy="4300324"/>
          </a:xfrm>
          <a:custGeom>
            <a:avLst/>
            <a:gdLst/>
            <a:ahLst/>
            <a:cxnLst/>
            <a:rect l="l" t="t" r="r" b="b"/>
            <a:pathLst>
              <a:path w="19006955" h="4300324">
                <a:moveTo>
                  <a:pt x="0" y="0"/>
                </a:moveTo>
                <a:lnTo>
                  <a:pt x="19006955" y="0"/>
                </a:lnTo>
                <a:lnTo>
                  <a:pt x="19006955" y="4300324"/>
                </a:lnTo>
                <a:lnTo>
                  <a:pt x="0" y="43003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228876" y="3892031"/>
            <a:ext cx="3643755" cy="4267942"/>
          </a:xfrm>
          <a:custGeom>
            <a:avLst/>
            <a:gdLst/>
            <a:ahLst/>
            <a:cxnLst/>
            <a:rect l="l" t="t" r="r" b="b"/>
            <a:pathLst>
              <a:path w="3643755" h="4267942">
                <a:moveTo>
                  <a:pt x="0" y="0"/>
                </a:moveTo>
                <a:lnTo>
                  <a:pt x="3643755" y="0"/>
                </a:lnTo>
                <a:lnTo>
                  <a:pt x="3643755" y="4267942"/>
                </a:lnTo>
                <a:lnTo>
                  <a:pt x="0" y="426794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hlinkClick r:id="rId9" action="ppaction://hlinksldjump"/>
          </p:cNvPr>
          <p:cNvSpPr/>
          <p:nvPr/>
        </p:nvSpPr>
        <p:spPr>
          <a:xfrm>
            <a:off x="4851771" y="3474719"/>
            <a:ext cx="7658636" cy="5102566"/>
          </a:xfrm>
          <a:custGeom>
            <a:avLst/>
            <a:gdLst/>
            <a:ahLst/>
            <a:cxnLst/>
            <a:rect l="l" t="t" r="r" b="b"/>
            <a:pathLst>
              <a:path w="7658636" h="5102566">
                <a:moveTo>
                  <a:pt x="0" y="0"/>
                </a:moveTo>
                <a:lnTo>
                  <a:pt x="7658636" y="0"/>
                </a:lnTo>
                <a:lnTo>
                  <a:pt x="7658636" y="5102566"/>
                </a:lnTo>
                <a:lnTo>
                  <a:pt x="0" y="51025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5114806" y="8445976"/>
            <a:ext cx="7483280" cy="582386"/>
            <a:chOff x="0" y="0"/>
            <a:chExt cx="1970905" cy="15338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70905" cy="153386"/>
            </a:xfrm>
            <a:custGeom>
              <a:avLst/>
              <a:gdLst/>
              <a:ahLst/>
              <a:cxnLst/>
              <a:rect l="l" t="t" r="r" b="b"/>
              <a:pathLst>
                <a:path w="1970905" h="153386">
                  <a:moveTo>
                    <a:pt x="56901" y="0"/>
                  </a:moveTo>
                  <a:lnTo>
                    <a:pt x="1914004" y="0"/>
                  </a:lnTo>
                  <a:cubicBezTo>
                    <a:pt x="1945430" y="0"/>
                    <a:pt x="1970905" y="25475"/>
                    <a:pt x="1970905" y="56901"/>
                  </a:cubicBezTo>
                  <a:lnTo>
                    <a:pt x="1970905" y="96485"/>
                  </a:lnTo>
                  <a:cubicBezTo>
                    <a:pt x="1970905" y="127910"/>
                    <a:pt x="1945430" y="153386"/>
                    <a:pt x="1914004" y="153386"/>
                  </a:cubicBezTo>
                  <a:lnTo>
                    <a:pt x="56901" y="153386"/>
                  </a:lnTo>
                  <a:cubicBezTo>
                    <a:pt x="41810" y="153386"/>
                    <a:pt x="27337" y="147391"/>
                    <a:pt x="16666" y="136720"/>
                  </a:cubicBezTo>
                  <a:cubicBezTo>
                    <a:pt x="5995" y="126049"/>
                    <a:pt x="0" y="111576"/>
                    <a:pt x="0" y="96485"/>
                  </a:cubicBezTo>
                  <a:lnTo>
                    <a:pt x="0" y="56901"/>
                  </a:lnTo>
                  <a:cubicBezTo>
                    <a:pt x="0" y="25475"/>
                    <a:pt x="25475" y="0"/>
                    <a:pt x="5690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737373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970905" cy="191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027127" y="3023642"/>
            <a:ext cx="7483280" cy="582386"/>
            <a:chOff x="0" y="0"/>
            <a:chExt cx="1970905" cy="15338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70905" cy="153386"/>
            </a:xfrm>
            <a:custGeom>
              <a:avLst/>
              <a:gdLst/>
              <a:ahLst/>
              <a:cxnLst/>
              <a:rect l="l" t="t" r="r" b="b"/>
              <a:pathLst>
                <a:path w="1970905" h="153386">
                  <a:moveTo>
                    <a:pt x="56901" y="0"/>
                  </a:moveTo>
                  <a:lnTo>
                    <a:pt x="1914004" y="0"/>
                  </a:lnTo>
                  <a:cubicBezTo>
                    <a:pt x="1945430" y="0"/>
                    <a:pt x="1970905" y="25475"/>
                    <a:pt x="1970905" y="56901"/>
                  </a:cubicBezTo>
                  <a:lnTo>
                    <a:pt x="1970905" y="96485"/>
                  </a:lnTo>
                  <a:cubicBezTo>
                    <a:pt x="1970905" y="127910"/>
                    <a:pt x="1945430" y="153386"/>
                    <a:pt x="1914004" y="153386"/>
                  </a:cubicBezTo>
                  <a:lnTo>
                    <a:pt x="56901" y="153386"/>
                  </a:lnTo>
                  <a:cubicBezTo>
                    <a:pt x="41810" y="153386"/>
                    <a:pt x="27337" y="147391"/>
                    <a:pt x="16666" y="136720"/>
                  </a:cubicBezTo>
                  <a:cubicBezTo>
                    <a:pt x="5995" y="126049"/>
                    <a:pt x="0" y="111576"/>
                    <a:pt x="0" y="96485"/>
                  </a:cubicBezTo>
                  <a:lnTo>
                    <a:pt x="0" y="56901"/>
                  </a:lnTo>
                  <a:cubicBezTo>
                    <a:pt x="0" y="25475"/>
                    <a:pt x="25475" y="0"/>
                    <a:pt x="5690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737373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970905" cy="191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4" name="utomp3.com - Tiếng Vỗ Tay VT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828159" y="114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827804"/>
      </p:ext>
    </p:extLst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54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888" b="-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940492" y="9258300"/>
            <a:ext cx="19736753" cy="8294294"/>
          </a:xfrm>
          <a:custGeom>
            <a:avLst/>
            <a:gdLst/>
            <a:ahLst/>
            <a:cxnLst/>
            <a:rect l="l" t="t" r="r" b="b"/>
            <a:pathLst>
              <a:path w="19736753" h="8294294">
                <a:moveTo>
                  <a:pt x="0" y="0"/>
                </a:moveTo>
                <a:lnTo>
                  <a:pt x="19736754" y="0"/>
                </a:lnTo>
                <a:lnTo>
                  <a:pt x="19736754" y="8294294"/>
                </a:lnTo>
                <a:lnTo>
                  <a:pt x="0" y="82942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545" b="-14545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4016410"/>
            <a:ext cx="7439824" cy="6270590"/>
          </a:xfrm>
          <a:custGeom>
            <a:avLst/>
            <a:gdLst/>
            <a:ahLst/>
            <a:cxnLst/>
            <a:rect l="l" t="t" r="r" b="b"/>
            <a:pathLst>
              <a:path w="7439824" h="6270590">
                <a:moveTo>
                  <a:pt x="0" y="0"/>
                </a:moveTo>
                <a:lnTo>
                  <a:pt x="7439824" y="0"/>
                </a:lnTo>
                <a:lnTo>
                  <a:pt x="7439824" y="6270590"/>
                </a:lnTo>
                <a:lnTo>
                  <a:pt x="0" y="62705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566" r="-2434" b="-6233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343295" y="208391"/>
            <a:ext cx="4843742" cy="3233198"/>
          </a:xfrm>
          <a:custGeom>
            <a:avLst/>
            <a:gdLst/>
            <a:ahLst/>
            <a:cxnLst/>
            <a:rect l="l" t="t" r="r" b="b"/>
            <a:pathLst>
              <a:path w="4843742" h="3233198">
                <a:moveTo>
                  <a:pt x="0" y="0"/>
                </a:moveTo>
                <a:lnTo>
                  <a:pt x="4843742" y="0"/>
                </a:lnTo>
                <a:lnTo>
                  <a:pt x="4843742" y="3233198"/>
                </a:lnTo>
                <a:lnTo>
                  <a:pt x="0" y="32331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444258" y="7256944"/>
            <a:ext cx="2639659" cy="2375693"/>
          </a:xfrm>
          <a:custGeom>
            <a:avLst/>
            <a:gdLst/>
            <a:ahLst/>
            <a:cxnLst/>
            <a:rect l="l" t="t" r="r" b="b"/>
            <a:pathLst>
              <a:path w="2639659" h="2375693">
                <a:moveTo>
                  <a:pt x="0" y="0"/>
                </a:moveTo>
                <a:lnTo>
                  <a:pt x="2639659" y="0"/>
                </a:lnTo>
                <a:lnTo>
                  <a:pt x="2639659" y="2375693"/>
                </a:lnTo>
                <a:lnTo>
                  <a:pt x="0" y="237569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332B19-45E0-4FD2-8A40-4DB87E28828E}"/>
              </a:ext>
            </a:extLst>
          </p:cNvPr>
          <p:cNvSpPr txBox="1"/>
          <p:nvPr/>
        </p:nvSpPr>
        <p:spPr>
          <a:xfrm>
            <a:off x="5638800" y="3301330"/>
            <a:ext cx="11658600" cy="26181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vi-VN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Chúc mừng các </a:t>
            </a:r>
            <a:r>
              <a:rPr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lang="vi-VN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đã giải cứu thành công các bạn chim nhỏ </a:t>
            </a:r>
            <a:endParaRPr lang="en-US" sz="6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6" name="Google Shape;2186;p43"/>
          <p:cNvSpPr txBox="1">
            <a:spLocks noGrp="1"/>
          </p:cNvSpPr>
          <p:nvPr>
            <p:ph type="title" idx="2"/>
          </p:nvPr>
        </p:nvSpPr>
        <p:spPr>
          <a:xfrm>
            <a:off x="990600" y="3619500"/>
            <a:ext cx="15925800" cy="3592200"/>
          </a:xfrm>
          <a:prstGeom prst="rect">
            <a:avLst/>
          </a:prstGeom>
        </p:spPr>
        <p:txBody>
          <a:bodyPr spcFirstLastPara="1" vert="horz" wrap="square" lIns="182850" tIns="182850" rIns="182850" bIns="182850" rtlCol="0" anchor="ctr" anchorCtr="0">
            <a:noAutofit/>
          </a:bodyPr>
          <a:lstStyle/>
          <a:p>
            <a:r>
              <a:rPr lang="en-US" sz="199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LUYỆN TẬP </a:t>
            </a:r>
            <a:endParaRPr sz="199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VNI-Vivi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529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6" name="Google Shape;2136;p39"/>
          <p:cNvSpPr txBox="1">
            <a:spLocks noGrp="1"/>
          </p:cNvSpPr>
          <p:nvPr>
            <p:ph type="ctrTitle"/>
          </p:nvPr>
        </p:nvSpPr>
        <p:spPr>
          <a:xfrm>
            <a:off x="1600200" y="2019300"/>
            <a:ext cx="15345000" cy="1155600"/>
          </a:xfrm>
          <a:prstGeom prst="rect">
            <a:avLst/>
          </a:prstGeom>
        </p:spPr>
        <p:txBody>
          <a:bodyPr spcFirstLastPara="1" vert="horz" wrap="square" lIns="182850" tIns="182850" rIns="182850" bIns="182850" rtlCol="0" anchor="ctr" anchorCtr="0">
            <a:noAutofit/>
          </a:bodyPr>
          <a:lstStyle/>
          <a:p>
            <a:endParaRPr sz="7200" b="1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5"/>
          <p:cNvGrpSpPr/>
          <p:nvPr/>
        </p:nvGrpSpPr>
        <p:grpSpPr>
          <a:xfrm>
            <a:off x="1721700" y="1093465"/>
            <a:ext cx="15102000" cy="8109000"/>
            <a:chOff x="0" y="0"/>
            <a:chExt cx="2850029" cy="1579282"/>
          </a:xfrm>
        </p:grpSpPr>
        <p:sp>
          <p:nvSpPr>
            <p:cNvPr id="10" name="Freeform 6"/>
            <p:cNvSpPr/>
            <p:nvPr/>
          </p:nvSpPr>
          <p:spPr>
            <a:xfrm>
              <a:off x="0" y="0"/>
              <a:ext cx="2850029" cy="1579282"/>
            </a:xfrm>
            <a:custGeom>
              <a:avLst/>
              <a:gdLst/>
              <a:ahLst/>
              <a:cxnLst/>
              <a:rect l="l" t="t" r="r" b="b"/>
              <a:pathLst>
                <a:path w="2850029" h="1579282">
                  <a:moveTo>
                    <a:pt x="32720" y="0"/>
                  </a:moveTo>
                  <a:lnTo>
                    <a:pt x="2817309" y="0"/>
                  </a:lnTo>
                  <a:cubicBezTo>
                    <a:pt x="2835380" y="0"/>
                    <a:pt x="2850029" y="14649"/>
                    <a:pt x="2850029" y="32720"/>
                  </a:cubicBezTo>
                  <a:lnTo>
                    <a:pt x="2850029" y="1546562"/>
                  </a:lnTo>
                  <a:cubicBezTo>
                    <a:pt x="2850029" y="1564633"/>
                    <a:pt x="2835380" y="1579282"/>
                    <a:pt x="2817309" y="1579282"/>
                  </a:cubicBezTo>
                  <a:lnTo>
                    <a:pt x="32720" y="1579282"/>
                  </a:lnTo>
                  <a:cubicBezTo>
                    <a:pt x="14649" y="1579282"/>
                    <a:pt x="0" y="1564633"/>
                    <a:pt x="0" y="1546562"/>
                  </a:cubicBezTo>
                  <a:lnTo>
                    <a:pt x="0" y="32720"/>
                  </a:lnTo>
                  <a:cubicBezTo>
                    <a:pt x="0" y="14649"/>
                    <a:pt x="14649" y="0"/>
                    <a:pt x="32720" y="0"/>
                  </a:cubicBezTo>
                  <a:close/>
                </a:path>
              </a:pathLst>
            </a:custGeom>
            <a:solidFill>
              <a:srgbClr val="FFEDED"/>
            </a:solidFill>
            <a:ln w="76200" cap="rnd">
              <a:solidFill>
                <a:srgbClr val="483A00"/>
              </a:solidFill>
              <a:prstDash val="solid"/>
              <a:round/>
            </a:ln>
          </p:spPr>
        </p:sp>
        <p:sp>
          <p:nvSpPr>
            <p:cNvPr id="11" name="TextBox 7"/>
            <p:cNvSpPr txBox="1"/>
            <p:nvPr/>
          </p:nvSpPr>
          <p:spPr>
            <a:xfrm>
              <a:off x="0" y="-28575"/>
              <a:ext cx="2850029" cy="1607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406570" y="1711717"/>
            <a:ext cx="121750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28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02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2024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05314" y="3799937"/>
            <a:ext cx="13487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u="sng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</a:p>
          <a:p>
            <a:pPr algn="ctr"/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 55: PHÉP TRỪ TRONG PHẠM VI 10 000</a:t>
            </a:r>
          </a:p>
          <a:p>
            <a:pPr algn="ctr"/>
            <a:r>
              <a:rPr lang="en-US" sz="4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4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2) </a:t>
            </a:r>
          </a:p>
        </p:txBody>
      </p:sp>
    </p:spTree>
    <p:extLst>
      <p:ext uri="{BB962C8B-B14F-4D97-AF65-F5344CB8AC3E}">
        <p14:creationId xmlns:p14="http://schemas.microsoft.com/office/powerpoint/2010/main" val="2127619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5"/>
          <p:cNvGrpSpPr/>
          <p:nvPr/>
        </p:nvGrpSpPr>
        <p:grpSpPr>
          <a:xfrm>
            <a:off x="762000" y="1093465"/>
            <a:ext cx="16764000" cy="8109000"/>
            <a:chOff x="0" y="0"/>
            <a:chExt cx="2850029" cy="1579282"/>
          </a:xfrm>
        </p:grpSpPr>
        <p:sp>
          <p:nvSpPr>
            <p:cNvPr id="9" name="Freeform 6"/>
            <p:cNvSpPr/>
            <p:nvPr/>
          </p:nvSpPr>
          <p:spPr>
            <a:xfrm>
              <a:off x="0" y="0"/>
              <a:ext cx="2850029" cy="1579282"/>
            </a:xfrm>
            <a:custGeom>
              <a:avLst/>
              <a:gdLst/>
              <a:ahLst/>
              <a:cxnLst/>
              <a:rect l="l" t="t" r="r" b="b"/>
              <a:pathLst>
                <a:path w="2850029" h="1579282">
                  <a:moveTo>
                    <a:pt x="32720" y="0"/>
                  </a:moveTo>
                  <a:lnTo>
                    <a:pt x="2817309" y="0"/>
                  </a:lnTo>
                  <a:cubicBezTo>
                    <a:pt x="2835380" y="0"/>
                    <a:pt x="2850029" y="14649"/>
                    <a:pt x="2850029" y="32720"/>
                  </a:cubicBezTo>
                  <a:lnTo>
                    <a:pt x="2850029" y="1546562"/>
                  </a:lnTo>
                  <a:cubicBezTo>
                    <a:pt x="2850029" y="1564633"/>
                    <a:pt x="2835380" y="1579282"/>
                    <a:pt x="2817309" y="1579282"/>
                  </a:cubicBezTo>
                  <a:lnTo>
                    <a:pt x="32720" y="1579282"/>
                  </a:lnTo>
                  <a:cubicBezTo>
                    <a:pt x="14649" y="1579282"/>
                    <a:pt x="0" y="1564633"/>
                    <a:pt x="0" y="1546562"/>
                  </a:cubicBezTo>
                  <a:lnTo>
                    <a:pt x="0" y="32720"/>
                  </a:lnTo>
                  <a:cubicBezTo>
                    <a:pt x="0" y="14649"/>
                    <a:pt x="14649" y="0"/>
                    <a:pt x="32720" y="0"/>
                  </a:cubicBezTo>
                  <a:close/>
                </a:path>
              </a:pathLst>
            </a:cu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0" name="TextBox 7"/>
            <p:cNvSpPr txBox="1"/>
            <p:nvPr/>
          </p:nvSpPr>
          <p:spPr>
            <a:xfrm>
              <a:off x="0" y="-28575"/>
              <a:ext cx="2850029" cy="160785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295400" y="1562100"/>
            <a:ext cx="1318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nhẩm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4600" y="2766426"/>
            <a:ext cx="13601700" cy="618630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6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6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9 000 </a:t>
            </a:r>
            <a:r>
              <a:rPr 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4 000 = ?</a:t>
            </a:r>
          </a:p>
          <a:p>
            <a:pPr algn="just">
              <a:lnSpc>
                <a:spcPct val="200000"/>
              </a:lnSpc>
            </a:pP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Nhẩm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9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5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   9 000 </a:t>
            </a:r>
            <a:r>
              <a:rPr 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4 000 = 5 000</a:t>
            </a:r>
          </a:p>
        </p:txBody>
      </p:sp>
      <p:sp>
        <p:nvSpPr>
          <p:cNvPr id="5" name="Cloud Callout 4"/>
          <p:cNvSpPr/>
          <p:nvPr/>
        </p:nvSpPr>
        <p:spPr>
          <a:xfrm>
            <a:off x="11321143" y="1562100"/>
            <a:ext cx="6172200" cy="3048279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phạm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 10 000</a:t>
            </a:r>
          </a:p>
        </p:txBody>
      </p:sp>
      <p:sp>
        <p:nvSpPr>
          <p:cNvPr id="12" name="Oval 11"/>
          <p:cNvSpPr/>
          <p:nvPr/>
        </p:nvSpPr>
        <p:spPr>
          <a:xfrm>
            <a:off x="4419600" y="3390900"/>
            <a:ext cx="2286000" cy="121947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244443" y="3390900"/>
            <a:ext cx="2128157" cy="1371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5867400" y="4762500"/>
            <a:ext cx="762000" cy="7466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9067800" y="4762500"/>
            <a:ext cx="990600" cy="7466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2514600" y="2766426"/>
            <a:ext cx="13601700" cy="61863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nhẩm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09807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7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0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3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6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9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2" grpId="0" animBg="1"/>
      <p:bldP spid="12" grpId="1" animBg="1"/>
      <p:bldP spid="13" grpId="0" animBg="1"/>
      <p:bldP spid="13" grpId="1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9" b="100000" l="5247" r="9845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379" y="1573566"/>
            <a:ext cx="5143553" cy="6791555"/>
          </a:xfrm>
          <a:prstGeom prst="rect">
            <a:avLst/>
          </a:prstGeom>
        </p:spPr>
      </p:pic>
      <p:grpSp>
        <p:nvGrpSpPr>
          <p:cNvPr id="8" name="Group 5"/>
          <p:cNvGrpSpPr/>
          <p:nvPr/>
        </p:nvGrpSpPr>
        <p:grpSpPr>
          <a:xfrm>
            <a:off x="5181600" y="3058817"/>
            <a:ext cx="10744200" cy="5811565"/>
            <a:chOff x="0" y="0"/>
            <a:chExt cx="2850029" cy="1579282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9" name="Freeform 6"/>
            <p:cNvSpPr/>
            <p:nvPr/>
          </p:nvSpPr>
          <p:spPr>
            <a:xfrm>
              <a:off x="0" y="0"/>
              <a:ext cx="2850029" cy="1579282"/>
            </a:xfrm>
            <a:custGeom>
              <a:avLst/>
              <a:gdLst/>
              <a:ahLst/>
              <a:cxnLst/>
              <a:rect l="l" t="t" r="r" b="b"/>
              <a:pathLst>
                <a:path w="2850029" h="1579282">
                  <a:moveTo>
                    <a:pt x="32720" y="0"/>
                  </a:moveTo>
                  <a:lnTo>
                    <a:pt x="2817309" y="0"/>
                  </a:lnTo>
                  <a:cubicBezTo>
                    <a:pt x="2835380" y="0"/>
                    <a:pt x="2850029" y="14649"/>
                    <a:pt x="2850029" y="32720"/>
                  </a:cubicBezTo>
                  <a:lnTo>
                    <a:pt x="2850029" y="1546562"/>
                  </a:lnTo>
                  <a:cubicBezTo>
                    <a:pt x="2850029" y="1564633"/>
                    <a:pt x="2835380" y="1579282"/>
                    <a:pt x="2817309" y="1579282"/>
                  </a:cubicBezTo>
                  <a:lnTo>
                    <a:pt x="32720" y="1579282"/>
                  </a:lnTo>
                  <a:cubicBezTo>
                    <a:pt x="14649" y="1579282"/>
                    <a:pt x="0" y="1564633"/>
                    <a:pt x="0" y="1546562"/>
                  </a:cubicBezTo>
                  <a:lnTo>
                    <a:pt x="0" y="32720"/>
                  </a:lnTo>
                  <a:cubicBezTo>
                    <a:pt x="0" y="14649"/>
                    <a:pt x="14649" y="0"/>
                    <a:pt x="32720" y="0"/>
                  </a:cubicBezTo>
                  <a:close/>
                </a:path>
              </a:pathLst>
            </a:cu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10" name="TextBox 7"/>
            <p:cNvSpPr txBox="1"/>
            <p:nvPr/>
          </p:nvSpPr>
          <p:spPr>
            <a:xfrm>
              <a:off x="0" y="-28575"/>
              <a:ext cx="2850029" cy="1607857"/>
            </a:xfrm>
            <a:prstGeom prst="rect">
              <a:avLst/>
            </a:prstGeom>
            <a:grp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Rectangle 12"/>
          <p:cNvSpPr/>
          <p:nvPr/>
        </p:nvSpPr>
        <p:spPr>
          <a:xfrm>
            <a:off x="6858000" y="3292311"/>
            <a:ext cx="13356452" cy="5408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Aft>
                <a:spcPts val="1200"/>
              </a:spcAft>
            </a:pPr>
            <a:r>
              <a:rPr lang="en-US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7 000 – 3 000 </a:t>
            </a:r>
          </a:p>
          <a:p>
            <a:pPr algn="just">
              <a:lnSpc>
                <a:spcPct val="135000"/>
              </a:lnSpc>
              <a:spcAft>
                <a:spcPts val="1200"/>
              </a:spcAft>
            </a:pPr>
            <a:r>
              <a:rPr lang="en-US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8 000 – 5 000</a:t>
            </a:r>
          </a:p>
          <a:p>
            <a:pPr algn="just">
              <a:lnSpc>
                <a:spcPct val="135000"/>
              </a:lnSpc>
              <a:spcAft>
                <a:spcPts val="1200"/>
              </a:spcAft>
            </a:pPr>
            <a:r>
              <a:rPr lang="en-US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9 000 – 7 000</a:t>
            </a:r>
          </a:p>
          <a:p>
            <a:pPr algn="just">
              <a:lnSpc>
                <a:spcPct val="135000"/>
              </a:lnSpc>
              <a:spcAft>
                <a:spcPts val="1200"/>
              </a:spcAft>
            </a:pPr>
            <a:r>
              <a:rPr lang="en-US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d. 10 000 – 6 000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84942" y="1573566"/>
            <a:ext cx="8731285" cy="1524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 VIỆC CÁ NHÂN VÀO BẢNG CON </a:t>
            </a:r>
          </a:p>
        </p:txBody>
      </p:sp>
    </p:spTree>
    <p:extLst>
      <p:ext uri="{BB962C8B-B14F-4D97-AF65-F5344CB8AC3E}">
        <p14:creationId xmlns:p14="http://schemas.microsoft.com/office/powerpoint/2010/main" val="3345026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9" b="100000" l="5247" r="9845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379" y="1573566"/>
            <a:ext cx="5143553" cy="6791555"/>
          </a:xfrm>
          <a:prstGeom prst="rect">
            <a:avLst/>
          </a:prstGeom>
        </p:spPr>
      </p:pic>
      <p:grpSp>
        <p:nvGrpSpPr>
          <p:cNvPr id="8" name="Group 5"/>
          <p:cNvGrpSpPr/>
          <p:nvPr/>
        </p:nvGrpSpPr>
        <p:grpSpPr>
          <a:xfrm>
            <a:off x="5544457" y="2523828"/>
            <a:ext cx="10744200" cy="5811565"/>
            <a:chOff x="0" y="0"/>
            <a:chExt cx="2850029" cy="1579282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9" name="Freeform 6"/>
            <p:cNvSpPr/>
            <p:nvPr/>
          </p:nvSpPr>
          <p:spPr>
            <a:xfrm>
              <a:off x="0" y="0"/>
              <a:ext cx="2850029" cy="1579282"/>
            </a:xfrm>
            <a:custGeom>
              <a:avLst/>
              <a:gdLst/>
              <a:ahLst/>
              <a:cxnLst/>
              <a:rect l="l" t="t" r="r" b="b"/>
              <a:pathLst>
                <a:path w="2850029" h="1579282">
                  <a:moveTo>
                    <a:pt x="32720" y="0"/>
                  </a:moveTo>
                  <a:lnTo>
                    <a:pt x="2817309" y="0"/>
                  </a:lnTo>
                  <a:cubicBezTo>
                    <a:pt x="2835380" y="0"/>
                    <a:pt x="2850029" y="14649"/>
                    <a:pt x="2850029" y="32720"/>
                  </a:cubicBezTo>
                  <a:lnTo>
                    <a:pt x="2850029" y="1546562"/>
                  </a:lnTo>
                  <a:cubicBezTo>
                    <a:pt x="2850029" y="1564633"/>
                    <a:pt x="2835380" y="1579282"/>
                    <a:pt x="2817309" y="1579282"/>
                  </a:cubicBezTo>
                  <a:lnTo>
                    <a:pt x="32720" y="1579282"/>
                  </a:lnTo>
                  <a:cubicBezTo>
                    <a:pt x="14649" y="1579282"/>
                    <a:pt x="0" y="1564633"/>
                    <a:pt x="0" y="1546562"/>
                  </a:cubicBezTo>
                  <a:lnTo>
                    <a:pt x="0" y="32720"/>
                  </a:lnTo>
                  <a:cubicBezTo>
                    <a:pt x="0" y="14649"/>
                    <a:pt x="14649" y="0"/>
                    <a:pt x="32720" y="0"/>
                  </a:cubicBezTo>
                  <a:close/>
                </a:path>
              </a:pathLst>
            </a:cu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10" name="TextBox 7"/>
            <p:cNvSpPr txBox="1"/>
            <p:nvPr/>
          </p:nvSpPr>
          <p:spPr>
            <a:xfrm>
              <a:off x="0" y="-28575"/>
              <a:ext cx="2850029" cy="1607857"/>
            </a:xfrm>
            <a:prstGeom prst="rect">
              <a:avLst/>
            </a:prstGeom>
            <a:grp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Rectangle 12"/>
          <p:cNvSpPr/>
          <p:nvPr/>
        </p:nvSpPr>
        <p:spPr>
          <a:xfrm>
            <a:off x="5537200" y="3086520"/>
            <a:ext cx="12289652" cy="3765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 algn="just">
              <a:lnSpc>
                <a:spcPct val="135000"/>
              </a:lnSpc>
              <a:spcAft>
                <a:spcPts val="1200"/>
              </a:spcAft>
              <a:buAutoNum type="alphaLcPeriod"/>
            </a:pPr>
            <a:r>
              <a:rPr lang="en-US" sz="54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7 000 – 3 000</a:t>
            </a:r>
          </a:p>
          <a:p>
            <a:pPr algn="just">
              <a:lnSpc>
                <a:spcPct val="135000"/>
              </a:lnSpc>
              <a:spcAft>
                <a:spcPts val="1200"/>
              </a:spcAft>
            </a:pPr>
            <a:r>
              <a:rPr lang="en-US" sz="5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5400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Nhẩm</a:t>
            </a:r>
            <a:r>
              <a:rPr lang="en-US" sz="5400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7 </a:t>
            </a:r>
            <a:r>
              <a:rPr lang="en-US" sz="5400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nghìn</a:t>
            </a:r>
            <a:r>
              <a:rPr lang="en-US" sz="5400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4 </a:t>
            </a:r>
            <a:r>
              <a:rPr lang="en-US" sz="5400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nghìn</a:t>
            </a:r>
            <a:r>
              <a:rPr lang="en-US" sz="5400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5 </a:t>
            </a:r>
            <a:r>
              <a:rPr lang="en-US" sz="5400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nghìn</a:t>
            </a:r>
            <a:r>
              <a:rPr lang="en-US" sz="5400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35000"/>
              </a:lnSpc>
              <a:spcAft>
                <a:spcPts val="1200"/>
              </a:spcAft>
            </a:pPr>
            <a:r>
              <a:rPr lang="en-US" sz="5400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7 000 – 4 000 = 5 000 </a:t>
            </a:r>
          </a:p>
        </p:txBody>
      </p:sp>
    </p:spTree>
    <p:extLst>
      <p:ext uri="{BB962C8B-B14F-4D97-AF65-F5344CB8AC3E}">
        <p14:creationId xmlns:p14="http://schemas.microsoft.com/office/powerpoint/2010/main" val="84297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9" b="100000" l="5247" r="9845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379" y="1573566"/>
            <a:ext cx="5143553" cy="6791555"/>
          </a:xfrm>
          <a:prstGeom prst="rect">
            <a:avLst/>
          </a:prstGeom>
        </p:spPr>
      </p:pic>
      <p:grpSp>
        <p:nvGrpSpPr>
          <p:cNvPr id="8" name="Group 5"/>
          <p:cNvGrpSpPr/>
          <p:nvPr/>
        </p:nvGrpSpPr>
        <p:grpSpPr>
          <a:xfrm>
            <a:off x="5529943" y="2476500"/>
            <a:ext cx="11219543" cy="5811565"/>
            <a:chOff x="0" y="0"/>
            <a:chExt cx="2850029" cy="1579282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9" name="Freeform 6"/>
            <p:cNvSpPr/>
            <p:nvPr/>
          </p:nvSpPr>
          <p:spPr>
            <a:xfrm>
              <a:off x="0" y="0"/>
              <a:ext cx="2850029" cy="1579282"/>
            </a:xfrm>
            <a:custGeom>
              <a:avLst/>
              <a:gdLst/>
              <a:ahLst/>
              <a:cxnLst/>
              <a:rect l="l" t="t" r="r" b="b"/>
              <a:pathLst>
                <a:path w="2850029" h="1579282">
                  <a:moveTo>
                    <a:pt x="32720" y="0"/>
                  </a:moveTo>
                  <a:lnTo>
                    <a:pt x="2817309" y="0"/>
                  </a:lnTo>
                  <a:cubicBezTo>
                    <a:pt x="2835380" y="0"/>
                    <a:pt x="2850029" y="14649"/>
                    <a:pt x="2850029" y="32720"/>
                  </a:cubicBezTo>
                  <a:lnTo>
                    <a:pt x="2850029" y="1546562"/>
                  </a:lnTo>
                  <a:cubicBezTo>
                    <a:pt x="2850029" y="1564633"/>
                    <a:pt x="2835380" y="1579282"/>
                    <a:pt x="2817309" y="1579282"/>
                  </a:cubicBezTo>
                  <a:lnTo>
                    <a:pt x="32720" y="1579282"/>
                  </a:lnTo>
                  <a:cubicBezTo>
                    <a:pt x="14649" y="1579282"/>
                    <a:pt x="0" y="1564633"/>
                    <a:pt x="0" y="1546562"/>
                  </a:cubicBezTo>
                  <a:lnTo>
                    <a:pt x="0" y="32720"/>
                  </a:lnTo>
                  <a:cubicBezTo>
                    <a:pt x="0" y="14649"/>
                    <a:pt x="14649" y="0"/>
                    <a:pt x="32720" y="0"/>
                  </a:cubicBezTo>
                  <a:close/>
                </a:path>
              </a:pathLst>
            </a:cu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10" name="TextBox 7"/>
            <p:cNvSpPr txBox="1"/>
            <p:nvPr/>
          </p:nvSpPr>
          <p:spPr>
            <a:xfrm>
              <a:off x="0" y="-28575"/>
              <a:ext cx="2850029" cy="1607857"/>
            </a:xfrm>
            <a:prstGeom prst="rect">
              <a:avLst/>
            </a:prstGeom>
            <a:grp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Rectangle 12"/>
          <p:cNvSpPr/>
          <p:nvPr/>
        </p:nvSpPr>
        <p:spPr>
          <a:xfrm>
            <a:off x="5537200" y="3086520"/>
            <a:ext cx="12289652" cy="3827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Aft>
                <a:spcPts val="1200"/>
              </a:spcAft>
            </a:pPr>
            <a:r>
              <a:rPr lang="en-US" sz="55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8 000 – 5 000 = ?</a:t>
            </a:r>
          </a:p>
          <a:p>
            <a:pPr algn="just">
              <a:lnSpc>
                <a:spcPct val="135000"/>
              </a:lnSpc>
              <a:spcAft>
                <a:spcPts val="1200"/>
              </a:spcAft>
            </a:pPr>
            <a:r>
              <a:rPr lang="en-US" sz="55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5500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Nhẩm</a:t>
            </a:r>
            <a:r>
              <a:rPr lang="en-US" sz="5500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8 </a:t>
            </a:r>
            <a:r>
              <a:rPr lang="en-US" sz="5500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nghìn</a:t>
            </a:r>
            <a:r>
              <a:rPr lang="en-US" sz="5500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5 </a:t>
            </a:r>
            <a:r>
              <a:rPr lang="en-US" sz="5500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nghìn</a:t>
            </a:r>
            <a:r>
              <a:rPr lang="en-US" sz="5500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3 </a:t>
            </a:r>
            <a:r>
              <a:rPr lang="en-US" sz="5500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nghìn</a:t>
            </a:r>
            <a:r>
              <a:rPr lang="en-US" sz="5500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35000"/>
              </a:lnSpc>
              <a:spcAft>
                <a:spcPts val="1200"/>
              </a:spcAft>
            </a:pPr>
            <a:r>
              <a:rPr lang="en-US" sz="5500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 8 000 – 5 000 = 3 000 </a:t>
            </a:r>
          </a:p>
        </p:txBody>
      </p:sp>
    </p:spTree>
    <p:extLst>
      <p:ext uri="{BB962C8B-B14F-4D97-AF65-F5344CB8AC3E}">
        <p14:creationId xmlns:p14="http://schemas.microsoft.com/office/powerpoint/2010/main" val="231663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9" b="100000" l="5247" r="9845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379" y="1573566"/>
            <a:ext cx="5143553" cy="6791555"/>
          </a:xfrm>
          <a:prstGeom prst="rect">
            <a:avLst/>
          </a:prstGeom>
        </p:spPr>
      </p:pic>
      <p:grpSp>
        <p:nvGrpSpPr>
          <p:cNvPr id="8" name="Group 5"/>
          <p:cNvGrpSpPr/>
          <p:nvPr/>
        </p:nvGrpSpPr>
        <p:grpSpPr>
          <a:xfrm>
            <a:off x="5544457" y="2523828"/>
            <a:ext cx="10744200" cy="5811565"/>
            <a:chOff x="0" y="0"/>
            <a:chExt cx="2850029" cy="1579282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9" name="Freeform 6"/>
            <p:cNvSpPr/>
            <p:nvPr/>
          </p:nvSpPr>
          <p:spPr>
            <a:xfrm>
              <a:off x="0" y="0"/>
              <a:ext cx="2850029" cy="1579282"/>
            </a:xfrm>
            <a:custGeom>
              <a:avLst/>
              <a:gdLst/>
              <a:ahLst/>
              <a:cxnLst/>
              <a:rect l="l" t="t" r="r" b="b"/>
              <a:pathLst>
                <a:path w="2850029" h="1579282">
                  <a:moveTo>
                    <a:pt x="32720" y="0"/>
                  </a:moveTo>
                  <a:lnTo>
                    <a:pt x="2817309" y="0"/>
                  </a:lnTo>
                  <a:cubicBezTo>
                    <a:pt x="2835380" y="0"/>
                    <a:pt x="2850029" y="14649"/>
                    <a:pt x="2850029" y="32720"/>
                  </a:cubicBezTo>
                  <a:lnTo>
                    <a:pt x="2850029" y="1546562"/>
                  </a:lnTo>
                  <a:cubicBezTo>
                    <a:pt x="2850029" y="1564633"/>
                    <a:pt x="2835380" y="1579282"/>
                    <a:pt x="2817309" y="1579282"/>
                  </a:cubicBezTo>
                  <a:lnTo>
                    <a:pt x="32720" y="1579282"/>
                  </a:lnTo>
                  <a:cubicBezTo>
                    <a:pt x="14649" y="1579282"/>
                    <a:pt x="0" y="1564633"/>
                    <a:pt x="0" y="1546562"/>
                  </a:cubicBezTo>
                  <a:lnTo>
                    <a:pt x="0" y="32720"/>
                  </a:lnTo>
                  <a:cubicBezTo>
                    <a:pt x="0" y="14649"/>
                    <a:pt x="14649" y="0"/>
                    <a:pt x="32720" y="0"/>
                  </a:cubicBezTo>
                  <a:close/>
                </a:path>
              </a:pathLst>
            </a:cu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10" name="TextBox 7"/>
            <p:cNvSpPr txBox="1"/>
            <p:nvPr/>
          </p:nvSpPr>
          <p:spPr>
            <a:xfrm>
              <a:off x="0" y="-28575"/>
              <a:ext cx="2850029" cy="1607857"/>
            </a:xfrm>
            <a:prstGeom prst="rect">
              <a:avLst/>
            </a:prstGeom>
            <a:grp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Rectangle 12"/>
          <p:cNvSpPr/>
          <p:nvPr/>
        </p:nvSpPr>
        <p:spPr>
          <a:xfrm>
            <a:off x="5537200" y="3086520"/>
            <a:ext cx="12289652" cy="3765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Aft>
                <a:spcPts val="1200"/>
              </a:spcAft>
            </a:pPr>
            <a:r>
              <a:rPr lang="en-US" sz="54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9 000 – 7 000 = ? </a:t>
            </a:r>
          </a:p>
          <a:p>
            <a:pPr algn="just">
              <a:lnSpc>
                <a:spcPct val="135000"/>
              </a:lnSpc>
              <a:spcAft>
                <a:spcPts val="1200"/>
              </a:spcAft>
            </a:pPr>
            <a:r>
              <a:rPr lang="en-US" sz="5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5400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Nhẩm</a:t>
            </a:r>
            <a:r>
              <a:rPr lang="en-US" sz="5400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9 </a:t>
            </a:r>
            <a:r>
              <a:rPr lang="en-US" sz="5400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nghìn</a:t>
            </a:r>
            <a:r>
              <a:rPr lang="en-US" sz="5400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7 </a:t>
            </a:r>
            <a:r>
              <a:rPr lang="en-US" sz="5400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nghìn</a:t>
            </a:r>
            <a:r>
              <a:rPr lang="en-US" sz="5400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2 </a:t>
            </a:r>
            <a:r>
              <a:rPr lang="en-US" sz="5400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nghìn</a:t>
            </a:r>
            <a:r>
              <a:rPr lang="en-US" sz="5400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35000"/>
              </a:lnSpc>
              <a:spcAft>
                <a:spcPts val="1200"/>
              </a:spcAft>
            </a:pPr>
            <a:r>
              <a:rPr lang="en-US" sz="5400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9 000 – 7 000 = 2 000 </a:t>
            </a:r>
          </a:p>
        </p:txBody>
      </p:sp>
    </p:spTree>
    <p:extLst>
      <p:ext uri="{BB962C8B-B14F-4D97-AF65-F5344CB8AC3E}">
        <p14:creationId xmlns:p14="http://schemas.microsoft.com/office/powerpoint/2010/main" val="256571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25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9" b="100000" l="5247" r="9845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379" y="1573566"/>
            <a:ext cx="5143553" cy="6791555"/>
          </a:xfrm>
          <a:prstGeom prst="rect">
            <a:avLst/>
          </a:prstGeom>
        </p:spPr>
      </p:pic>
      <p:grpSp>
        <p:nvGrpSpPr>
          <p:cNvPr id="8" name="Group 5"/>
          <p:cNvGrpSpPr/>
          <p:nvPr/>
        </p:nvGrpSpPr>
        <p:grpSpPr>
          <a:xfrm>
            <a:off x="5544456" y="2523828"/>
            <a:ext cx="11219543" cy="5811565"/>
            <a:chOff x="0" y="0"/>
            <a:chExt cx="2850029" cy="1579282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9" name="Freeform 6"/>
            <p:cNvSpPr/>
            <p:nvPr/>
          </p:nvSpPr>
          <p:spPr>
            <a:xfrm>
              <a:off x="0" y="0"/>
              <a:ext cx="2850029" cy="1579282"/>
            </a:xfrm>
            <a:custGeom>
              <a:avLst/>
              <a:gdLst/>
              <a:ahLst/>
              <a:cxnLst/>
              <a:rect l="l" t="t" r="r" b="b"/>
              <a:pathLst>
                <a:path w="2850029" h="1579282">
                  <a:moveTo>
                    <a:pt x="32720" y="0"/>
                  </a:moveTo>
                  <a:lnTo>
                    <a:pt x="2817309" y="0"/>
                  </a:lnTo>
                  <a:cubicBezTo>
                    <a:pt x="2835380" y="0"/>
                    <a:pt x="2850029" y="14649"/>
                    <a:pt x="2850029" y="32720"/>
                  </a:cubicBezTo>
                  <a:lnTo>
                    <a:pt x="2850029" y="1546562"/>
                  </a:lnTo>
                  <a:cubicBezTo>
                    <a:pt x="2850029" y="1564633"/>
                    <a:pt x="2835380" y="1579282"/>
                    <a:pt x="2817309" y="1579282"/>
                  </a:cubicBezTo>
                  <a:lnTo>
                    <a:pt x="32720" y="1579282"/>
                  </a:lnTo>
                  <a:cubicBezTo>
                    <a:pt x="14649" y="1579282"/>
                    <a:pt x="0" y="1564633"/>
                    <a:pt x="0" y="1546562"/>
                  </a:cubicBezTo>
                  <a:lnTo>
                    <a:pt x="0" y="32720"/>
                  </a:lnTo>
                  <a:cubicBezTo>
                    <a:pt x="0" y="14649"/>
                    <a:pt x="14649" y="0"/>
                    <a:pt x="32720" y="0"/>
                  </a:cubicBezTo>
                  <a:close/>
                </a:path>
              </a:pathLst>
            </a:cu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10" name="TextBox 7"/>
            <p:cNvSpPr txBox="1"/>
            <p:nvPr/>
          </p:nvSpPr>
          <p:spPr>
            <a:xfrm>
              <a:off x="0" y="-28575"/>
              <a:ext cx="2850029" cy="1607857"/>
            </a:xfrm>
            <a:prstGeom prst="rect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5537200" y="3086520"/>
            <a:ext cx="12289652" cy="3827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Aft>
                <a:spcPts val="1200"/>
              </a:spcAft>
            </a:pPr>
            <a:r>
              <a:rPr lang="en-US" sz="55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d. 10 000 – 6 000 =?</a:t>
            </a:r>
          </a:p>
          <a:p>
            <a:pPr algn="just">
              <a:lnSpc>
                <a:spcPct val="135000"/>
              </a:lnSpc>
              <a:spcAft>
                <a:spcPts val="1200"/>
              </a:spcAft>
            </a:pPr>
            <a:r>
              <a:rPr lang="en-US" sz="55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5500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Nhẩm</a:t>
            </a:r>
            <a:r>
              <a:rPr lang="en-US" sz="5500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10 </a:t>
            </a:r>
            <a:r>
              <a:rPr lang="en-US" sz="5500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nghìn</a:t>
            </a:r>
            <a:r>
              <a:rPr lang="en-US" sz="5500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6 </a:t>
            </a:r>
            <a:r>
              <a:rPr lang="en-US" sz="5500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nghìn</a:t>
            </a:r>
            <a:r>
              <a:rPr lang="en-US" sz="5500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4 </a:t>
            </a:r>
            <a:r>
              <a:rPr lang="en-US" sz="5500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nghìn</a:t>
            </a:r>
            <a:r>
              <a:rPr lang="en-US" sz="5500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35000"/>
              </a:lnSpc>
              <a:spcAft>
                <a:spcPts val="1200"/>
              </a:spcAft>
            </a:pPr>
            <a:r>
              <a:rPr lang="en-US" sz="5500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10 000 – 6 000 = 4 000 </a:t>
            </a:r>
          </a:p>
        </p:txBody>
      </p:sp>
    </p:spTree>
    <p:extLst>
      <p:ext uri="{BB962C8B-B14F-4D97-AF65-F5344CB8AC3E}">
        <p14:creationId xmlns:p14="http://schemas.microsoft.com/office/powerpoint/2010/main" val="115678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5400" y="800100"/>
            <a:ext cx="1318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nhẩm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pic>
        <p:nvPicPr>
          <p:cNvPr id="14" name="Picture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86" y="1973606"/>
            <a:ext cx="16016514" cy="7706143"/>
          </a:xfrm>
          <a:prstGeom prst="rect">
            <a:avLst/>
          </a:prstGeom>
        </p:spPr>
      </p:pic>
      <p:sp>
        <p:nvSpPr>
          <p:cNvPr id="18" name="Cloud Callout 17"/>
          <p:cNvSpPr/>
          <p:nvPr/>
        </p:nvSpPr>
        <p:spPr>
          <a:xfrm>
            <a:off x="11963400" y="647700"/>
            <a:ext cx="6172200" cy="3048279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phạm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 10 000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5586" y="1968163"/>
            <a:ext cx="16549914" cy="81080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phạm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 10 000.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luôn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mượn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liền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Cuối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2886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5"/>
          <p:cNvGrpSpPr/>
          <p:nvPr/>
        </p:nvGrpSpPr>
        <p:grpSpPr>
          <a:xfrm>
            <a:off x="4571999" y="2537049"/>
            <a:ext cx="11125200" cy="6994822"/>
            <a:chOff x="0" y="0"/>
            <a:chExt cx="2850029" cy="1579282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9" name="Freeform 6"/>
            <p:cNvSpPr/>
            <p:nvPr/>
          </p:nvSpPr>
          <p:spPr>
            <a:xfrm>
              <a:off x="0" y="0"/>
              <a:ext cx="2850029" cy="1579282"/>
            </a:xfrm>
            <a:custGeom>
              <a:avLst/>
              <a:gdLst/>
              <a:ahLst/>
              <a:cxnLst/>
              <a:rect l="l" t="t" r="r" b="b"/>
              <a:pathLst>
                <a:path w="2850029" h="1579282">
                  <a:moveTo>
                    <a:pt x="32720" y="0"/>
                  </a:moveTo>
                  <a:lnTo>
                    <a:pt x="2817309" y="0"/>
                  </a:lnTo>
                  <a:cubicBezTo>
                    <a:pt x="2835380" y="0"/>
                    <a:pt x="2850029" y="14649"/>
                    <a:pt x="2850029" y="32720"/>
                  </a:cubicBezTo>
                  <a:lnTo>
                    <a:pt x="2850029" y="1546562"/>
                  </a:lnTo>
                  <a:cubicBezTo>
                    <a:pt x="2850029" y="1564633"/>
                    <a:pt x="2835380" y="1579282"/>
                    <a:pt x="2817309" y="1579282"/>
                  </a:cubicBezTo>
                  <a:lnTo>
                    <a:pt x="32720" y="1579282"/>
                  </a:lnTo>
                  <a:cubicBezTo>
                    <a:pt x="14649" y="1579282"/>
                    <a:pt x="0" y="1564633"/>
                    <a:pt x="0" y="1546562"/>
                  </a:cubicBezTo>
                  <a:lnTo>
                    <a:pt x="0" y="32720"/>
                  </a:lnTo>
                  <a:cubicBezTo>
                    <a:pt x="0" y="14649"/>
                    <a:pt x="14649" y="0"/>
                    <a:pt x="32720" y="0"/>
                  </a:cubicBezTo>
                  <a:close/>
                </a:path>
              </a:pathLst>
            </a:cu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10" name="TextBox 7"/>
            <p:cNvSpPr txBox="1"/>
            <p:nvPr/>
          </p:nvSpPr>
          <p:spPr>
            <a:xfrm>
              <a:off x="0" y="-28575"/>
              <a:ext cx="2850029" cy="1607857"/>
            </a:xfrm>
            <a:prstGeom prst="rect">
              <a:avLst/>
            </a:prstGeom>
            <a:grp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Rectangle 12"/>
          <p:cNvSpPr/>
          <p:nvPr/>
        </p:nvSpPr>
        <p:spPr>
          <a:xfrm>
            <a:off x="7543800" y="3055980"/>
            <a:ext cx="13677110" cy="64870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5 200 – 200 </a:t>
            </a:r>
          </a:p>
          <a:p>
            <a:pPr>
              <a:lnSpc>
                <a:spcPct val="200000"/>
              </a:lnSpc>
            </a:pP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3 500 – 1 000</a:t>
            </a:r>
          </a:p>
          <a:p>
            <a:pPr>
              <a:lnSpc>
                <a:spcPct val="200000"/>
              </a:lnSpc>
            </a:pP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c.6 700 – 600</a:t>
            </a:r>
          </a:p>
          <a:p>
            <a:pPr>
              <a:lnSpc>
                <a:spcPct val="200000"/>
              </a:lnSpc>
            </a:pP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8 400 – 6 000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768957" y="1534221"/>
            <a:ext cx="8731285" cy="1524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 VIỆC CÁ NHÂN VÀO BẢNG CON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00" b="97600" l="9428" r="8989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835" y="2423335"/>
            <a:ext cx="532300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553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5"/>
          <p:cNvGrpSpPr/>
          <p:nvPr/>
        </p:nvGrpSpPr>
        <p:grpSpPr>
          <a:xfrm>
            <a:off x="4773749" y="2705100"/>
            <a:ext cx="12268200" cy="6994822"/>
            <a:chOff x="0" y="0"/>
            <a:chExt cx="2850029" cy="1579282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9" name="Freeform 6"/>
            <p:cNvSpPr/>
            <p:nvPr/>
          </p:nvSpPr>
          <p:spPr>
            <a:xfrm>
              <a:off x="0" y="0"/>
              <a:ext cx="2850029" cy="1579282"/>
            </a:xfrm>
            <a:custGeom>
              <a:avLst/>
              <a:gdLst/>
              <a:ahLst/>
              <a:cxnLst/>
              <a:rect l="l" t="t" r="r" b="b"/>
              <a:pathLst>
                <a:path w="2850029" h="1579282">
                  <a:moveTo>
                    <a:pt x="32720" y="0"/>
                  </a:moveTo>
                  <a:lnTo>
                    <a:pt x="2817309" y="0"/>
                  </a:lnTo>
                  <a:cubicBezTo>
                    <a:pt x="2835380" y="0"/>
                    <a:pt x="2850029" y="14649"/>
                    <a:pt x="2850029" y="32720"/>
                  </a:cubicBezTo>
                  <a:lnTo>
                    <a:pt x="2850029" y="1546562"/>
                  </a:lnTo>
                  <a:cubicBezTo>
                    <a:pt x="2850029" y="1564633"/>
                    <a:pt x="2835380" y="1579282"/>
                    <a:pt x="2817309" y="1579282"/>
                  </a:cubicBezTo>
                  <a:lnTo>
                    <a:pt x="32720" y="1579282"/>
                  </a:lnTo>
                  <a:cubicBezTo>
                    <a:pt x="14649" y="1579282"/>
                    <a:pt x="0" y="1564633"/>
                    <a:pt x="0" y="1546562"/>
                  </a:cubicBezTo>
                  <a:lnTo>
                    <a:pt x="0" y="32720"/>
                  </a:lnTo>
                  <a:cubicBezTo>
                    <a:pt x="0" y="14649"/>
                    <a:pt x="14649" y="0"/>
                    <a:pt x="32720" y="0"/>
                  </a:cubicBezTo>
                  <a:close/>
                </a:path>
              </a:pathLst>
            </a:cu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10" name="TextBox 7"/>
            <p:cNvSpPr txBox="1"/>
            <p:nvPr/>
          </p:nvSpPr>
          <p:spPr>
            <a:xfrm>
              <a:off x="0" y="-28575"/>
              <a:ext cx="2850029" cy="1607857"/>
            </a:xfrm>
            <a:prstGeom prst="rect">
              <a:avLst/>
            </a:prstGeom>
            <a:grp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Rectangle 12"/>
          <p:cNvSpPr/>
          <p:nvPr/>
        </p:nvSpPr>
        <p:spPr>
          <a:xfrm>
            <a:off x="5584842" y="2802117"/>
            <a:ext cx="11483958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>
              <a:lnSpc>
                <a:spcPct val="200000"/>
              </a:lnSpc>
              <a:buAutoNum type="alphaLcPeriod"/>
            </a:pP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5 200 – 200</a:t>
            </a:r>
          </a:p>
          <a:p>
            <a:pPr>
              <a:lnSpc>
                <a:spcPct val="150000"/>
              </a:lnSpc>
            </a:pP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Nhẩm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2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2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 </a:t>
            </a:r>
          </a:p>
          <a:p>
            <a:pPr>
              <a:lnSpc>
                <a:spcPct val="150000"/>
              </a:lnSpc>
            </a:pP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5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2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5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5 200 – 200 = 5 000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00" b="97600" l="9428" r="8989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835" y="2423335"/>
            <a:ext cx="532300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99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5"/>
          <p:cNvGrpSpPr/>
          <p:nvPr/>
        </p:nvGrpSpPr>
        <p:grpSpPr>
          <a:xfrm>
            <a:off x="4773748" y="2705100"/>
            <a:ext cx="13133251" cy="6248400"/>
            <a:chOff x="0" y="0"/>
            <a:chExt cx="2850029" cy="1579282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9" name="Freeform 6"/>
            <p:cNvSpPr/>
            <p:nvPr/>
          </p:nvSpPr>
          <p:spPr>
            <a:xfrm>
              <a:off x="0" y="0"/>
              <a:ext cx="2850029" cy="1579282"/>
            </a:xfrm>
            <a:custGeom>
              <a:avLst/>
              <a:gdLst/>
              <a:ahLst/>
              <a:cxnLst/>
              <a:rect l="l" t="t" r="r" b="b"/>
              <a:pathLst>
                <a:path w="2850029" h="1579282">
                  <a:moveTo>
                    <a:pt x="32720" y="0"/>
                  </a:moveTo>
                  <a:lnTo>
                    <a:pt x="2817309" y="0"/>
                  </a:lnTo>
                  <a:cubicBezTo>
                    <a:pt x="2835380" y="0"/>
                    <a:pt x="2850029" y="14649"/>
                    <a:pt x="2850029" y="32720"/>
                  </a:cubicBezTo>
                  <a:lnTo>
                    <a:pt x="2850029" y="1546562"/>
                  </a:lnTo>
                  <a:cubicBezTo>
                    <a:pt x="2850029" y="1564633"/>
                    <a:pt x="2835380" y="1579282"/>
                    <a:pt x="2817309" y="1579282"/>
                  </a:cubicBezTo>
                  <a:lnTo>
                    <a:pt x="32720" y="1579282"/>
                  </a:lnTo>
                  <a:cubicBezTo>
                    <a:pt x="14649" y="1579282"/>
                    <a:pt x="0" y="1564633"/>
                    <a:pt x="0" y="1546562"/>
                  </a:cubicBezTo>
                  <a:lnTo>
                    <a:pt x="0" y="32720"/>
                  </a:lnTo>
                  <a:cubicBezTo>
                    <a:pt x="0" y="14649"/>
                    <a:pt x="14649" y="0"/>
                    <a:pt x="32720" y="0"/>
                  </a:cubicBezTo>
                  <a:close/>
                </a:path>
              </a:pathLst>
            </a:cu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10" name="TextBox 7"/>
            <p:cNvSpPr txBox="1"/>
            <p:nvPr/>
          </p:nvSpPr>
          <p:spPr>
            <a:xfrm>
              <a:off x="0" y="-28575"/>
              <a:ext cx="2850029" cy="1607857"/>
            </a:xfrm>
            <a:prstGeom prst="rect">
              <a:avLst/>
            </a:prstGeom>
            <a:grp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Rectangle 12"/>
          <p:cNvSpPr/>
          <p:nvPr/>
        </p:nvSpPr>
        <p:spPr>
          <a:xfrm>
            <a:off x="4953000" y="2802117"/>
            <a:ext cx="12725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3 500 – 1 000</a:t>
            </a:r>
          </a:p>
          <a:p>
            <a:pPr>
              <a:lnSpc>
                <a:spcPct val="150000"/>
              </a:lnSpc>
            </a:pP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Nhẩm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3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3 500 – 1 000 = 2 500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00" b="97600" l="9428" r="8989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" y="2677886"/>
            <a:ext cx="532300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44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5"/>
          <p:cNvGrpSpPr/>
          <p:nvPr/>
        </p:nvGrpSpPr>
        <p:grpSpPr>
          <a:xfrm>
            <a:off x="4773748" y="2705100"/>
            <a:ext cx="13133251" cy="6248400"/>
            <a:chOff x="0" y="0"/>
            <a:chExt cx="2850029" cy="1579282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9" name="Freeform 6"/>
            <p:cNvSpPr/>
            <p:nvPr/>
          </p:nvSpPr>
          <p:spPr>
            <a:xfrm>
              <a:off x="0" y="0"/>
              <a:ext cx="2850029" cy="1579282"/>
            </a:xfrm>
            <a:custGeom>
              <a:avLst/>
              <a:gdLst/>
              <a:ahLst/>
              <a:cxnLst/>
              <a:rect l="l" t="t" r="r" b="b"/>
              <a:pathLst>
                <a:path w="2850029" h="1579282">
                  <a:moveTo>
                    <a:pt x="32720" y="0"/>
                  </a:moveTo>
                  <a:lnTo>
                    <a:pt x="2817309" y="0"/>
                  </a:lnTo>
                  <a:cubicBezTo>
                    <a:pt x="2835380" y="0"/>
                    <a:pt x="2850029" y="14649"/>
                    <a:pt x="2850029" y="32720"/>
                  </a:cubicBezTo>
                  <a:lnTo>
                    <a:pt x="2850029" y="1546562"/>
                  </a:lnTo>
                  <a:cubicBezTo>
                    <a:pt x="2850029" y="1564633"/>
                    <a:pt x="2835380" y="1579282"/>
                    <a:pt x="2817309" y="1579282"/>
                  </a:cubicBezTo>
                  <a:lnTo>
                    <a:pt x="32720" y="1579282"/>
                  </a:lnTo>
                  <a:cubicBezTo>
                    <a:pt x="14649" y="1579282"/>
                    <a:pt x="0" y="1564633"/>
                    <a:pt x="0" y="1546562"/>
                  </a:cubicBezTo>
                  <a:lnTo>
                    <a:pt x="0" y="32720"/>
                  </a:lnTo>
                  <a:cubicBezTo>
                    <a:pt x="0" y="14649"/>
                    <a:pt x="14649" y="0"/>
                    <a:pt x="32720" y="0"/>
                  </a:cubicBezTo>
                  <a:close/>
                </a:path>
              </a:pathLst>
            </a:cu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10" name="TextBox 7"/>
            <p:cNvSpPr txBox="1"/>
            <p:nvPr/>
          </p:nvSpPr>
          <p:spPr>
            <a:xfrm>
              <a:off x="0" y="-28575"/>
              <a:ext cx="2850029" cy="1607857"/>
            </a:xfrm>
            <a:prstGeom prst="rect">
              <a:avLst/>
            </a:prstGeom>
            <a:grp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Rectangle 12"/>
          <p:cNvSpPr/>
          <p:nvPr/>
        </p:nvSpPr>
        <p:spPr>
          <a:xfrm>
            <a:off x="4953000" y="2802117"/>
            <a:ext cx="12725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6 700 – 600 </a:t>
            </a:r>
          </a:p>
          <a:p>
            <a:pPr>
              <a:lnSpc>
                <a:spcPct val="150000"/>
              </a:lnSpc>
            </a:pP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Nhẩm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7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6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1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6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6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6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6 700 – 600 = 6 100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00" b="97600" l="9428" r="8989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" y="2677886"/>
            <a:ext cx="532300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799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5"/>
          <p:cNvGrpSpPr/>
          <p:nvPr/>
        </p:nvGrpSpPr>
        <p:grpSpPr>
          <a:xfrm>
            <a:off x="4773748" y="2705100"/>
            <a:ext cx="13133251" cy="6248400"/>
            <a:chOff x="0" y="0"/>
            <a:chExt cx="2850029" cy="1579282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9" name="Freeform 6"/>
            <p:cNvSpPr/>
            <p:nvPr/>
          </p:nvSpPr>
          <p:spPr>
            <a:xfrm>
              <a:off x="0" y="0"/>
              <a:ext cx="2850029" cy="1579282"/>
            </a:xfrm>
            <a:custGeom>
              <a:avLst/>
              <a:gdLst/>
              <a:ahLst/>
              <a:cxnLst/>
              <a:rect l="l" t="t" r="r" b="b"/>
              <a:pathLst>
                <a:path w="2850029" h="1579282">
                  <a:moveTo>
                    <a:pt x="32720" y="0"/>
                  </a:moveTo>
                  <a:lnTo>
                    <a:pt x="2817309" y="0"/>
                  </a:lnTo>
                  <a:cubicBezTo>
                    <a:pt x="2835380" y="0"/>
                    <a:pt x="2850029" y="14649"/>
                    <a:pt x="2850029" y="32720"/>
                  </a:cubicBezTo>
                  <a:lnTo>
                    <a:pt x="2850029" y="1546562"/>
                  </a:lnTo>
                  <a:cubicBezTo>
                    <a:pt x="2850029" y="1564633"/>
                    <a:pt x="2835380" y="1579282"/>
                    <a:pt x="2817309" y="1579282"/>
                  </a:cubicBezTo>
                  <a:lnTo>
                    <a:pt x="32720" y="1579282"/>
                  </a:lnTo>
                  <a:cubicBezTo>
                    <a:pt x="14649" y="1579282"/>
                    <a:pt x="0" y="1564633"/>
                    <a:pt x="0" y="1546562"/>
                  </a:cubicBezTo>
                  <a:lnTo>
                    <a:pt x="0" y="32720"/>
                  </a:lnTo>
                  <a:cubicBezTo>
                    <a:pt x="0" y="14649"/>
                    <a:pt x="14649" y="0"/>
                    <a:pt x="32720" y="0"/>
                  </a:cubicBezTo>
                  <a:close/>
                </a:path>
              </a:pathLst>
            </a:cu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10" name="TextBox 7"/>
            <p:cNvSpPr txBox="1"/>
            <p:nvPr/>
          </p:nvSpPr>
          <p:spPr>
            <a:xfrm>
              <a:off x="0" y="-28575"/>
              <a:ext cx="2850029" cy="1607857"/>
            </a:xfrm>
            <a:prstGeom prst="rect">
              <a:avLst/>
            </a:prstGeom>
            <a:grp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Rectangle 12"/>
          <p:cNvSpPr/>
          <p:nvPr/>
        </p:nvSpPr>
        <p:spPr>
          <a:xfrm>
            <a:off x="4953000" y="2802117"/>
            <a:ext cx="12725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8 400 – 6 000</a:t>
            </a:r>
          </a:p>
          <a:p>
            <a:pPr>
              <a:lnSpc>
                <a:spcPct val="150000"/>
              </a:lnSpc>
            </a:pP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Nhẩm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8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6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2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8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6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5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8 400 – 6 000 = 2 400 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00" b="97600" l="9428" r="8989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" y="2677886"/>
            <a:ext cx="532300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928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5400" y="800100"/>
            <a:ext cx="1318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: </a:t>
            </a:r>
            <a:r>
              <a:rPr lang="en-US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095501"/>
            <a:ext cx="12801600" cy="1600200"/>
          </a:xfrm>
          <a:prstGeom prst="rect">
            <a:avLst/>
          </a:prstGeom>
        </p:spPr>
      </p:pic>
      <p:sp>
        <p:nvSpPr>
          <p:cNvPr id="4" name="Horizontal Scroll 3"/>
          <p:cNvSpPr/>
          <p:nvPr/>
        </p:nvSpPr>
        <p:spPr>
          <a:xfrm>
            <a:off x="3810000" y="3695701"/>
            <a:ext cx="11087100" cy="4419600"/>
          </a:xfrm>
          <a:prstGeom prst="horizontalScroll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Ở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dọc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883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889000" y="1866900"/>
            <a:ext cx="17373600" cy="693419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70" b="98630" l="2817" r="95775">
                        <a14:foregroundMark x1="39437" y1="13014" x2="39437" y2="13014"/>
                        <a14:foregroundMark x1="17606" y1="13699" x2="17606" y2="13699"/>
                        <a14:foregroundMark x1="28873" y1="45890" x2="28873" y2="45890"/>
                        <a14:foregroundMark x1="26761" y1="10274" x2="66197" y2="14384"/>
                        <a14:foregroundMark x1="24648" y1="7534" x2="65493" y2="8219"/>
                        <a14:foregroundMark x1="23944" y1="6164" x2="16197" y2="72603"/>
                        <a14:foregroundMark x1="11972" y1="73288" x2="37324" y2="95205"/>
                        <a14:foregroundMark x1="85915" y1="5479" x2="85915" y2="6164"/>
                        <a14:foregroundMark x1="80986" y1="63699" x2="80986" y2="63699"/>
                        <a14:foregroundMark x1="73239" y1="78082" x2="73239" y2="78082"/>
                        <a14:foregroundMark x1="59155" y1="76027" x2="59155" y2="76027"/>
                        <a14:foregroundMark x1="61972" y1="77397" x2="61972" y2="77397"/>
                        <a14:foregroundMark x1="62676" y1="91096" x2="62676" y2="91096"/>
                        <a14:foregroundMark x1="51408" y1="82192" x2="51408" y2="82192"/>
                        <a14:foregroundMark x1="83099" y1="90411" x2="83099" y2="904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1890" y="2892107"/>
            <a:ext cx="4794834" cy="4502786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V="1">
            <a:off x="5378426" y="2923362"/>
            <a:ext cx="1136673" cy="457200"/>
          </a:xfrm>
          <a:prstGeom prst="straightConnector1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671324" y="2226101"/>
            <a:ext cx="2247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5416526" y="4501634"/>
            <a:ext cx="1136673" cy="457200"/>
          </a:xfrm>
          <a:prstGeom prst="straightConnector1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0294384" y="2404289"/>
            <a:ext cx="67885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mượn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liền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31469" y="7628037"/>
            <a:ext cx="1553113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sang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chục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751348" y="3859768"/>
            <a:ext cx="185499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78650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37" b="97518" l="0" r="98291">
                        <a14:foregroundMark x1="15100" y1="86879" x2="15100" y2="86879"/>
                        <a14:foregroundMark x1="9972" y1="88652" x2="9972" y2="88652"/>
                        <a14:foregroundMark x1="16809" y1="91135" x2="83191" y2="91489"/>
                        <a14:foregroundMark x1="10256" y1="90071" x2="16809" y2="93972"/>
                        <a14:foregroundMark x1="32479" y1="93262" x2="60969" y2="94326"/>
                        <a14:foregroundMark x1="62393" y1="94326" x2="85470" y2="94326"/>
                        <a14:foregroundMark x1="40741" y1="61348" x2="40741" y2="61348"/>
                        <a14:foregroundMark x1="30769" y1="62057" x2="30769" y2="6205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87400" y="-190500"/>
            <a:ext cx="5192364" cy="6248400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7700"/>
            <a:ext cx="12192000" cy="2438400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619500"/>
            <a:ext cx="10541952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26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5400" y="800100"/>
            <a:ext cx="1318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4. </a:t>
            </a:r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835720"/>
            <a:ext cx="14325600" cy="296862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133600" y="4991100"/>
            <a:ext cx="10058400" cy="3956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5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Tóm</a:t>
            </a:r>
            <a:r>
              <a:rPr lang="en-US" sz="5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tắt</a:t>
            </a:r>
            <a:endParaRPr lang="en-US" sz="4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Lần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đầu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……. l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dầu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4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Lần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sau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……... l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dầu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4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Còn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lại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     l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dầu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4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6800" y="5853934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  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76800" y="6788940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2 200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48200" y="7990030"/>
            <a:ext cx="9467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4176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1104900"/>
            <a:ext cx="8534400" cy="8686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NL" sz="4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 1</a:t>
            </a:r>
            <a:endPara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l-NL" sz="4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giải </a:t>
            </a:r>
            <a:endPara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nl-NL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lít dầu xe chở dẩu đã bơm trong hai lần là: </a:t>
            </a:r>
            <a:endPara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nl-NL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 + 2 200 = 4 700 (l)</a:t>
            </a:r>
            <a:endPara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nl-NL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 xe còn lại số lít dầu là:</a:t>
            </a:r>
            <a:endPara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nl-NL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9 000 - 4 700 = 4 300 (l)</a:t>
            </a:r>
            <a:endPara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nl-NL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 số: 4 300 lít dầu </a:t>
            </a:r>
            <a:endPara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194892" y="1104900"/>
            <a:ext cx="8483508" cy="8686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nl-N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Sau khi bơm lẩn đầu, trong xe còn lại số lít dầu là: 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nl-N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9 000 - 2 500 = 6 500 ( l)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nl-N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Trong xe còn lại số lít dầu là: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nl-N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6 500 - 2 200 = 4 300 (l)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nl-N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Đáp số: 4 300 lít dầu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087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6" name="Google Shape;2186;p43"/>
          <p:cNvSpPr txBox="1">
            <a:spLocks noGrp="1"/>
          </p:cNvSpPr>
          <p:nvPr>
            <p:ph type="title" idx="2"/>
          </p:nvPr>
        </p:nvSpPr>
        <p:spPr>
          <a:xfrm>
            <a:off x="990600" y="3619500"/>
            <a:ext cx="15925800" cy="3592200"/>
          </a:xfrm>
          <a:prstGeom prst="rect">
            <a:avLst/>
          </a:prstGeom>
        </p:spPr>
        <p:txBody>
          <a:bodyPr spcFirstLastPara="1" vert="horz" wrap="square" lIns="182850" tIns="182850" rIns="182850" bIns="182850" rtlCol="0" anchor="ctr" anchorCtr="0">
            <a:noAutofit/>
          </a:bodyPr>
          <a:lstStyle/>
          <a:p>
            <a:r>
              <a:rPr lang="en-US" sz="199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VẬN DỤNG </a:t>
            </a:r>
            <a:endParaRPr sz="199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VNI-Vivi" panose="020B7200000000000000" pitchFamily="34" charset="0"/>
            </a:endParaRPr>
          </a:p>
        </p:txBody>
      </p:sp>
      <p:sp>
        <p:nvSpPr>
          <p:cNvPr id="3" name="Wave 2"/>
          <p:cNvSpPr/>
          <p:nvPr/>
        </p:nvSpPr>
        <p:spPr>
          <a:xfrm>
            <a:off x="1981200" y="2476500"/>
            <a:ext cx="15468600" cy="6705600"/>
          </a:xfrm>
          <a:prstGeom prst="wav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accent5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TÚI MÙ MAY MẮN</a:t>
            </a:r>
          </a:p>
        </p:txBody>
      </p:sp>
    </p:spTree>
    <p:extLst>
      <p:ext uri="{BB962C8B-B14F-4D97-AF65-F5344CB8AC3E}">
        <p14:creationId xmlns:p14="http://schemas.microsoft.com/office/powerpoint/2010/main" val="69128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10"/>
                                        <p:tgtEl>
                                          <p:spTgt spid="2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6" grpId="0"/>
      <p:bldP spid="2186" grpId="1"/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C255D3A8-8D53-4993-9698-001EB33941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0500"/>
            <a:ext cx="18288000" cy="18288000"/>
          </a:xfrm>
          <a:prstGeom prst="rect">
            <a:avLst/>
          </a:prstGeom>
        </p:spPr>
      </p:pic>
      <p:pic>
        <p:nvPicPr>
          <p:cNvPr id="41" name="Picture 40">
            <a:hlinkClick r:id="rId5" action="ppaction://hlinksldjump"/>
            <a:extLst>
              <a:ext uri="{FF2B5EF4-FFF2-40B4-BE49-F238E27FC236}">
                <a16:creationId xmlns:a16="http://schemas.microsoft.com/office/drawing/2014/main" id="{5EFD111A-989F-4115-BFF1-A68E8EB081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98" y="859809"/>
            <a:ext cx="5390069" cy="3879375"/>
          </a:xfrm>
          <a:prstGeom prst="rect">
            <a:avLst/>
          </a:prstGeom>
        </p:spPr>
      </p:pic>
      <p:pic>
        <p:nvPicPr>
          <p:cNvPr id="42" name="Picture 41">
            <a:hlinkClick r:id="rId7" action="ppaction://hlinksldjump"/>
            <a:extLst>
              <a:ext uri="{FF2B5EF4-FFF2-40B4-BE49-F238E27FC236}">
                <a16:creationId xmlns:a16="http://schemas.microsoft.com/office/drawing/2014/main" id="{807E332E-2D3C-4F45-ABCE-15A531F75D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670" y="859809"/>
            <a:ext cx="5390069" cy="3879375"/>
          </a:xfrm>
          <a:prstGeom prst="rect">
            <a:avLst/>
          </a:prstGeom>
        </p:spPr>
      </p:pic>
      <p:pic>
        <p:nvPicPr>
          <p:cNvPr id="43" name="Picture 42">
            <a:hlinkClick r:id="rId8" action="ppaction://hlinksldjump"/>
            <a:extLst>
              <a:ext uri="{FF2B5EF4-FFF2-40B4-BE49-F238E27FC236}">
                <a16:creationId xmlns:a16="http://schemas.microsoft.com/office/drawing/2014/main" id="{476A1F46-A7A0-47BF-9A9A-CA0BECE3AD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9043" y="859809"/>
            <a:ext cx="5390069" cy="3879375"/>
          </a:xfrm>
          <a:prstGeom prst="rect">
            <a:avLst/>
          </a:prstGeom>
        </p:spPr>
      </p:pic>
      <p:pic>
        <p:nvPicPr>
          <p:cNvPr id="45" name="Picture 44">
            <a:hlinkClick r:id="rId9" action="ppaction://hlinksldjump"/>
            <a:extLst>
              <a:ext uri="{FF2B5EF4-FFF2-40B4-BE49-F238E27FC236}">
                <a16:creationId xmlns:a16="http://schemas.microsoft.com/office/drawing/2014/main" id="{CBFD5294-D85F-4A56-A64F-22170FA660F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691" y="1248770"/>
            <a:ext cx="4660415" cy="3101454"/>
          </a:xfrm>
          <a:prstGeom prst="rect">
            <a:avLst/>
          </a:prstGeom>
        </p:spPr>
      </p:pic>
      <p:pic>
        <p:nvPicPr>
          <p:cNvPr id="46" name="Picture 45">
            <a:hlinkClick r:id="rId11" action="ppaction://hlinksldjump"/>
            <a:extLst>
              <a:ext uri="{FF2B5EF4-FFF2-40B4-BE49-F238E27FC236}">
                <a16:creationId xmlns:a16="http://schemas.microsoft.com/office/drawing/2014/main" id="{95016420-8A47-4FB0-AD78-1067F89B881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163" y="1276064"/>
            <a:ext cx="4660415" cy="3101454"/>
          </a:xfrm>
          <a:prstGeom prst="rect">
            <a:avLst/>
          </a:prstGeom>
        </p:spPr>
      </p:pic>
      <p:pic>
        <p:nvPicPr>
          <p:cNvPr id="47" name="Picture 46">
            <a:hlinkClick r:id="rId12" action="ppaction://hlinksldjump"/>
            <a:extLst>
              <a:ext uri="{FF2B5EF4-FFF2-40B4-BE49-F238E27FC236}">
                <a16:creationId xmlns:a16="http://schemas.microsoft.com/office/drawing/2014/main" id="{DC5D6E67-3386-4CA9-ABF8-64190FEE4CE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1536" y="1229342"/>
            <a:ext cx="4660415" cy="3101454"/>
          </a:xfrm>
          <a:prstGeom prst="rect">
            <a:avLst/>
          </a:prstGeom>
        </p:spPr>
      </p:pic>
      <p:pic>
        <p:nvPicPr>
          <p:cNvPr id="2" name="Picture 40">
            <a:hlinkClick r:id="rId13" action="ppaction://hlinksldjump"/>
            <a:extLst>
              <a:ext uri="{FF2B5EF4-FFF2-40B4-BE49-F238E27FC236}">
                <a16:creationId xmlns:a16="http://schemas.microsoft.com/office/drawing/2014/main" id="{484A5DCA-FF2E-04C6-CF31-6DE2B1C4A4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98" y="5229651"/>
            <a:ext cx="5390069" cy="3879375"/>
          </a:xfrm>
          <a:prstGeom prst="rect">
            <a:avLst/>
          </a:prstGeom>
        </p:spPr>
      </p:pic>
      <p:pic>
        <p:nvPicPr>
          <p:cNvPr id="3" name="Picture 41">
            <a:hlinkClick r:id="rId14" action="ppaction://hlinksldjump"/>
            <a:extLst>
              <a:ext uri="{FF2B5EF4-FFF2-40B4-BE49-F238E27FC236}">
                <a16:creationId xmlns:a16="http://schemas.microsoft.com/office/drawing/2014/main" id="{3562D769-B932-B77C-0397-FC560CF2CA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670" y="5229651"/>
            <a:ext cx="5390069" cy="3879375"/>
          </a:xfrm>
          <a:prstGeom prst="rect">
            <a:avLst/>
          </a:prstGeom>
        </p:spPr>
      </p:pic>
      <p:pic>
        <p:nvPicPr>
          <p:cNvPr id="4" name="Picture 42">
            <a:hlinkClick r:id="rId15" action="ppaction://hlinksldjump"/>
            <a:extLst>
              <a:ext uri="{FF2B5EF4-FFF2-40B4-BE49-F238E27FC236}">
                <a16:creationId xmlns:a16="http://schemas.microsoft.com/office/drawing/2014/main" id="{149524A5-5DF4-E0E5-5E00-48E3E3348F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9043" y="5229651"/>
            <a:ext cx="5390069" cy="3879375"/>
          </a:xfrm>
          <a:prstGeom prst="rect">
            <a:avLst/>
          </a:prstGeom>
        </p:spPr>
      </p:pic>
      <p:pic>
        <p:nvPicPr>
          <p:cNvPr id="5" name="Picture 44">
            <a:hlinkClick r:id="rId16" action="ppaction://hlinksldjump"/>
            <a:extLst>
              <a:ext uri="{FF2B5EF4-FFF2-40B4-BE49-F238E27FC236}">
                <a16:creationId xmlns:a16="http://schemas.microsoft.com/office/drawing/2014/main" id="{6273A27C-8744-3562-DAF5-3EFBB40ED4A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691" y="5618612"/>
            <a:ext cx="4660415" cy="3101454"/>
          </a:xfrm>
          <a:prstGeom prst="rect">
            <a:avLst/>
          </a:prstGeom>
        </p:spPr>
      </p:pic>
      <p:pic>
        <p:nvPicPr>
          <p:cNvPr id="6" name="Picture 45">
            <a:hlinkClick r:id="rId17" action="ppaction://hlinksldjump"/>
            <a:extLst>
              <a:ext uri="{FF2B5EF4-FFF2-40B4-BE49-F238E27FC236}">
                <a16:creationId xmlns:a16="http://schemas.microsoft.com/office/drawing/2014/main" id="{1C693C5B-85B7-0FC8-2C0F-12CCB206A6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163" y="5618612"/>
            <a:ext cx="4660415" cy="3101454"/>
          </a:xfrm>
          <a:prstGeom prst="rect">
            <a:avLst/>
          </a:prstGeom>
        </p:spPr>
      </p:pic>
      <p:pic>
        <p:nvPicPr>
          <p:cNvPr id="7" name="Picture 46">
            <a:hlinkClick r:id="rId18" action="ppaction://hlinksldjump"/>
            <a:extLst>
              <a:ext uri="{FF2B5EF4-FFF2-40B4-BE49-F238E27FC236}">
                <a16:creationId xmlns:a16="http://schemas.microsoft.com/office/drawing/2014/main" id="{87E0AF79-9DA2-1E4C-65DB-8C63A4B7A9C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1536" y="5711142"/>
            <a:ext cx="4660415" cy="3101454"/>
          </a:xfrm>
          <a:prstGeom prst="rect">
            <a:avLst/>
          </a:prstGeom>
        </p:spPr>
      </p:pic>
      <p:pic>
        <p:nvPicPr>
          <p:cNvPr id="8" name="[Tiếng Việt + Tiếng Anh] Cá Mập Con và hơn thế nữa - Tuyển tập - Baby Shark Pinkfong Nhạc thiếu nhi">
            <a:hlinkClick r:id="" action="ppaction://media"/>
            <a:extLst>
              <a:ext uri="{FF2B5EF4-FFF2-40B4-BE49-F238E27FC236}">
                <a16:creationId xmlns:a16="http://schemas.microsoft.com/office/drawing/2014/main" id="{7A5D00A9-E9E9-CAE1-D1E9-524D4BD1271A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611"/>
                </p14:media>
              </p:ext>
            </p:extLst>
          </p:nvPr>
        </p:nvPicPr>
        <p:blipFill>
          <a:blip r:embed="rId19"/>
          <a:stretch>
            <a:fillRect/>
          </a:stretch>
        </p:blipFill>
        <p:spPr>
          <a:xfrm flipH="1">
            <a:off x="17158996" y="9315401"/>
            <a:ext cx="1094126" cy="78806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6404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98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36517" y="-349170"/>
            <a:ext cx="10880517" cy="10985339"/>
          </a:xfrm>
          <a:custGeom>
            <a:avLst/>
            <a:gdLst/>
            <a:ahLst/>
            <a:cxnLst/>
            <a:rect l="l" t="t" r="r" b="b"/>
            <a:pathLst>
              <a:path w="10880517" h="10985339">
                <a:moveTo>
                  <a:pt x="0" y="0"/>
                </a:moveTo>
                <a:lnTo>
                  <a:pt x="10880517" y="0"/>
                </a:lnTo>
                <a:lnTo>
                  <a:pt x="10880517" y="10985340"/>
                </a:lnTo>
                <a:lnTo>
                  <a:pt x="0" y="109853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1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96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144000" y="-349170"/>
            <a:ext cx="10880517" cy="10985339"/>
          </a:xfrm>
          <a:custGeom>
            <a:avLst/>
            <a:gdLst/>
            <a:ahLst/>
            <a:cxnLst/>
            <a:rect l="l" t="t" r="r" b="b"/>
            <a:pathLst>
              <a:path w="10880517" h="10985339">
                <a:moveTo>
                  <a:pt x="0" y="0"/>
                </a:moveTo>
                <a:lnTo>
                  <a:pt x="10880517" y="0"/>
                </a:lnTo>
                <a:lnTo>
                  <a:pt x="10880517" y="10985340"/>
                </a:lnTo>
                <a:lnTo>
                  <a:pt x="0" y="109853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1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96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598079" y="7978360"/>
            <a:ext cx="8642243" cy="2559884"/>
          </a:xfrm>
          <a:custGeom>
            <a:avLst/>
            <a:gdLst/>
            <a:ahLst/>
            <a:cxnLst/>
            <a:rect l="l" t="t" r="r" b="b"/>
            <a:pathLst>
              <a:path w="8642243" h="2559883">
                <a:moveTo>
                  <a:pt x="0" y="0"/>
                </a:moveTo>
                <a:lnTo>
                  <a:pt x="8642243" y="0"/>
                </a:lnTo>
                <a:lnTo>
                  <a:pt x="8642243" y="2559884"/>
                </a:lnTo>
                <a:lnTo>
                  <a:pt x="0" y="25598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4905" b="-132722"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6922718" y="7978360"/>
            <a:ext cx="8642243" cy="2559884"/>
          </a:xfrm>
          <a:custGeom>
            <a:avLst/>
            <a:gdLst/>
            <a:ahLst/>
            <a:cxnLst/>
            <a:rect l="l" t="t" r="r" b="b"/>
            <a:pathLst>
              <a:path w="8642243" h="2559883">
                <a:moveTo>
                  <a:pt x="8642243" y="0"/>
                </a:moveTo>
                <a:lnTo>
                  <a:pt x="0" y="0"/>
                </a:lnTo>
                <a:lnTo>
                  <a:pt x="0" y="2559884"/>
                </a:lnTo>
                <a:lnTo>
                  <a:pt x="8642243" y="2559884"/>
                </a:lnTo>
                <a:lnTo>
                  <a:pt x="864224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4905" b="-13272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243839" y="7978360"/>
            <a:ext cx="8642243" cy="2559884"/>
          </a:xfrm>
          <a:custGeom>
            <a:avLst/>
            <a:gdLst/>
            <a:ahLst/>
            <a:cxnLst/>
            <a:rect l="l" t="t" r="r" b="b"/>
            <a:pathLst>
              <a:path w="8642243" h="2559883">
                <a:moveTo>
                  <a:pt x="0" y="0"/>
                </a:moveTo>
                <a:lnTo>
                  <a:pt x="8642243" y="0"/>
                </a:lnTo>
                <a:lnTo>
                  <a:pt x="8642243" y="2559884"/>
                </a:lnTo>
                <a:lnTo>
                  <a:pt x="0" y="25598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4905" b="-132722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7614193" y="1625601"/>
            <a:ext cx="9292463" cy="7195320"/>
            <a:chOff x="0" y="0"/>
            <a:chExt cx="2063139" cy="181226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63140" cy="1812261"/>
            </a:xfrm>
            <a:custGeom>
              <a:avLst/>
              <a:gdLst/>
              <a:ahLst/>
              <a:cxnLst/>
              <a:rect l="l" t="t" r="r" b="b"/>
              <a:pathLst>
                <a:path w="2063140" h="1812261">
                  <a:moveTo>
                    <a:pt x="94513" y="0"/>
                  </a:moveTo>
                  <a:lnTo>
                    <a:pt x="1968627" y="0"/>
                  </a:lnTo>
                  <a:cubicBezTo>
                    <a:pt x="2020825" y="0"/>
                    <a:pt x="2063140" y="42315"/>
                    <a:pt x="2063140" y="94513"/>
                  </a:cubicBezTo>
                  <a:lnTo>
                    <a:pt x="2063140" y="1717749"/>
                  </a:lnTo>
                  <a:cubicBezTo>
                    <a:pt x="2063140" y="1742815"/>
                    <a:pt x="2053182" y="1766855"/>
                    <a:pt x="2035457" y="1784579"/>
                  </a:cubicBezTo>
                  <a:cubicBezTo>
                    <a:pt x="2017733" y="1802304"/>
                    <a:pt x="1993693" y="1812261"/>
                    <a:pt x="1968627" y="1812261"/>
                  </a:cubicBezTo>
                  <a:lnTo>
                    <a:pt x="94513" y="1812261"/>
                  </a:lnTo>
                  <a:cubicBezTo>
                    <a:pt x="69446" y="1812261"/>
                    <a:pt x="45407" y="1802304"/>
                    <a:pt x="27682" y="1784579"/>
                  </a:cubicBezTo>
                  <a:cubicBezTo>
                    <a:pt x="9958" y="1766855"/>
                    <a:pt x="0" y="1742815"/>
                    <a:pt x="0" y="1717749"/>
                  </a:cubicBezTo>
                  <a:lnTo>
                    <a:pt x="0" y="94513"/>
                  </a:lnTo>
                  <a:cubicBezTo>
                    <a:pt x="0" y="69446"/>
                    <a:pt x="9958" y="45407"/>
                    <a:pt x="27682" y="27682"/>
                  </a:cubicBezTo>
                  <a:cubicBezTo>
                    <a:pt x="45407" y="9958"/>
                    <a:pt x="69446" y="0"/>
                    <a:pt x="94513" y="0"/>
                  </a:cubicBezTo>
                  <a:close/>
                </a:path>
              </a:pathLst>
            </a:custGeom>
            <a:solidFill>
              <a:srgbClr val="7DDC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063139" cy="1850361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378618" y="2101715"/>
            <a:ext cx="7925576" cy="6096155"/>
            <a:chOff x="0" y="0"/>
            <a:chExt cx="1759659" cy="15354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59659" cy="1535418"/>
            </a:xfrm>
            <a:custGeom>
              <a:avLst/>
              <a:gdLst/>
              <a:ahLst/>
              <a:cxnLst/>
              <a:rect l="l" t="t" r="r" b="b"/>
              <a:pathLst>
                <a:path w="1759659" h="1535418">
                  <a:moveTo>
                    <a:pt x="110813" y="0"/>
                  </a:moveTo>
                  <a:lnTo>
                    <a:pt x="1648846" y="0"/>
                  </a:lnTo>
                  <a:cubicBezTo>
                    <a:pt x="1710047" y="0"/>
                    <a:pt x="1759659" y="49613"/>
                    <a:pt x="1759659" y="110813"/>
                  </a:cubicBezTo>
                  <a:lnTo>
                    <a:pt x="1759659" y="1424605"/>
                  </a:lnTo>
                  <a:cubicBezTo>
                    <a:pt x="1759659" y="1485806"/>
                    <a:pt x="1710047" y="1535418"/>
                    <a:pt x="1648846" y="1535418"/>
                  </a:cubicBezTo>
                  <a:lnTo>
                    <a:pt x="110813" y="1535418"/>
                  </a:lnTo>
                  <a:cubicBezTo>
                    <a:pt x="49613" y="1535418"/>
                    <a:pt x="0" y="1485806"/>
                    <a:pt x="0" y="1424605"/>
                  </a:cubicBezTo>
                  <a:lnTo>
                    <a:pt x="0" y="110813"/>
                  </a:lnTo>
                  <a:cubicBezTo>
                    <a:pt x="0" y="49613"/>
                    <a:pt x="49613" y="0"/>
                    <a:pt x="110813" y="0"/>
                  </a:cubicBezTo>
                  <a:close/>
                </a:path>
              </a:pathLst>
            </a:custGeom>
            <a:solidFill>
              <a:srgbClr val="FFFEF7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759659" cy="1573518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0334798" y="1183141"/>
            <a:ext cx="4263311" cy="1317752"/>
          </a:xfrm>
          <a:custGeom>
            <a:avLst/>
            <a:gdLst/>
            <a:ahLst/>
            <a:cxnLst/>
            <a:rect l="l" t="t" r="r" b="b"/>
            <a:pathLst>
              <a:path w="4263311" h="1317751">
                <a:moveTo>
                  <a:pt x="0" y="0"/>
                </a:moveTo>
                <a:lnTo>
                  <a:pt x="4263312" y="0"/>
                </a:lnTo>
                <a:lnTo>
                  <a:pt x="4263312" y="1317751"/>
                </a:lnTo>
                <a:lnTo>
                  <a:pt x="0" y="13177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1981491" y="1687576"/>
            <a:ext cx="5828055" cy="9539972"/>
          </a:xfrm>
          <a:custGeom>
            <a:avLst/>
            <a:gdLst/>
            <a:ahLst/>
            <a:cxnLst/>
            <a:rect l="l" t="t" r="r" b="b"/>
            <a:pathLst>
              <a:path w="5828055" h="9539971">
                <a:moveTo>
                  <a:pt x="5828054" y="0"/>
                </a:moveTo>
                <a:lnTo>
                  <a:pt x="0" y="0"/>
                </a:lnTo>
                <a:lnTo>
                  <a:pt x="0" y="9539971"/>
                </a:lnTo>
                <a:lnTo>
                  <a:pt x="5828054" y="9539971"/>
                </a:lnTo>
                <a:lnTo>
                  <a:pt x="5828054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9021668" y="4397450"/>
            <a:ext cx="6889569" cy="12407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448"/>
              </a:lnSpc>
            </a:pPr>
            <a:r>
              <a:rPr lang="en-US" sz="8000" b="1" dirty="0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8100 – 100 =?</a:t>
            </a:r>
          </a:p>
        </p:txBody>
      </p:sp>
      <p:sp>
        <p:nvSpPr>
          <p:cNvPr id="17" name="Freeform 17">
            <a:hlinkClick r:id="rId14" action="ppaction://hlinksldjump"/>
          </p:cNvPr>
          <p:cNvSpPr/>
          <p:nvPr/>
        </p:nvSpPr>
        <p:spPr>
          <a:xfrm>
            <a:off x="15200570" y="909197"/>
            <a:ext cx="2207244" cy="2385038"/>
          </a:xfrm>
          <a:custGeom>
            <a:avLst/>
            <a:gdLst/>
            <a:ahLst/>
            <a:cxnLst/>
            <a:rect l="l" t="t" r="r" b="b"/>
            <a:pathLst>
              <a:path w="2207244" h="2385038">
                <a:moveTo>
                  <a:pt x="0" y="0"/>
                </a:moveTo>
                <a:lnTo>
                  <a:pt x="2207244" y="0"/>
                </a:lnTo>
                <a:lnTo>
                  <a:pt x="2207244" y="2385038"/>
                </a:lnTo>
                <a:lnTo>
                  <a:pt x="0" y="238503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-1598080" y="-971152"/>
            <a:ext cx="3678794" cy="3317603"/>
          </a:xfrm>
          <a:custGeom>
            <a:avLst/>
            <a:gdLst/>
            <a:ahLst/>
            <a:cxnLst/>
            <a:rect l="l" t="t" r="r" b="b"/>
            <a:pathLst>
              <a:path w="3678793" h="3317602">
                <a:moveTo>
                  <a:pt x="0" y="0"/>
                </a:moveTo>
                <a:lnTo>
                  <a:pt x="3678793" y="0"/>
                </a:lnTo>
                <a:lnTo>
                  <a:pt x="3678793" y="3317603"/>
                </a:lnTo>
                <a:lnTo>
                  <a:pt x="0" y="331760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9056879">
            <a:off x="792973" y="3321472"/>
            <a:ext cx="471458" cy="1386641"/>
          </a:xfrm>
          <a:custGeom>
            <a:avLst/>
            <a:gdLst/>
            <a:ahLst/>
            <a:cxnLst/>
            <a:rect l="l" t="t" r="r" b="b"/>
            <a:pathLst>
              <a:path w="471458" h="1386640">
                <a:moveTo>
                  <a:pt x="0" y="0"/>
                </a:moveTo>
                <a:lnTo>
                  <a:pt x="471458" y="0"/>
                </a:lnTo>
                <a:lnTo>
                  <a:pt x="471458" y="1386640"/>
                </a:lnTo>
                <a:lnTo>
                  <a:pt x="0" y="138664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6037901" y="1400390"/>
            <a:ext cx="1302456" cy="1302456"/>
          </a:xfrm>
          <a:custGeom>
            <a:avLst/>
            <a:gdLst/>
            <a:ahLst/>
            <a:cxnLst/>
            <a:rect l="l" t="t" r="r" b="b"/>
            <a:pathLst>
              <a:path w="1302456" h="1302456">
                <a:moveTo>
                  <a:pt x="0" y="0"/>
                </a:moveTo>
                <a:lnTo>
                  <a:pt x="1302456" y="0"/>
                </a:lnTo>
                <a:lnTo>
                  <a:pt x="1302456" y="1302456"/>
                </a:lnTo>
                <a:lnTo>
                  <a:pt x="0" y="1302456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7247846" y="6434772"/>
            <a:ext cx="561701" cy="554553"/>
          </a:xfrm>
          <a:custGeom>
            <a:avLst/>
            <a:gdLst/>
            <a:ahLst/>
            <a:cxnLst/>
            <a:rect l="l" t="t" r="r" b="b"/>
            <a:pathLst>
              <a:path w="561701" h="554553">
                <a:moveTo>
                  <a:pt x="0" y="0"/>
                </a:moveTo>
                <a:lnTo>
                  <a:pt x="561701" y="0"/>
                </a:lnTo>
                <a:lnTo>
                  <a:pt x="561701" y="554552"/>
                </a:lnTo>
                <a:lnTo>
                  <a:pt x="0" y="554552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009748" y="6157494"/>
            <a:ext cx="561701" cy="554553"/>
          </a:xfrm>
          <a:custGeom>
            <a:avLst/>
            <a:gdLst/>
            <a:ahLst/>
            <a:cxnLst/>
            <a:rect l="l" t="t" r="r" b="b"/>
            <a:pathLst>
              <a:path w="561701" h="554553">
                <a:moveTo>
                  <a:pt x="0" y="0"/>
                </a:moveTo>
                <a:lnTo>
                  <a:pt x="561702" y="0"/>
                </a:lnTo>
                <a:lnTo>
                  <a:pt x="561702" y="554553"/>
                </a:lnTo>
                <a:lnTo>
                  <a:pt x="0" y="554553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8153560" y="751425"/>
            <a:ext cx="561701" cy="554553"/>
          </a:xfrm>
          <a:custGeom>
            <a:avLst/>
            <a:gdLst/>
            <a:ahLst/>
            <a:cxnLst/>
            <a:rect l="l" t="t" r="r" b="b"/>
            <a:pathLst>
              <a:path w="561701" h="554553">
                <a:moveTo>
                  <a:pt x="0" y="0"/>
                </a:moveTo>
                <a:lnTo>
                  <a:pt x="561702" y="0"/>
                </a:lnTo>
                <a:lnTo>
                  <a:pt x="561702" y="554552"/>
                </a:lnTo>
                <a:lnTo>
                  <a:pt x="0" y="554552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7259302" y="5223261"/>
            <a:ext cx="561701" cy="554553"/>
          </a:xfrm>
          <a:custGeom>
            <a:avLst/>
            <a:gdLst/>
            <a:ahLst/>
            <a:cxnLst/>
            <a:rect l="l" t="t" r="r" b="b"/>
            <a:pathLst>
              <a:path w="561701" h="554553">
                <a:moveTo>
                  <a:pt x="0" y="0"/>
                </a:moveTo>
                <a:lnTo>
                  <a:pt x="561701" y="0"/>
                </a:lnTo>
                <a:lnTo>
                  <a:pt x="561701" y="554552"/>
                </a:lnTo>
                <a:lnTo>
                  <a:pt x="0" y="554552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2344E496-6095-11F1-6940-40C0886C9411}"/>
              </a:ext>
            </a:extLst>
          </p:cNvPr>
          <p:cNvSpPr txBox="1"/>
          <p:nvPr/>
        </p:nvSpPr>
        <p:spPr>
          <a:xfrm>
            <a:off x="8965179" y="4446413"/>
            <a:ext cx="6889569" cy="12645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448"/>
              </a:lnSpc>
            </a:pPr>
            <a:r>
              <a:rPr lang="vi-VN" sz="8000" dirty="0">
                <a:latin typeface="+mj-lt"/>
                <a:ea typeface="Sniglet"/>
                <a:cs typeface="Sniglet"/>
                <a:sym typeface="Sniglet"/>
              </a:rPr>
              <a:t>8000</a:t>
            </a:r>
            <a:endParaRPr lang="en-US" sz="8000" dirty="0">
              <a:latin typeface="+mj-lt"/>
              <a:ea typeface="Sniglet"/>
              <a:cs typeface="Sniglet"/>
              <a:sym typeface="Sniglet"/>
            </a:endParaRPr>
          </a:p>
        </p:txBody>
      </p:sp>
      <p:sp>
        <p:nvSpPr>
          <p:cNvPr id="25" name="Freeform 19">
            <a:hlinkClick r:id="rId25" action="ppaction://hlinksldjump"/>
            <a:extLst>
              <a:ext uri="{FF2B5EF4-FFF2-40B4-BE49-F238E27FC236}">
                <a16:creationId xmlns:a16="http://schemas.microsoft.com/office/drawing/2014/main" id="{E21F1A70-F3A6-2F7C-9D96-B1567B48FB08}"/>
              </a:ext>
            </a:extLst>
          </p:cNvPr>
          <p:cNvSpPr/>
          <p:nvPr/>
        </p:nvSpPr>
        <p:spPr>
          <a:xfrm>
            <a:off x="7032087" y="7119138"/>
            <a:ext cx="2255391" cy="2255391"/>
          </a:xfrm>
          <a:custGeom>
            <a:avLst/>
            <a:gdLst/>
            <a:ahLst/>
            <a:cxnLst/>
            <a:rect l="l" t="t" r="r" b="b"/>
            <a:pathLst>
              <a:path w="2255391" h="2255391">
                <a:moveTo>
                  <a:pt x="0" y="0"/>
                </a:moveTo>
                <a:lnTo>
                  <a:pt x="2255391" y="0"/>
                </a:lnTo>
                <a:lnTo>
                  <a:pt x="2255391" y="2255391"/>
                </a:lnTo>
                <a:lnTo>
                  <a:pt x="0" y="2255391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pic>
        <p:nvPicPr>
          <p:cNvPr id="26" name="SoundEffectTransition">
            <a:hlinkClick r:id="" action="ppaction://media"/>
            <a:extLst>
              <a:ext uri="{FF2B5EF4-FFF2-40B4-BE49-F238E27FC236}">
                <a16:creationId xmlns:a16="http://schemas.microsoft.com/office/drawing/2014/main" id="{FEA81155-0B8A-3E7C-48F5-76B3A5C648E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41" end="34687.6875"/>
                </p14:media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6022336" y="8046307"/>
            <a:ext cx="731045" cy="731045"/>
          </a:xfrm>
          <a:prstGeom prst="rect">
            <a:avLst/>
          </a:prstGeom>
        </p:spPr>
      </p:pic>
      <p:pic>
        <p:nvPicPr>
          <p:cNvPr id="27" name="SoundEffectTransition">
            <a:hlinkClick r:id="" action="ppaction://media"/>
            <a:extLst>
              <a:ext uri="{FF2B5EF4-FFF2-40B4-BE49-F238E27FC236}">
                <a16:creationId xmlns:a16="http://schemas.microsoft.com/office/drawing/2014/main" id="{CBA2C9FE-7019-39D2-B1B0-32670F9DA2C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41" end="34687.6875"/>
                </p14:media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6250936" y="8274907"/>
            <a:ext cx="731045" cy="731045"/>
          </a:xfrm>
          <a:prstGeom prst="rect">
            <a:avLst/>
          </a:prstGeom>
        </p:spPr>
      </p:pic>
      <p:pic>
        <p:nvPicPr>
          <p:cNvPr id="28" name="utomp3.com - ĐỒNG HỒ ĐẾM NGƯỢC 30s MP4 Phan Linh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241317" y="-14659"/>
            <a:ext cx="2099834" cy="23611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90045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4815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4815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628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628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</p:childTnLst>
        </p:cTn>
      </p:par>
    </p:tnLst>
    <p:bldLst>
      <p:bldP spid="16" grpId="0"/>
      <p:bldP spid="16" grpId="1"/>
      <p:bldP spid="1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36517" y="-349170"/>
            <a:ext cx="10880517" cy="10985339"/>
          </a:xfrm>
          <a:custGeom>
            <a:avLst/>
            <a:gdLst/>
            <a:ahLst/>
            <a:cxnLst/>
            <a:rect l="l" t="t" r="r" b="b"/>
            <a:pathLst>
              <a:path w="10880517" h="10985339">
                <a:moveTo>
                  <a:pt x="0" y="0"/>
                </a:moveTo>
                <a:lnTo>
                  <a:pt x="10880517" y="0"/>
                </a:lnTo>
                <a:lnTo>
                  <a:pt x="10880517" y="10985340"/>
                </a:lnTo>
                <a:lnTo>
                  <a:pt x="0" y="109853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1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96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144000" y="-349170"/>
            <a:ext cx="10880517" cy="10985339"/>
          </a:xfrm>
          <a:custGeom>
            <a:avLst/>
            <a:gdLst/>
            <a:ahLst/>
            <a:cxnLst/>
            <a:rect l="l" t="t" r="r" b="b"/>
            <a:pathLst>
              <a:path w="10880517" h="10985339">
                <a:moveTo>
                  <a:pt x="0" y="0"/>
                </a:moveTo>
                <a:lnTo>
                  <a:pt x="10880517" y="0"/>
                </a:lnTo>
                <a:lnTo>
                  <a:pt x="10880517" y="10985340"/>
                </a:lnTo>
                <a:lnTo>
                  <a:pt x="0" y="109853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1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96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598079" y="7978360"/>
            <a:ext cx="8642243" cy="2559884"/>
          </a:xfrm>
          <a:custGeom>
            <a:avLst/>
            <a:gdLst/>
            <a:ahLst/>
            <a:cxnLst/>
            <a:rect l="l" t="t" r="r" b="b"/>
            <a:pathLst>
              <a:path w="8642243" h="2559883">
                <a:moveTo>
                  <a:pt x="0" y="0"/>
                </a:moveTo>
                <a:lnTo>
                  <a:pt x="8642243" y="0"/>
                </a:lnTo>
                <a:lnTo>
                  <a:pt x="8642243" y="2559884"/>
                </a:lnTo>
                <a:lnTo>
                  <a:pt x="0" y="25598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4905" b="-132722"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6922718" y="7978360"/>
            <a:ext cx="8642243" cy="2559884"/>
          </a:xfrm>
          <a:custGeom>
            <a:avLst/>
            <a:gdLst/>
            <a:ahLst/>
            <a:cxnLst/>
            <a:rect l="l" t="t" r="r" b="b"/>
            <a:pathLst>
              <a:path w="8642243" h="2559883">
                <a:moveTo>
                  <a:pt x="8642243" y="0"/>
                </a:moveTo>
                <a:lnTo>
                  <a:pt x="0" y="0"/>
                </a:lnTo>
                <a:lnTo>
                  <a:pt x="0" y="2559884"/>
                </a:lnTo>
                <a:lnTo>
                  <a:pt x="8642243" y="2559884"/>
                </a:lnTo>
                <a:lnTo>
                  <a:pt x="864224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4905" b="-13272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243839" y="7978360"/>
            <a:ext cx="8642243" cy="2559884"/>
          </a:xfrm>
          <a:custGeom>
            <a:avLst/>
            <a:gdLst/>
            <a:ahLst/>
            <a:cxnLst/>
            <a:rect l="l" t="t" r="r" b="b"/>
            <a:pathLst>
              <a:path w="8642243" h="2559883">
                <a:moveTo>
                  <a:pt x="0" y="0"/>
                </a:moveTo>
                <a:lnTo>
                  <a:pt x="8642243" y="0"/>
                </a:lnTo>
                <a:lnTo>
                  <a:pt x="8642243" y="2559884"/>
                </a:lnTo>
                <a:lnTo>
                  <a:pt x="0" y="25598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4905" b="-132722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7555231" y="1625601"/>
            <a:ext cx="9351425" cy="7195320"/>
            <a:chOff x="0" y="0"/>
            <a:chExt cx="2063139" cy="181226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63140" cy="1812261"/>
            </a:xfrm>
            <a:custGeom>
              <a:avLst/>
              <a:gdLst/>
              <a:ahLst/>
              <a:cxnLst/>
              <a:rect l="l" t="t" r="r" b="b"/>
              <a:pathLst>
                <a:path w="2063140" h="1812261">
                  <a:moveTo>
                    <a:pt x="94513" y="0"/>
                  </a:moveTo>
                  <a:lnTo>
                    <a:pt x="1968627" y="0"/>
                  </a:lnTo>
                  <a:cubicBezTo>
                    <a:pt x="2020825" y="0"/>
                    <a:pt x="2063140" y="42315"/>
                    <a:pt x="2063140" y="94513"/>
                  </a:cubicBezTo>
                  <a:lnTo>
                    <a:pt x="2063140" y="1717749"/>
                  </a:lnTo>
                  <a:cubicBezTo>
                    <a:pt x="2063140" y="1742815"/>
                    <a:pt x="2053182" y="1766855"/>
                    <a:pt x="2035457" y="1784579"/>
                  </a:cubicBezTo>
                  <a:cubicBezTo>
                    <a:pt x="2017733" y="1802304"/>
                    <a:pt x="1993693" y="1812261"/>
                    <a:pt x="1968627" y="1812261"/>
                  </a:cubicBezTo>
                  <a:lnTo>
                    <a:pt x="94513" y="1812261"/>
                  </a:lnTo>
                  <a:cubicBezTo>
                    <a:pt x="69446" y="1812261"/>
                    <a:pt x="45407" y="1802304"/>
                    <a:pt x="27682" y="1784579"/>
                  </a:cubicBezTo>
                  <a:cubicBezTo>
                    <a:pt x="9958" y="1766855"/>
                    <a:pt x="0" y="1742815"/>
                    <a:pt x="0" y="1717749"/>
                  </a:cubicBezTo>
                  <a:lnTo>
                    <a:pt x="0" y="94513"/>
                  </a:lnTo>
                  <a:cubicBezTo>
                    <a:pt x="0" y="69446"/>
                    <a:pt x="9958" y="45407"/>
                    <a:pt x="27682" y="27682"/>
                  </a:cubicBezTo>
                  <a:cubicBezTo>
                    <a:pt x="45407" y="9958"/>
                    <a:pt x="69446" y="0"/>
                    <a:pt x="94513" y="0"/>
                  </a:cubicBezTo>
                  <a:close/>
                </a:path>
              </a:pathLst>
            </a:custGeom>
            <a:solidFill>
              <a:srgbClr val="7DDC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063139" cy="1850361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328329" y="2101715"/>
            <a:ext cx="7975865" cy="6096155"/>
            <a:chOff x="0" y="0"/>
            <a:chExt cx="1759659" cy="15354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59659" cy="1535418"/>
            </a:xfrm>
            <a:custGeom>
              <a:avLst/>
              <a:gdLst/>
              <a:ahLst/>
              <a:cxnLst/>
              <a:rect l="l" t="t" r="r" b="b"/>
              <a:pathLst>
                <a:path w="1759659" h="1535418">
                  <a:moveTo>
                    <a:pt x="110813" y="0"/>
                  </a:moveTo>
                  <a:lnTo>
                    <a:pt x="1648846" y="0"/>
                  </a:lnTo>
                  <a:cubicBezTo>
                    <a:pt x="1710047" y="0"/>
                    <a:pt x="1759659" y="49613"/>
                    <a:pt x="1759659" y="110813"/>
                  </a:cubicBezTo>
                  <a:lnTo>
                    <a:pt x="1759659" y="1424605"/>
                  </a:lnTo>
                  <a:cubicBezTo>
                    <a:pt x="1759659" y="1485806"/>
                    <a:pt x="1710047" y="1535418"/>
                    <a:pt x="1648846" y="1535418"/>
                  </a:cubicBezTo>
                  <a:lnTo>
                    <a:pt x="110813" y="1535418"/>
                  </a:lnTo>
                  <a:cubicBezTo>
                    <a:pt x="49613" y="1535418"/>
                    <a:pt x="0" y="1485806"/>
                    <a:pt x="0" y="1424605"/>
                  </a:cubicBezTo>
                  <a:lnTo>
                    <a:pt x="0" y="110813"/>
                  </a:lnTo>
                  <a:cubicBezTo>
                    <a:pt x="0" y="49613"/>
                    <a:pt x="49613" y="0"/>
                    <a:pt x="110813" y="0"/>
                  </a:cubicBezTo>
                  <a:close/>
                </a:path>
              </a:pathLst>
            </a:custGeom>
            <a:solidFill>
              <a:srgbClr val="FFFEF7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759659" cy="1573518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0184605" y="1042228"/>
            <a:ext cx="4263311" cy="1317752"/>
          </a:xfrm>
          <a:custGeom>
            <a:avLst/>
            <a:gdLst/>
            <a:ahLst/>
            <a:cxnLst/>
            <a:rect l="l" t="t" r="r" b="b"/>
            <a:pathLst>
              <a:path w="4263311" h="1317751">
                <a:moveTo>
                  <a:pt x="0" y="0"/>
                </a:moveTo>
                <a:lnTo>
                  <a:pt x="4263312" y="0"/>
                </a:lnTo>
                <a:lnTo>
                  <a:pt x="4263312" y="1317751"/>
                </a:lnTo>
                <a:lnTo>
                  <a:pt x="0" y="13177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1684035" y="1028700"/>
            <a:ext cx="5360127" cy="10681413"/>
          </a:xfrm>
          <a:custGeom>
            <a:avLst/>
            <a:gdLst/>
            <a:ahLst/>
            <a:cxnLst/>
            <a:rect l="l" t="t" r="r" b="b"/>
            <a:pathLst>
              <a:path w="5360127" h="10681413">
                <a:moveTo>
                  <a:pt x="5360128" y="0"/>
                </a:moveTo>
                <a:lnTo>
                  <a:pt x="0" y="0"/>
                </a:lnTo>
                <a:lnTo>
                  <a:pt x="0" y="10681413"/>
                </a:lnTo>
                <a:lnTo>
                  <a:pt x="5360128" y="10681413"/>
                </a:lnTo>
                <a:lnTo>
                  <a:pt x="5360128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6906655" y="1"/>
            <a:ext cx="1438304" cy="1231712"/>
          </a:xfrm>
          <a:custGeom>
            <a:avLst/>
            <a:gdLst/>
            <a:ahLst/>
            <a:cxnLst/>
            <a:rect l="l" t="t" r="r" b="b"/>
            <a:pathLst>
              <a:path w="1438304" h="1231711">
                <a:moveTo>
                  <a:pt x="0" y="0"/>
                </a:moveTo>
                <a:lnTo>
                  <a:pt x="1438304" y="0"/>
                </a:lnTo>
                <a:lnTo>
                  <a:pt x="1438304" y="1231711"/>
                </a:lnTo>
                <a:lnTo>
                  <a:pt x="0" y="123171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9751230" flipH="1">
            <a:off x="-904609" y="-6543"/>
            <a:ext cx="4748123" cy="1553931"/>
          </a:xfrm>
          <a:custGeom>
            <a:avLst/>
            <a:gdLst/>
            <a:ahLst/>
            <a:cxnLst/>
            <a:rect l="l" t="t" r="r" b="b"/>
            <a:pathLst>
              <a:path w="4748122" h="1553931">
                <a:moveTo>
                  <a:pt x="4748122" y="0"/>
                </a:moveTo>
                <a:lnTo>
                  <a:pt x="0" y="0"/>
                </a:lnTo>
                <a:lnTo>
                  <a:pt x="0" y="1553930"/>
                </a:lnTo>
                <a:lnTo>
                  <a:pt x="4748122" y="1553930"/>
                </a:lnTo>
                <a:lnTo>
                  <a:pt x="4748122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907753" y="6369408"/>
            <a:ext cx="561701" cy="554553"/>
          </a:xfrm>
          <a:custGeom>
            <a:avLst/>
            <a:gdLst/>
            <a:ahLst/>
            <a:cxnLst/>
            <a:rect l="l" t="t" r="r" b="b"/>
            <a:pathLst>
              <a:path w="561701" h="554553">
                <a:moveTo>
                  <a:pt x="0" y="0"/>
                </a:moveTo>
                <a:lnTo>
                  <a:pt x="561701" y="0"/>
                </a:lnTo>
                <a:lnTo>
                  <a:pt x="561701" y="554552"/>
                </a:lnTo>
                <a:lnTo>
                  <a:pt x="0" y="55455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7268269" y="2346452"/>
            <a:ext cx="561701" cy="554553"/>
          </a:xfrm>
          <a:custGeom>
            <a:avLst/>
            <a:gdLst/>
            <a:ahLst/>
            <a:cxnLst/>
            <a:rect l="l" t="t" r="r" b="b"/>
            <a:pathLst>
              <a:path w="561701" h="554553">
                <a:moveTo>
                  <a:pt x="0" y="0"/>
                </a:moveTo>
                <a:lnTo>
                  <a:pt x="561702" y="0"/>
                </a:lnTo>
                <a:lnTo>
                  <a:pt x="561702" y="554552"/>
                </a:lnTo>
                <a:lnTo>
                  <a:pt x="0" y="55455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6118893" y="6584360"/>
            <a:ext cx="1074725" cy="1027829"/>
          </a:xfrm>
          <a:custGeom>
            <a:avLst/>
            <a:gdLst/>
            <a:ahLst/>
            <a:cxnLst/>
            <a:rect l="l" t="t" r="r" b="b"/>
            <a:pathLst>
              <a:path w="1074725" h="1027828">
                <a:moveTo>
                  <a:pt x="0" y="0"/>
                </a:moveTo>
                <a:lnTo>
                  <a:pt x="1074725" y="0"/>
                </a:lnTo>
                <a:lnTo>
                  <a:pt x="1074725" y="1027828"/>
                </a:lnTo>
                <a:lnTo>
                  <a:pt x="0" y="102782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473753" y="2761839"/>
            <a:ext cx="714851" cy="644664"/>
          </a:xfrm>
          <a:custGeom>
            <a:avLst/>
            <a:gdLst/>
            <a:ahLst/>
            <a:cxnLst/>
            <a:rect l="l" t="t" r="r" b="b"/>
            <a:pathLst>
              <a:path w="714850" h="644664">
                <a:moveTo>
                  <a:pt x="0" y="0"/>
                </a:moveTo>
                <a:lnTo>
                  <a:pt x="714849" y="0"/>
                </a:lnTo>
                <a:lnTo>
                  <a:pt x="714849" y="644664"/>
                </a:lnTo>
                <a:lnTo>
                  <a:pt x="0" y="644664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9064235" y="4654307"/>
            <a:ext cx="7000637" cy="7598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79"/>
              </a:lnSpc>
            </a:pPr>
            <a:r>
              <a:rPr lang="en-US" sz="8000" dirty="0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6800 – 400 = ? </a:t>
            </a:r>
          </a:p>
        </p:txBody>
      </p:sp>
      <p:sp>
        <p:nvSpPr>
          <p:cNvPr id="22" name="TextBox 16">
            <a:extLst>
              <a:ext uri="{FF2B5EF4-FFF2-40B4-BE49-F238E27FC236}">
                <a16:creationId xmlns:a16="http://schemas.microsoft.com/office/drawing/2014/main" id="{AB14AD3B-8194-D117-164A-168FB52989DE}"/>
              </a:ext>
            </a:extLst>
          </p:cNvPr>
          <p:cNvSpPr txBox="1"/>
          <p:nvPr/>
        </p:nvSpPr>
        <p:spPr>
          <a:xfrm>
            <a:off x="8632932" y="4183479"/>
            <a:ext cx="6889569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448"/>
              </a:lnSpc>
            </a:pPr>
            <a:r>
              <a:rPr lang="vi-VN" sz="8800" dirty="0">
                <a:latin typeface="+mj-lt"/>
                <a:ea typeface="Sniglet"/>
                <a:cs typeface="Sniglet"/>
                <a:sym typeface="Sniglet"/>
              </a:rPr>
              <a:t>6400</a:t>
            </a:r>
            <a:endParaRPr lang="en-US" sz="8800" dirty="0">
              <a:latin typeface="+mj-lt"/>
              <a:ea typeface="Sniglet"/>
              <a:cs typeface="Sniglet"/>
              <a:sym typeface="Sniglet"/>
            </a:endParaRPr>
          </a:p>
        </p:txBody>
      </p:sp>
      <p:sp>
        <p:nvSpPr>
          <p:cNvPr id="25" name="Freeform 19">
            <a:hlinkClick r:id="rId24" action="ppaction://hlinksldjump"/>
            <a:extLst>
              <a:ext uri="{FF2B5EF4-FFF2-40B4-BE49-F238E27FC236}">
                <a16:creationId xmlns:a16="http://schemas.microsoft.com/office/drawing/2014/main" id="{3865F361-EE26-4E80-0AC9-EC3964797A61}"/>
              </a:ext>
            </a:extLst>
          </p:cNvPr>
          <p:cNvSpPr/>
          <p:nvPr/>
        </p:nvSpPr>
        <p:spPr>
          <a:xfrm>
            <a:off x="7032087" y="7119138"/>
            <a:ext cx="2255391" cy="2255391"/>
          </a:xfrm>
          <a:custGeom>
            <a:avLst/>
            <a:gdLst/>
            <a:ahLst/>
            <a:cxnLst/>
            <a:rect l="l" t="t" r="r" b="b"/>
            <a:pathLst>
              <a:path w="2255391" h="2255391">
                <a:moveTo>
                  <a:pt x="0" y="0"/>
                </a:moveTo>
                <a:lnTo>
                  <a:pt x="2255391" y="0"/>
                </a:lnTo>
                <a:lnTo>
                  <a:pt x="2255391" y="2255391"/>
                </a:lnTo>
                <a:lnTo>
                  <a:pt x="0" y="225539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17">
            <a:hlinkClick r:id="rId27" action="ppaction://hlinksldjump"/>
            <a:extLst>
              <a:ext uri="{FF2B5EF4-FFF2-40B4-BE49-F238E27FC236}">
                <a16:creationId xmlns:a16="http://schemas.microsoft.com/office/drawing/2014/main" id="{AF2020BA-BDDD-C7E3-DB3B-F5EFA8DB7A4C}"/>
              </a:ext>
            </a:extLst>
          </p:cNvPr>
          <p:cNvSpPr/>
          <p:nvPr/>
        </p:nvSpPr>
        <p:spPr>
          <a:xfrm>
            <a:off x="15200570" y="909197"/>
            <a:ext cx="2207244" cy="2385038"/>
          </a:xfrm>
          <a:custGeom>
            <a:avLst/>
            <a:gdLst/>
            <a:ahLst/>
            <a:cxnLst/>
            <a:rect l="l" t="t" r="r" b="b"/>
            <a:pathLst>
              <a:path w="2207244" h="2385038">
                <a:moveTo>
                  <a:pt x="0" y="0"/>
                </a:moveTo>
                <a:lnTo>
                  <a:pt x="2207244" y="0"/>
                </a:lnTo>
                <a:lnTo>
                  <a:pt x="2207244" y="2385038"/>
                </a:lnTo>
                <a:lnTo>
                  <a:pt x="0" y="2385038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</p:sp>
      <p:pic>
        <p:nvPicPr>
          <p:cNvPr id="19" name="SoundEffectTransition">
            <a:hlinkClick r:id="" action="ppaction://media"/>
            <a:extLst>
              <a:ext uri="{FF2B5EF4-FFF2-40B4-BE49-F238E27FC236}">
                <a16:creationId xmlns:a16="http://schemas.microsoft.com/office/drawing/2014/main" id="{62CBA1DF-E33D-3629-5969-0B018AA1F13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41" end="34687.6875"/>
                </p14:media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716203" y="9145930"/>
            <a:ext cx="731045" cy="731045"/>
          </a:xfrm>
          <a:prstGeom prst="rect">
            <a:avLst/>
          </a:prstGeom>
        </p:spPr>
      </p:pic>
      <p:pic>
        <p:nvPicPr>
          <p:cNvPr id="24" name="SoundEffectTransition">
            <a:hlinkClick r:id="" action="ppaction://media"/>
            <a:extLst>
              <a:ext uri="{FF2B5EF4-FFF2-40B4-BE49-F238E27FC236}">
                <a16:creationId xmlns:a16="http://schemas.microsoft.com/office/drawing/2014/main" id="{1EAAB88A-8082-07B5-FB81-A4388342A36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41" end="34687.6875"/>
                </p14:media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944803" y="9374530"/>
            <a:ext cx="731045" cy="731045"/>
          </a:xfrm>
          <a:prstGeom prst="rect">
            <a:avLst/>
          </a:prstGeom>
        </p:spPr>
      </p:pic>
      <p:pic>
        <p:nvPicPr>
          <p:cNvPr id="27" name="utomp3.com - ĐỒNG HỒ ĐẾM NGƯỢC 30s MP4 Phan Linh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241317" y="-14659"/>
            <a:ext cx="2099834" cy="23611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6331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2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4815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628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</p:childTnLst>
        </p:cTn>
      </p:par>
    </p:tnLst>
    <p:bldLst>
      <p:bldP spid="23" grpId="0"/>
      <p:bldP spid="23" grpId="1"/>
      <p:bldP spid="2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36517" y="-349170"/>
            <a:ext cx="10880517" cy="10985339"/>
          </a:xfrm>
          <a:custGeom>
            <a:avLst/>
            <a:gdLst/>
            <a:ahLst/>
            <a:cxnLst/>
            <a:rect l="l" t="t" r="r" b="b"/>
            <a:pathLst>
              <a:path w="10880517" h="10985339">
                <a:moveTo>
                  <a:pt x="0" y="0"/>
                </a:moveTo>
                <a:lnTo>
                  <a:pt x="10880517" y="0"/>
                </a:lnTo>
                <a:lnTo>
                  <a:pt x="10880517" y="10985340"/>
                </a:lnTo>
                <a:lnTo>
                  <a:pt x="0" y="109853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1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96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144000" y="-349170"/>
            <a:ext cx="10880517" cy="10985339"/>
          </a:xfrm>
          <a:custGeom>
            <a:avLst/>
            <a:gdLst/>
            <a:ahLst/>
            <a:cxnLst/>
            <a:rect l="l" t="t" r="r" b="b"/>
            <a:pathLst>
              <a:path w="10880517" h="10985339">
                <a:moveTo>
                  <a:pt x="0" y="0"/>
                </a:moveTo>
                <a:lnTo>
                  <a:pt x="10880517" y="0"/>
                </a:lnTo>
                <a:lnTo>
                  <a:pt x="10880517" y="10985340"/>
                </a:lnTo>
                <a:lnTo>
                  <a:pt x="0" y="109853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1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96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598079" y="7978360"/>
            <a:ext cx="8642243" cy="2559884"/>
          </a:xfrm>
          <a:custGeom>
            <a:avLst/>
            <a:gdLst/>
            <a:ahLst/>
            <a:cxnLst/>
            <a:rect l="l" t="t" r="r" b="b"/>
            <a:pathLst>
              <a:path w="8642243" h="2559883">
                <a:moveTo>
                  <a:pt x="0" y="0"/>
                </a:moveTo>
                <a:lnTo>
                  <a:pt x="8642243" y="0"/>
                </a:lnTo>
                <a:lnTo>
                  <a:pt x="8642243" y="2559884"/>
                </a:lnTo>
                <a:lnTo>
                  <a:pt x="0" y="25598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4905" b="-132722"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6922718" y="7978360"/>
            <a:ext cx="8642243" cy="2559884"/>
          </a:xfrm>
          <a:custGeom>
            <a:avLst/>
            <a:gdLst/>
            <a:ahLst/>
            <a:cxnLst/>
            <a:rect l="l" t="t" r="r" b="b"/>
            <a:pathLst>
              <a:path w="8642243" h="2559883">
                <a:moveTo>
                  <a:pt x="8642243" y="0"/>
                </a:moveTo>
                <a:lnTo>
                  <a:pt x="0" y="0"/>
                </a:lnTo>
                <a:lnTo>
                  <a:pt x="0" y="2559884"/>
                </a:lnTo>
                <a:lnTo>
                  <a:pt x="8642243" y="2559884"/>
                </a:lnTo>
                <a:lnTo>
                  <a:pt x="864224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4905" b="-13272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243839" y="7978360"/>
            <a:ext cx="8642243" cy="2559884"/>
          </a:xfrm>
          <a:custGeom>
            <a:avLst/>
            <a:gdLst/>
            <a:ahLst/>
            <a:cxnLst/>
            <a:rect l="l" t="t" r="r" b="b"/>
            <a:pathLst>
              <a:path w="8642243" h="2559883">
                <a:moveTo>
                  <a:pt x="0" y="0"/>
                </a:moveTo>
                <a:lnTo>
                  <a:pt x="8642243" y="0"/>
                </a:lnTo>
                <a:lnTo>
                  <a:pt x="8642243" y="2559884"/>
                </a:lnTo>
                <a:lnTo>
                  <a:pt x="0" y="25598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4905" b="-132722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485792" y="1486942"/>
            <a:ext cx="8530113" cy="7048382"/>
            <a:chOff x="0" y="0"/>
            <a:chExt cx="1849972" cy="177525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49972" cy="1775253"/>
            </a:xfrm>
            <a:custGeom>
              <a:avLst/>
              <a:gdLst/>
              <a:ahLst/>
              <a:cxnLst/>
              <a:rect l="l" t="t" r="r" b="b"/>
              <a:pathLst>
                <a:path w="1849972" h="1775253">
                  <a:moveTo>
                    <a:pt x="105403" y="0"/>
                  </a:moveTo>
                  <a:lnTo>
                    <a:pt x="1744569" y="0"/>
                  </a:lnTo>
                  <a:cubicBezTo>
                    <a:pt x="1802781" y="0"/>
                    <a:pt x="1849972" y="47191"/>
                    <a:pt x="1849972" y="105403"/>
                  </a:cubicBezTo>
                  <a:lnTo>
                    <a:pt x="1849972" y="1669849"/>
                  </a:lnTo>
                  <a:cubicBezTo>
                    <a:pt x="1849972" y="1728062"/>
                    <a:pt x="1802781" y="1775253"/>
                    <a:pt x="1744569" y="1775253"/>
                  </a:cubicBezTo>
                  <a:lnTo>
                    <a:pt x="105403" y="1775253"/>
                  </a:lnTo>
                  <a:cubicBezTo>
                    <a:pt x="47191" y="1775253"/>
                    <a:pt x="0" y="1728062"/>
                    <a:pt x="0" y="1669849"/>
                  </a:cubicBezTo>
                  <a:lnTo>
                    <a:pt x="0" y="105403"/>
                  </a:lnTo>
                  <a:cubicBezTo>
                    <a:pt x="0" y="47191"/>
                    <a:pt x="47191" y="0"/>
                    <a:pt x="105403" y="0"/>
                  </a:cubicBezTo>
                  <a:close/>
                </a:path>
              </a:pathLst>
            </a:custGeom>
            <a:solidFill>
              <a:srgbClr val="7DDC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849972" cy="1813353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113166" y="1973912"/>
            <a:ext cx="7275365" cy="6096155"/>
            <a:chOff x="0" y="0"/>
            <a:chExt cx="1577848" cy="15354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77848" cy="1535418"/>
            </a:xfrm>
            <a:custGeom>
              <a:avLst/>
              <a:gdLst/>
              <a:ahLst/>
              <a:cxnLst/>
              <a:rect l="l" t="t" r="r" b="b"/>
              <a:pathLst>
                <a:path w="1577848" h="1535418">
                  <a:moveTo>
                    <a:pt x="123582" y="0"/>
                  </a:moveTo>
                  <a:lnTo>
                    <a:pt x="1454266" y="0"/>
                  </a:lnTo>
                  <a:cubicBezTo>
                    <a:pt x="1487042" y="0"/>
                    <a:pt x="1518476" y="13020"/>
                    <a:pt x="1541652" y="36196"/>
                  </a:cubicBezTo>
                  <a:cubicBezTo>
                    <a:pt x="1564828" y="59372"/>
                    <a:pt x="1577848" y="90806"/>
                    <a:pt x="1577848" y="123582"/>
                  </a:cubicBezTo>
                  <a:lnTo>
                    <a:pt x="1577848" y="1411836"/>
                  </a:lnTo>
                  <a:cubicBezTo>
                    <a:pt x="1577848" y="1444612"/>
                    <a:pt x="1564828" y="1476046"/>
                    <a:pt x="1541652" y="1499222"/>
                  </a:cubicBezTo>
                  <a:cubicBezTo>
                    <a:pt x="1518476" y="1522398"/>
                    <a:pt x="1487042" y="1535418"/>
                    <a:pt x="1454266" y="1535418"/>
                  </a:cubicBezTo>
                  <a:lnTo>
                    <a:pt x="123582" y="1535418"/>
                  </a:lnTo>
                  <a:cubicBezTo>
                    <a:pt x="90806" y="1535418"/>
                    <a:pt x="59372" y="1522398"/>
                    <a:pt x="36196" y="1499222"/>
                  </a:cubicBezTo>
                  <a:cubicBezTo>
                    <a:pt x="13020" y="1476046"/>
                    <a:pt x="0" y="1444612"/>
                    <a:pt x="0" y="1411836"/>
                  </a:cubicBezTo>
                  <a:lnTo>
                    <a:pt x="0" y="123582"/>
                  </a:lnTo>
                  <a:cubicBezTo>
                    <a:pt x="0" y="90806"/>
                    <a:pt x="13020" y="59372"/>
                    <a:pt x="36196" y="36196"/>
                  </a:cubicBezTo>
                  <a:cubicBezTo>
                    <a:pt x="59372" y="13020"/>
                    <a:pt x="90806" y="0"/>
                    <a:pt x="123582" y="0"/>
                  </a:cubicBezTo>
                  <a:close/>
                </a:path>
              </a:pathLst>
            </a:custGeom>
            <a:solidFill>
              <a:srgbClr val="FFFEF7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577848" cy="1573518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1920717" y="1515445"/>
            <a:ext cx="5448680" cy="7256111"/>
          </a:xfrm>
          <a:custGeom>
            <a:avLst/>
            <a:gdLst/>
            <a:ahLst/>
            <a:cxnLst/>
            <a:rect l="l" t="t" r="r" b="b"/>
            <a:pathLst>
              <a:path w="5448680" h="7256111">
                <a:moveTo>
                  <a:pt x="0" y="0"/>
                </a:moveTo>
                <a:lnTo>
                  <a:pt x="5448680" y="0"/>
                </a:lnTo>
                <a:lnTo>
                  <a:pt x="5448680" y="7256112"/>
                </a:lnTo>
                <a:lnTo>
                  <a:pt x="0" y="725611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9751230" flipH="1">
            <a:off x="-926445" y="125616"/>
            <a:ext cx="3910290" cy="1279731"/>
          </a:xfrm>
          <a:custGeom>
            <a:avLst/>
            <a:gdLst/>
            <a:ahLst/>
            <a:cxnLst/>
            <a:rect l="l" t="t" r="r" b="b"/>
            <a:pathLst>
              <a:path w="3910290" h="1279731">
                <a:moveTo>
                  <a:pt x="3910290" y="0"/>
                </a:moveTo>
                <a:lnTo>
                  <a:pt x="0" y="0"/>
                </a:lnTo>
                <a:lnTo>
                  <a:pt x="0" y="1279731"/>
                </a:lnTo>
                <a:lnTo>
                  <a:pt x="3910290" y="1279731"/>
                </a:lnTo>
                <a:lnTo>
                  <a:pt x="391029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9664876" flipH="1">
            <a:off x="15018230" y="250176"/>
            <a:ext cx="3910290" cy="1279731"/>
          </a:xfrm>
          <a:custGeom>
            <a:avLst/>
            <a:gdLst/>
            <a:ahLst/>
            <a:cxnLst/>
            <a:rect l="l" t="t" r="r" b="b"/>
            <a:pathLst>
              <a:path w="3910290" h="1279731">
                <a:moveTo>
                  <a:pt x="3910291" y="0"/>
                </a:moveTo>
                <a:lnTo>
                  <a:pt x="0" y="0"/>
                </a:lnTo>
                <a:lnTo>
                  <a:pt x="0" y="1279731"/>
                </a:lnTo>
                <a:lnTo>
                  <a:pt x="3910291" y="1279731"/>
                </a:lnTo>
                <a:lnTo>
                  <a:pt x="3910291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1583526" y="391610"/>
            <a:ext cx="893336" cy="893336"/>
          </a:xfrm>
          <a:custGeom>
            <a:avLst/>
            <a:gdLst/>
            <a:ahLst/>
            <a:cxnLst/>
            <a:rect l="l" t="t" r="r" b="b"/>
            <a:pathLst>
              <a:path w="893336" h="893336">
                <a:moveTo>
                  <a:pt x="0" y="0"/>
                </a:moveTo>
                <a:lnTo>
                  <a:pt x="893336" y="0"/>
                </a:lnTo>
                <a:lnTo>
                  <a:pt x="893336" y="893336"/>
                </a:lnTo>
                <a:lnTo>
                  <a:pt x="0" y="89333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7259301" y="5901806"/>
            <a:ext cx="1438304" cy="1231712"/>
          </a:xfrm>
          <a:custGeom>
            <a:avLst/>
            <a:gdLst/>
            <a:ahLst/>
            <a:cxnLst/>
            <a:rect l="l" t="t" r="r" b="b"/>
            <a:pathLst>
              <a:path w="1438304" h="1231711">
                <a:moveTo>
                  <a:pt x="0" y="0"/>
                </a:moveTo>
                <a:lnTo>
                  <a:pt x="1438304" y="0"/>
                </a:lnTo>
                <a:lnTo>
                  <a:pt x="1438304" y="1231711"/>
                </a:lnTo>
                <a:lnTo>
                  <a:pt x="0" y="123171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646144" y="838279"/>
            <a:ext cx="4263311" cy="1317752"/>
          </a:xfrm>
          <a:custGeom>
            <a:avLst/>
            <a:gdLst/>
            <a:ahLst/>
            <a:cxnLst/>
            <a:rect l="l" t="t" r="r" b="b"/>
            <a:pathLst>
              <a:path w="4263311" h="1317751">
                <a:moveTo>
                  <a:pt x="0" y="0"/>
                </a:moveTo>
                <a:lnTo>
                  <a:pt x="4263311" y="0"/>
                </a:lnTo>
                <a:lnTo>
                  <a:pt x="4263311" y="1317751"/>
                </a:lnTo>
                <a:lnTo>
                  <a:pt x="0" y="131775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0687462" y="6087987"/>
            <a:ext cx="561701" cy="554553"/>
          </a:xfrm>
          <a:custGeom>
            <a:avLst/>
            <a:gdLst/>
            <a:ahLst/>
            <a:cxnLst/>
            <a:rect l="l" t="t" r="r" b="b"/>
            <a:pathLst>
              <a:path w="561701" h="554553">
                <a:moveTo>
                  <a:pt x="0" y="0"/>
                </a:moveTo>
                <a:lnTo>
                  <a:pt x="561701" y="0"/>
                </a:lnTo>
                <a:lnTo>
                  <a:pt x="561701" y="554553"/>
                </a:lnTo>
                <a:lnTo>
                  <a:pt x="0" y="5545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6697600" y="3738252"/>
            <a:ext cx="561701" cy="554553"/>
          </a:xfrm>
          <a:custGeom>
            <a:avLst/>
            <a:gdLst/>
            <a:ahLst/>
            <a:cxnLst/>
            <a:rect l="l" t="t" r="r" b="b"/>
            <a:pathLst>
              <a:path w="561701" h="554553">
                <a:moveTo>
                  <a:pt x="0" y="0"/>
                </a:moveTo>
                <a:lnTo>
                  <a:pt x="561701" y="0"/>
                </a:lnTo>
                <a:lnTo>
                  <a:pt x="561701" y="554553"/>
                </a:lnTo>
                <a:lnTo>
                  <a:pt x="0" y="5545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1662328" y="4349467"/>
            <a:ext cx="7818896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7152" lvl="1" algn="ctr"/>
            <a:r>
              <a:rPr lang="en-US" sz="8000" dirty="0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7000 – 2000 = ? </a:t>
            </a:r>
          </a:p>
        </p:txBody>
      </p:sp>
      <p:sp>
        <p:nvSpPr>
          <p:cNvPr id="22" name="TextBox 16">
            <a:extLst>
              <a:ext uri="{FF2B5EF4-FFF2-40B4-BE49-F238E27FC236}">
                <a16:creationId xmlns:a16="http://schemas.microsoft.com/office/drawing/2014/main" id="{3C3A66C6-C966-9303-852C-385399917E65}"/>
              </a:ext>
            </a:extLst>
          </p:cNvPr>
          <p:cNvSpPr txBox="1"/>
          <p:nvPr/>
        </p:nvSpPr>
        <p:spPr>
          <a:xfrm>
            <a:off x="1940745" y="4219431"/>
            <a:ext cx="6889569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448"/>
              </a:lnSpc>
            </a:pPr>
            <a:r>
              <a:rPr lang="vi-VN" sz="9600" dirty="0">
                <a:latin typeface="+mj-lt"/>
                <a:ea typeface="Sniglet"/>
                <a:cs typeface="Sniglet"/>
                <a:sym typeface="Sniglet"/>
              </a:rPr>
              <a:t>5000</a:t>
            </a:r>
            <a:endParaRPr lang="en-US" sz="9600" dirty="0">
              <a:latin typeface="+mj-lt"/>
              <a:ea typeface="Sniglet"/>
              <a:cs typeface="Sniglet"/>
              <a:sym typeface="Sniglet"/>
            </a:endParaRPr>
          </a:p>
        </p:txBody>
      </p:sp>
      <p:sp>
        <p:nvSpPr>
          <p:cNvPr id="23" name="Freeform 19">
            <a:hlinkClick r:id="rId22" action="ppaction://hlinksldjump"/>
            <a:extLst>
              <a:ext uri="{FF2B5EF4-FFF2-40B4-BE49-F238E27FC236}">
                <a16:creationId xmlns:a16="http://schemas.microsoft.com/office/drawing/2014/main" id="{C95E9339-89E8-1434-0E45-C74640406555}"/>
              </a:ext>
            </a:extLst>
          </p:cNvPr>
          <p:cNvSpPr/>
          <p:nvPr/>
        </p:nvSpPr>
        <p:spPr>
          <a:xfrm>
            <a:off x="1028700" y="7025295"/>
            <a:ext cx="2255391" cy="2255391"/>
          </a:xfrm>
          <a:custGeom>
            <a:avLst/>
            <a:gdLst/>
            <a:ahLst/>
            <a:cxnLst/>
            <a:rect l="l" t="t" r="r" b="b"/>
            <a:pathLst>
              <a:path w="2255391" h="2255391">
                <a:moveTo>
                  <a:pt x="0" y="0"/>
                </a:moveTo>
                <a:lnTo>
                  <a:pt x="2255391" y="0"/>
                </a:lnTo>
                <a:lnTo>
                  <a:pt x="2255391" y="2255391"/>
                </a:lnTo>
                <a:lnTo>
                  <a:pt x="0" y="225539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17">
            <a:hlinkClick r:id="rId25" action="ppaction://hlinksldjump"/>
            <a:extLst>
              <a:ext uri="{FF2B5EF4-FFF2-40B4-BE49-F238E27FC236}">
                <a16:creationId xmlns:a16="http://schemas.microsoft.com/office/drawing/2014/main" id="{3A889936-BFA4-472A-43AD-F3E0906F64A7}"/>
              </a:ext>
            </a:extLst>
          </p:cNvPr>
          <p:cNvSpPr/>
          <p:nvPr/>
        </p:nvSpPr>
        <p:spPr>
          <a:xfrm>
            <a:off x="8369045" y="709180"/>
            <a:ext cx="2207244" cy="2385038"/>
          </a:xfrm>
          <a:custGeom>
            <a:avLst/>
            <a:gdLst/>
            <a:ahLst/>
            <a:cxnLst/>
            <a:rect l="l" t="t" r="r" b="b"/>
            <a:pathLst>
              <a:path w="2207244" h="2385038">
                <a:moveTo>
                  <a:pt x="0" y="0"/>
                </a:moveTo>
                <a:lnTo>
                  <a:pt x="2207244" y="0"/>
                </a:lnTo>
                <a:lnTo>
                  <a:pt x="2207244" y="2385038"/>
                </a:lnTo>
                <a:lnTo>
                  <a:pt x="0" y="2385038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pic>
        <p:nvPicPr>
          <p:cNvPr id="19" name="SoundEffectTransition">
            <a:hlinkClick r:id="" action="ppaction://media"/>
            <a:extLst>
              <a:ext uri="{FF2B5EF4-FFF2-40B4-BE49-F238E27FC236}">
                <a16:creationId xmlns:a16="http://schemas.microsoft.com/office/drawing/2014/main" id="{639DDBAE-C6AC-60F8-AD37-AA420EBA3DE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41" end="34687.6875"/>
                </p14:media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7325077" y="8240737"/>
            <a:ext cx="731045" cy="731045"/>
          </a:xfrm>
          <a:prstGeom prst="rect">
            <a:avLst/>
          </a:prstGeom>
        </p:spPr>
      </p:pic>
      <p:pic>
        <p:nvPicPr>
          <p:cNvPr id="26" name="SoundEffectTransition">
            <a:hlinkClick r:id="" action="ppaction://media"/>
            <a:extLst>
              <a:ext uri="{FF2B5EF4-FFF2-40B4-BE49-F238E27FC236}">
                <a16:creationId xmlns:a16="http://schemas.microsoft.com/office/drawing/2014/main" id="{9D5C6711-64BA-E10E-3307-E3E578E1A16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41" end="34687.6875"/>
                </p14:media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7553677" y="8469337"/>
            <a:ext cx="731045" cy="731045"/>
          </a:xfrm>
          <a:prstGeom prst="rect">
            <a:avLst/>
          </a:prstGeom>
        </p:spPr>
      </p:pic>
      <p:pic>
        <p:nvPicPr>
          <p:cNvPr id="27" name="utomp3.com - ĐỒNG HỒ ĐẾM NGƯỢC 30s MP4 Phan Linh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241317" y="-14659"/>
            <a:ext cx="2099834" cy="23611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2549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2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4815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628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</p:childTnLst>
        </p:cTn>
      </p:par>
    </p:tnLst>
    <p:bldLst>
      <p:bldP spid="25" grpId="0"/>
      <p:bldP spid="25" grpId="1"/>
      <p:bldP spid="2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36517" y="-349170"/>
            <a:ext cx="10880517" cy="10985339"/>
          </a:xfrm>
          <a:custGeom>
            <a:avLst/>
            <a:gdLst/>
            <a:ahLst/>
            <a:cxnLst/>
            <a:rect l="l" t="t" r="r" b="b"/>
            <a:pathLst>
              <a:path w="10880517" h="10985339">
                <a:moveTo>
                  <a:pt x="0" y="0"/>
                </a:moveTo>
                <a:lnTo>
                  <a:pt x="10880517" y="0"/>
                </a:lnTo>
                <a:lnTo>
                  <a:pt x="10880517" y="10985340"/>
                </a:lnTo>
                <a:lnTo>
                  <a:pt x="0" y="109853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1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96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144000" y="-349170"/>
            <a:ext cx="10880517" cy="10985339"/>
          </a:xfrm>
          <a:custGeom>
            <a:avLst/>
            <a:gdLst/>
            <a:ahLst/>
            <a:cxnLst/>
            <a:rect l="l" t="t" r="r" b="b"/>
            <a:pathLst>
              <a:path w="10880517" h="10985339">
                <a:moveTo>
                  <a:pt x="0" y="0"/>
                </a:moveTo>
                <a:lnTo>
                  <a:pt x="10880517" y="0"/>
                </a:lnTo>
                <a:lnTo>
                  <a:pt x="10880517" y="10985340"/>
                </a:lnTo>
                <a:lnTo>
                  <a:pt x="0" y="109853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1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96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598079" y="7978360"/>
            <a:ext cx="8642243" cy="2559884"/>
          </a:xfrm>
          <a:custGeom>
            <a:avLst/>
            <a:gdLst/>
            <a:ahLst/>
            <a:cxnLst/>
            <a:rect l="l" t="t" r="r" b="b"/>
            <a:pathLst>
              <a:path w="8642243" h="2559883">
                <a:moveTo>
                  <a:pt x="0" y="0"/>
                </a:moveTo>
                <a:lnTo>
                  <a:pt x="8642243" y="0"/>
                </a:lnTo>
                <a:lnTo>
                  <a:pt x="8642243" y="2559884"/>
                </a:lnTo>
                <a:lnTo>
                  <a:pt x="0" y="25598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4905" b="-132722"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6922718" y="7978360"/>
            <a:ext cx="8642243" cy="2559884"/>
          </a:xfrm>
          <a:custGeom>
            <a:avLst/>
            <a:gdLst/>
            <a:ahLst/>
            <a:cxnLst/>
            <a:rect l="l" t="t" r="r" b="b"/>
            <a:pathLst>
              <a:path w="8642243" h="2559883">
                <a:moveTo>
                  <a:pt x="8642243" y="0"/>
                </a:moveTo>
                <a:lnTo>
                  <a:pt x="0" y="0"/>
                </a:lnTo>
                <a:lnTo>
                  <a:pt x="0" y="2559884"/>
                </a:lnTo>
                <a:lnTo>
                  <a:pt x="8642243" y="2559884"/>
                </a:lnTo>
                <a:lnTo>
                  <a:pt x="864224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4905" b="-13272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243839" y="7978360"/>
            <a:ext cx="8642243" cy="2559884"/>
          </a:xfrm>
          <a:custGeom>
            <a:avLst/>
            <a:gdLst/>
            <a:ahLst/>
            <a:cxnLst/>
            <a:rect l="l" t="t" r="r" b="b"/>
            <a:pathLst>
              <a:path w="8642243" h="2559883">
                <a:moveTo>
                  <a:pt x="0" y="0"/>
                </a:moveTo>
                <a:lnTo>
                  <a:pt x="8642243" y="0"/>
                </a:lnTo>
                <a:lnTo>
                  <a:pt x="8642243" y="2559884"/>
                </a:lnTo>
                <a:lnTo>
                  <a:pt x="0" y="25598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4905" b="-132722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515314" y="1625601"/>
            <a:ext cx="9199187" cy="7195320"/>
            <a:chOff x="0" y="0"/>
            <a:chExt cx="2063139" cy="181226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63140" cy="1812261"/>
            </a:xfrm>
            <a:custGeom>
              <a:avLst/>
              <a:gdLst/>
              <a:ahLst/>
              <a:cxnLst/>
              <a:rect l="l" t="t" r="r" b="b"/>
              <a:pathLst>
                <a:path w="2063140" h="1812261">
                  <a:moveTo>
                    <a:pt x="94513" y="0"/>
                  </a:moveTo>
                  <a:lnTo>
                    <a:pt x="1968627" y="0"/>
                  </a:lnTo>
                  <a:cubicBezTo>
                    <a:pt x="2020825" y="0"/>
                    <a:pt x="2063140" y="42315"/>
                    <a:pt x="2063140" y="94513"/>
                  </a:cubicBezTo>
                  <a:lnTo>
                    <a:pt x="2063140" y="1717749"/>
                  </a:lnTo>
                  <a:cubicBezTo>
                    <a:pt x="2063140" y="1742815"/>
                    <a:pt x="2053182" y="1766855"/>
                    <a:pt x="2035457" y="1784579"/>
                  </a:cubicBezTo>
                  <a:cubicBezTo>
                    <a:pt x="2017733" y="1802304"/>
                    <a:pt x="1993693" y="1812261"/>
                    <a:pt x="1968627" y="1812261"/>
                  </a:cubicBezTo>
                  <a:lnTo>
                    <a:pt x="94513" y="1812261"/>
                  </a:lnTo>
                  <a:cubicBezTo>
                    <a:pt x="69446" y="1812261"/>
                    <a:pt x="45407" y="1802304"/>
                    <a:pt x="27682" y="1784579"/>
                  </a:cubicBezTo>
                  <a:cubicBezTo>
                    <a:pt x="9958" y="1766855"/>
                    <a:pt x="0" y="1742815"/>
                    <a:pt x="0" y="1717749"/>
                  </a:cubicBezTo>
                  <a:lnTo>
                    <a:pt x="0" y="94513"/>
                  </a:lnTo>
                  <a:cubicBezTo>
                    <a:pt x="0" y="69446"/>
                    <a:pt x="9958" y="45407"/>
                    <a:pt x="27682" y="27682"/>
                  </a:cubicBezTo>
                  <a:cubicBezTo>
                    <a:pt x="45407" y="9958"/>
                    <a:pt x="69446" y="0"/>
                    <a:pt x="94513" y="0"/>
                  </a:cubicBezTo>
                  <a:close/>
                </a:path>
              </a:pathLst>
            </a:custGeom>
            <a:solidFill>
              <a:srgbClr val="7DDC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063139" cy="1850361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117777" y="2101715"/>
            <a:ext cx="7846019" cy="6096155"/>
            <a:chOff x="0" y="0"/>
            <a:chExt cx="1759659" cy="15354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59659" cy="1535418"/>
            </a:xfrm>
            <a:custGeom>
              <a:avLst/>
              <a:gdLst/>
              <a:ahLst/>
              <a:cxnLst/>
              <a:rect l="l" t="t" r="r" b="b"/>
              <a:pathLst>
                <a:path w="1759659" h="1535418">
                  <a:moveTo>
                    <a:pt x="110813" y="0"/>
                  </a:moveTo>
                  <a:lnTo>
                    <a:pt x="1648846" y="0"/>
                  </a:lnTo>
                  <a:cubicBezTo>
                    <a:pt x="1710047" y="0"/>
                    <a:pt x="1759659" y="49613"/>
                    <a:pt x="1759659" y="110813"/>
                  </a:cubicBezTo>
                  <a:lnTo>
                    <a:pt x="1759659" y="1424605"/>
                  </a:lnTo>
                  <a:cubicBezTo>
                    <a:pt x="1759659" y="1485806"/>
                    <a:pt x="1710047" y="1535418"/>
                    <a:pt x="1648846" y="1535418"/>
                  </a:cubicBezTo>
                  <a:lnTo>
                    <a:pt x="110813" y="1535418"/>
                  </a:lnTo>
                  <a:cubicBezTo>
                    <a:pt x="49613" y="1535418"/>
                    <a:pt x="0" y="1485806"/>
                    <a:pt x="0" y="1424605"/>
                  </a:cubicBezTo>
                  <a:lnTo>
                    <a:pt x="0" y="110813"/>
                  </a:lnTo>
                  <a:cubicBezTo>
                    <a:pt x="0" y="49613"/>
                    <a:pt x="49613" y="0"/>
                    <a:pt x="110813" y="0"/>
                  </a:cubicBezTo>
                  <a:close/>
                </a:path>
              </a:pathLst>
            </a:custGeom>
            <a:solidFill>
              <a:srgbClr val="FFFEF7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759659" cy="1573518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3903188" y="1025035"/>
            <a:ext cx="4263311" cy="1317752"/>
          </a:xfrm>
          <a:custGeom>
            <a:avLst/>
            <a:gdLst/>
            <a:ahLst/>
            <a:cxnLst/>
            <a:rect l="l" t="t" r="r" b="b"/>
            <a:pathLst>
              <a:path w="4263311" h="1317751">
                <a:moveTo>
                  <a:pt x="0" y="0"/>
                </a:moveTo>
                <a:lnTo>
                  <a:pt x="4263312" y="0"/>
                </a:lnTo>
                <a:lnTo>
                  <a:pt x="4263312" y="1317751"/>
                </a:lnTo>
                <a:lnTo>
                  <a:pt x="0" y="13177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640823" y="3528488"/>
            <a:ext cx="6913076" cy="3462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79"/>
              </a:lnSpc>
            </a:pPr>
            <a:r>
              <a:rPr lang="en-US" sz="6000" dirty="0" err="1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Nhà</a:t>
            </a:r>
            <a:r>
              <a:rPr lang="en-US" sz="6000" dirty="0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 An </a:t>
            </a:r>
            <a:r>
              <a:rPr lang="en-US" sz="6000" dirty="0" err="1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nuôi</a:t>
            </a:r>
            <a:r>
              <a:rPr lang="en-US" sz="6000" dirty="0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 5500 con </a:t>
            </a:r>
            <a:r>
              <a:rPr lang="en-US" sz="6000" dirty="0" err="1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gà</a:t>
            </a:r>
            <a:r>
              <a:rPr lang="en-US" sz="6000" dirty="0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, </a:t>
            </a:r>
            <a:r>
              <a:rPr lang="en-US" sz="6000" dirty="0" err="1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đợt</a:t>
            </a:r>
            <a:r>
              <a:rPr lang="en-US" sz="6000" dirty="0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vừa</a:t>
            </a:r>
            <a:r>
              <a:rPr lang="en-US" sz="6000" dirty="0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rồi</a:t>
            </a:r>
            <a:r>
              <a:rPr lang="en-US" sz="6000" dirty="0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mẹ</a:t>
            </a:r>
            <a:r>
              <a:rPr lang="en-US" sz="6000" dirty="0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 An </a:t>
            </a:r>
            <a:r>
              <a:rPr lang="en-US" sz="6000" dirty="0" err="1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đã</a:t>
            </a:r>
            <a:r>
              <a:rPr lang="en-US" sz="6000" dirty="0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bán</a:t>
            </a:r>
            <a:r>
              <a:rPr lang="en-US" sz="6000" dirty="0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 300 con </a:t>
            </a:r>
            <a:r>
              <a:rPr lang="en-US" sz="6000" dirty="0" err="1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gà</a:t>
            </a:r>
            <a:r>
              <a:rPr lang="en-US" sz="6000" dirty="0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. </a:t>
            </a:r>
            <a:r>
              <a:rPr lang="en-US" sz="6000" dirty="0" err="1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Hỏi</a:t>
            </a:r>
            <a:r>
              <a:rPr lang="en-US" sz="6000" dirty="0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nhà</a:t>
            </a:r>
            <a:r>
              <a:rPr lang="en-US" sz="6000" dirty="0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 An </a:t>
            </a:r>
            <a:r>
              <a:rPr lang="en-US" sz="6000" dirty="0" err="1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còn</a:t>
            </a:r>
            <a:r>
              <a:rPr lang="en-US" sz="6000" dirty="0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lại</a:t>
            </a:r>
            <a:r>
              <a:rPr lang="en-US" sz="6000" dirty="0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 bao </a:t>
            </a:r>
            <a:r>
              <a:rPr lang="en-US" sz="6000" dirty="0" err="1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nhiêu</a:t>
            </a:r>
            <a:r>
              <a:rPr lang="en-US" sz="6000" dirty="0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 con </a:t>
            </a:r>
            <a:r>
              <a:rPr lang="en-US" sz="6000" dirty="0" err="1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gà</a:t>
            </a:r>
            <a:r>
              <a:rPr lang="en-US" sz="6000" dirty="0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? </a:t>
            </a:r>
          </a:p>
        </p:txBody>
      </p:sp>
      <p:sp>
        <p:nvSpPr>
          <p:cNvPr id="28" name="Freeform 28"/>
          <p:cNvSpPr/>
          <p:nvPr/>
        </p:nvSpPr>
        <p:spPr>
          <a:xfrm rot="-3277397">
            <a:off x="1218452" y="1192897"/>
            <a:ext cx="1318004" cy="1772378"/>
          </a:xfrm>
          <a:custGeom>
            <a:avLst/>
            <a:gdLst/>
            <a:ahLst/>
            <a:cxnLst/>
            <a:rect l="l" t="t" r="r" b="b"/>
            <a:pathLst>
              <a:path w="1318004" h="1772377">
                <a:moveTo>
                  <a:pt x="0" y="0"/>
                </a:moveTo>
                <a:lnTo>
                  <a:pt x="1318003" y="0"/>
                </a:lnTo>
                <a:lnTo>
                  <a:pt x="1318003" y="1772377"/>
                </a:lnTo>
                <a:lnTo>
                  <a:pt x="0" y="177237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 rot="-9664876" flipH="1">
            <a:off x="14398823" y="146975"/>
            <a:ext cx="4513976" cy="1477301"/>
          </a:xfrm>
          <a:custGeom>
            <a:avLst/>
            <a:gdLst/>
            <a:ahLst/>
            <a:cxnLst/>
            <a:rect l="l" t="t" r="r" b="b"/>
            <a:pathLst>
              <a:path w="4513975" h="1477301">
                <a:moveTo>
                  <a:pt x="4513975" y="0"/>
                </a:moveTo>
                <a:lnTo>
                  <a:pt x="0" y="0"/>
                </a:lnTo>
                <a:lnTo>
                  <a:pt x="0" y="1477301"/>
                </a:lnTo>
                <a:lnTo>
                  <a:pt x="4513975" y="1477301"/>
                </a:lnTo>
                <a:lnTo>
                  <a:pt x="4513975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" y="-203011"/>
            <a:ext cx="1438304" cy="1231712"/>
          </a:xfrm>
          <a:custGeom>
            <a:avLst/>
            <a:gdLst/>
            <a:ahLst/>
            <a:cxnLst/>
            <a:rect l="l" t="t" r="r" b="b"/>
            <a:pathLst>
              <a:path w="1438304" h="1231711">
                <a:moveTo>
                  <a:pt x="0" y="0"/>
                </a:moveTo>
                <a:lnTo>
                  <a:pt x="1438304" y="0"/>
                </a:lnTo>
                <a:lnTo>
                  <a:pt x="1438304" y="1231711"/>
                </a:lnTo>
                <a:lnTo>
                  <a:pt x="0" y="123171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7259302" y="6814512"/>
            <a:ext cx="561701" cy="554553"/>
          </a:xfrm>
          <a:custGeom>
            <a:avLst/>
            <a:gdLst/>
            <a:ahLst/>
            <a:cxnLst/>
            <a:rect l="l" t="t" r="r" b="b"/>
            <a:pathLst>
              <a:path w="561701" h="554553">
                <a:moveTo>
                  <a:pt x="0" y="0"/>
                </a:moveTo>
                <a:lnTo>
                  <a:pt x="561701" y="0"/>
                </a:lnTo>
                <a:lnTo>
                  <a:pt x="561701" y="554553"/>
                </a:lnTo>
                <a:lnTo>
                  <a:pt x="0" y="55455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492509" y="3395847"/>
            <a:ext cx="561701" cy="554553"/>
          </a:xfrm>
          <a:custGeom>
            <a:avLst/>
            <a:gdLst/>
            <a:ahLst/>
            <a:cxnLst/>
            <a:rect l="l" t="t" r="r" b="b"/>
            <a:pathLst>
              <a:path w="561701" h="554553">
                <a:moveTo>
                  <a:pt x="0" y="0"/>
                </a:moveTo>
                <a:lnTo>
                  <a:pt x="561702" y="0"/>
                </a:lnTo>
                <a:lnTo>
                  <a:pt x="561702" y="554552"/>
                </a:lnTo>
                <a:lnTo>
                  <a:pt x="0" y="55455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2500576" y="885624"/>
            <a:ext cx="561701" cy="554553"/>
          </a:xfrm>
          <a:custGeom>
            <a:avLst/>
            <a:gdLst/>
            <a:ahLst/>
            <a:cxnLst/>
            <a:rect l="l" t="t" r="r" b="b"/>
            <a:pathLst>
              <a:path w="561701" h="554553">
                <a:moveTo>
                  <a:pt x="0" y="0"/>
                </a:moveTo>
                <a:lnTo>
                  <a:pt x="561701" y="0"/>
                </a:lnTo>
                <a:lnTo>
                  <a:pt x="561701" y="554553"/>
                </a:lnTo>
                <a:lnTo>
                  <a:pt x="0" y="55455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10152800" y="6487673"/>
            <a:ext cx="561701" cy="554553"/>
          </a:xfrm>
          <a:custGeom>
            <a:avLst/>
            <a:gdLst/>
            <a:ahLst/>
            <a:cxnLst/>
            <a:rect l="l" t="t" r="r" b="b"/>
            <a:pathLst>
              <a:path w="561701" h="554553">
                <a:moveTo>
                  <a:pt x="0" y="0"/>
                </a:moveTo>
                <a:lnTo>
                  <a:pt x="561701" y="0"/>
                </a:lnTo>
                <a:lnTo>
                  <a:pt x="561701" y="554553"/>
                </a:lnTo>
                <a:lnTo>
                  <a:pt x="0" y="55455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16">
            <a:extLst>
              <a:ext uri="{FF2B5EF4-FFF2-40B4-BE49-F238E27FC236}">
                <a16:creationId xmlns:a16="http://schemas.microsoft.com/office/drawing/2014/main" id="{5E695822-CBC5-E3BE-78CD-FCACEE248CCF}"/>
              </a:ext>
            </a:extLst>
          </p:cNvPr>
          <p:cNvSpPr/>
          <p:nvPr/>
        </p:nvSpPr>
        <p:spPr>
          <a:xfrm>
            <a:off x="11976798" y="851810"/>
            <a:ext cx="4355556" cy="8742905"/>
          </a:xfrm>
          <a:custGeom>
            <a:avLst/>
            <a:gdLst/>
            <a:ahLst/>
            <a:cxnLst/>
            <a:rect l="l" t="t" r="r" b="b"/>
            <a:pathLst>
              <a:path w="4355556" h="8742904">
                <a:moveTo>
                  <a:pt x="0" y="0"/>
                </a:moveTo>
                <a:lnTo>
                  <a:pt x="4355556" y="0"/>
                </a:lnTo>
                <a:lnTo>
                  <a:pt x="4355556" y="8742904"/>
                </a:lnTo>
                <a:lnTo>
                  <a:pt x="0" y="874290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33A660D8-970A-4E43-CB07-0E481CB2485E}"/>
              </a:ext>
            </a:extLst>
          </p:cNvPr>
          <p:cNvSpPr txBox="1"/>
          <p:nvPr/>
        </p:nvSpPr>
        <p:spPr>
          <a:xfrm>
            <a:off x="2447627" y="3694469"/>
            <a:ext cx="6889569" cy="2571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448"/>
              </a:lnSpc>
            </a:pPr>
            <a:r>
              <a:rPr lang="vi-VN" sz="7200" dirty="0">
                <a:latin typeface="+mj-lt"/>
                <a:ea typeface="Sniglet"/>
                <a:cs typeface="Arial" panose="020B0604020202020204" pitchFamily="34" charset="0"/>
                <a:sym typeface="Sniglet"/>
              </a:rPr>
              <a:t>Nhà An còn lại 5200 con gà</a:t>
            </a:r>
            <a:endParaRPr lang="en-US" sz="7200" dirty="0">
              <a:latin typeface="+mj-lt"/>
              <a:ea typeface="Sniglet"/>
              <a:cs typeface="Arial" panose="020B0604020202020204" pitchFamily="34" charset="0"/>
              <a:sym typeface="Sniglet"/>
            </a:endParaRPr>
          </a:p>
        </p:txBody>
      </p:sp>
      <p:sp>
        <p:nvSpPr>
          <p:cNvPr id="16" name="Freeform 19">
            <a:hlinkClick r:id="rId22" action="ppaction://hlinksldjump"/>
            <a:extLst>
              <a:ext uri="{FF2B5EF4-FFF2-40B4-BE49-F238E27FC236}">
                <a16:creationId xmlns:a16="http://schemas.microsoft.com/office/drawing/2014/main" id="{0034BC00-F297-01CF-05AE-0E83733154A7}"/>
              </a:ext>
            </a:extLst>
          </p:cNvPr>
          <p:cNvSpPr/>
          <p:nvPr/>
        </p:nvSpPr>
        <p:spPr>
          <a:xfrm>
            <a:off x="610449" y="7409741"/>
            <a:ext cx="2255391" cy="2255391"/>
          </a:xfrm>
          <a:custGeom>
            <a:avLst/>
            <a:gdLst/>
            <a:ahLst/>
            <a:cxnLst/>
            <a:rect l="l" t="t" r="r" b="b"/>
            <a:pathLst>
              <a:path w="2255391" h="2255391">
                <a:moveTo>
                  <a:pt x="0" y="0"/>
                </a:moveTo>
                <a:lnTo>
                  <a:pt x="2255391" y="0"/>
                </a:lnTo>
                <a:lnTo>
                  <a:pt x="2255391" y="2255391"/>
                </a:lnTo>
                <a:lnTo>
                  <a:pt x="0" y="225539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>
            <a:hlinkClick r:id="rId25" action="ppaction://hlinksldjump"/>
            <a:extLst>
              <a:ext uri="{FF2B5EF4-FFF2-40B4-BE49-F238E27FC236}">
                <a16:creationId xmlns:a16="http://schemas.microsoft.com/office/drawing/2014/main" id="{86E4FC02-AE19-E01D-7C1B-AA8BFE113119}"/>
              </a:ext>
            </a:extLst>
          </p:cNvPr>
          <p:cNvSpPr/>
          <p:nvPr/>
        </p:nvSpPr>
        <p:spPr>
          <a:xfrm>
            <a:off x="9401640" y="649757"/>
            <a:ext cx="2207244" cy="2385038"/>
          </a:xfrm>
          <a:custGeom>
            <a:avLst/>
            <a:gdLst/>
            <a:ahLst/>
            <a:cxnLst/>
            <a:rect l="l" t="t" r="r" b="b"/>
            <a:pathLst>
              <a:path w="2207244" h="2385038">
                <a:moveTo>
                  <a:pt x="0" y="0"/>
                </a:moveTo>
                <a:lnTo>
                  <a:pt x="2207244" y="0"/>
                </a:lnTo>
                <a:lnTo>
                  <a:pt x="2207244" y="2385038"/>
                </a:lnTo>
                <a:lnTo>
                  <a:pt x="0" y="2385038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pic>
        <p:nvPicPr>
          <p:cNvPr id="18" name="SoundEffectTransition">
            <a:hlinkClick r:id="" action="ppaction://media"/>
            <a:extLst>
              <a:ext uri="{FF2B5EF4-FFF2-40B4-BE49-F238E27FC236}">
                <a16:creationId xmlns:a16="http://schemas.microsoft.com/office/drawing/2014/main" id="{9AE132C7-564C-97FF-A893-2B6DF7211FE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41" end="34687.6875"/>
                </p14:media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7104490" y="8260208"/>
            <a:ext cx="731045" cy="731045"/>
          </a:xfrm>
          <a:prstGeom prst="rect">
            <a:avLst/>
          </a:prstGeom>
        </p:spPr>
      </p:pic>
      <p:pic>
        <p:nvPicPr>
          <p:cNvPr id="19" name="SoundEffectTransition">
            <a:hlinkClick r:id="" action="ppaction://media"/>
            <a:extLst>
              <a:ext uri="{FF2B5EF4-FFF2-40B4-BE49-F238E27FC236}">
                <a16:creationId xmlns:a16="http://schemas.microsoft.com/office/drawing/2014/main" id="{7B1750DA-51A1-FDE7-CDF7-C21B61E3391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41" end="34687.6875"/>
                </p14:media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7333090" y="8488808"/>
            <a:ext cx="731045" cy="731045"/>
          </a:xfrm>
          <a:prstGeom prst="rect">
            <a:avLst/>
          </a:prstGeom>
        </p:spPr>
      </p:pic>
      <p:pic>
        <p:nvPicPr>
          <p:cNvPr id="31" name="utomp3.com - ĐỒNG HỒ ĐẾM NGƯỢC 30s MP4 Phan Linh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241317" y="-14659"/>
            <a:ext cx="2099834" cy="23611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43087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2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4815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62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  <p:bldLst>
      <p:bldP spid="15" grpId="0"/>
      <p:bldP spid="15" grpId="1"/>
      <p:bldP spid="1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41A8F-A07E-88DC-FEB5-A612B741E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0E714CF-D1AD-C794-AE49-9CAEC41C0A74}"/>
              </a:ext>
            </a:extLst>
          </p:cNvPr>
          <p:cNvSpPr/>
          <p:nvPr/>
        </p:nvSpPr>
        <p:spPr>
          <a:xfrm>
            <a:off x="-1736517" y="-349170"/>
            <a:ext cx="10880517" cy="10985339"/>
          </a:xfrm>
          <a:custGeom>
            <a:avLst/>
            <a:gdLst/>
            <a:ahLst/>
            <a:cxnLst/>
            <a:rect l="l" t="t" r="r" b="b"/>
            <a:pathLst>
              <a:path w="10880517" h="10985339">
                <a:moveTo>
                  <a:pt x="0" y="0"/>
                </a:moveTo>
                <a:lnTo>
                  <a:pt x="10880517" y="0"/>
                </a:lnTo>
                <a:lnTo>
                  <a:pt x="10880517" y="10985340"/>
                </a:lnTo>
                <a:lnTo>
                  <a:pt x="0" y="109853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1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963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16B06A3-5B26-652A-E78A-B96DD1EBA8D0}"/>
              </a:ext>
            </a:extLst>
          </p:cNvPr>
          <p:cNvSpPr/>
          <p:nvPr/>
        </p:nvSpPr>
        <p:spPr>
          <a:xfrm>
            <a:off x="9144000" y="-349170"/>
            <a:ext cx="10880517" cy="10985339"/>
          </a:xfrm>
          <a:custGeom>
            <a:avLst/>
            <a:gdLst/>
            <a:ahLst/>
            <a:cxnLst/>
            <a:rect l="l" t="t" r="r" b="b"/>
            <a:pathLst>
              <a:path w="10880517" h="10985339">
                <a:moveTo>
                  <a:pt x="0" y="0"/>
                </a:moveTo>
                <a:lnTo>
                  <a:pt x="10880517" y="0"/>
                </a:lnTo>
                <a:lnTo>
                  <a:pt x="10880517" y="10985340"/>
                </a:lnTo>
                <a:lnTo>
                  <a:pt x="0" y="109853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1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963"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8930527-06E6-2272-ACDA-1F9CE42BDB32}"/>
              </a:ext>
            </a:extLst>
          </p:cNvPr>
          <p:cNvSpPr/>
          <p:nvPr/>
        </p:nvSpPr>
        <p:spPr>
          <a:xfrm>
            <a:off x="-1598079" y="7978360"/>
            <a:ext cx="8642243" cy="2559884"/>
          </a:xfrm>
          <a:custGeom>
            <a:avLst/>
            <a:gdLst/>
            <a:ahLst/>
            <a:cxnLst/>
            <a:rect l="l" t="t" r="r" b="b"/>
            <a:pathLst>
              <a:path w="8642243" h="2559883">
                <a:moveTo>
                  <a:pt x="0" y="0"/>
                </a:moveTo>
                <a:lnTo>
                  <a:pt x="8642243" y="0"/>
                </a:lnTo>
                <a:lnTo>
                  <a:pt x="8642243" y="2559884"/>
                </a:lnTo>
                <a:lnTo>
                  <a:pt x="0" y="25598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4905" b="-132722"/>
            </a:stretch>
          </a:blip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F1D5B5E7-1A62-C9A2-21C5-E283C3BC694A}"/>
              </a:ext>
            </a:extLst>
          </p:cNvPr>
          <p:cNvSpPr/>
          <p:nvPr/>
        </p:nvSpPr>
        <p:spPr>
          <a:xfrm flipH="1">
            <a:off x="6922718" y="7978360"/>
            <a:ext cx="8642243" cy="2559884"/>
          </a:xfrm>
          <a:custGeom>
            <a:avLst/>
            <a:gdLst/>
            <a:ahLst/>
            <a:cxnLst/>
            <a:rect l="l" t="t" r="r" b="b"/>
            <a:pathLst>
              <a:path w="8642243" h="2559883">
                <a:moveTo>
                  <a:pt x="8642243" y="0"/>
                </a:moveTo>
                <a:lnTo>
                  <a:pt x="0" y="0"/>
                </a:lnTo>
                <a:lnTo>
                  <a:pt x="0" y="2559884"/>
                </a:lnTo>
                <a:lnTo>
                  <a:pt x="8642243" y="2559884"/>
                </a:lnTo>
                <a:lnTo>
                  <a:pt x="864224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4905" b="-132722"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92B7B94A-E5BB-BBC6-36E0-DF3801272AC7}"/>
              </a:ext>
            </a:extLst>
          </p:cNvPr>
          <p:cNvSpPr/>
          <p:nvPr/>
        </p:nvSpPr>
        <p:spPr>
          <a:xfrm>
            <a:off x="11243839" y="7978360"/>
            <a:ext cx="8642243" cy="2559884"/>
          </a:xfrm>
          <a:custGeom>
            <a:avLst/>
            <a:gdLst/>
            <a:ahLst/>
            <a:cxnLst/>
            <a:rect l="l" t="t" r="r" b="b"/>
            <a:pathLst>
              <a:path w="8642243" h="2559883">
                <a:moveTo>
                  <a:pt x="0" y="0"/>
                </a:moveTo>
                <a:lnTo>
                  <a:pt x="8642243" y="0"/>
                </a:lnTo>
                <a:lnTo>
                  <a:pt x="8642243" y="2559884"/>
                </a:lnTo>
                <a:lnTo>
                  <a:pt x="0" y="25598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4905" b="-132722"/>
            </a:stretch>
          </a:blipFill>
        </p:spPr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493F3375-CA91-6586-97EA-F08A32AD7E1E}"/>
              </a:ext>
            </a:extLst>
          </p:cNvPr>
          <p:cNvGrpSpPr/>
          <p:nvPr/>
        </p:nvGrpSpPr>
        <p:grpSpPr>
          <a:xfrm>
            <a:off x="7614193" y="1625601"/>
            <a:ext cx="9292463" cy="7195320"/>
            <a:chOff x="0" y="0"/>
            <a:chExt cx="2063139" cy="181226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6A058F9-7CBF-285D-806F-08BD86C7DB69}"/>
                </a:ext>
              </a:extLst>
            </p:cNvPr>
            <p:cNvSpPr/>
            <p:nvPr/>
          </p:nvSpPr>
          <p:spPr>
            <a:xfrm>
              <a:off x="0" y="0"/>
              <a:ext cx="2063140" cy="1812261"/>
            </a:xfrm>
            <a:custGeom>
              <a:avLst/>
              <a:gdLst/>
              <a:ahLst/>
              <a:cxnLst/>
              <a:rect l="l" t="t" r="r" b="b"/>
              <a:pathLst>
                <a:path w="2063140" h="1812261">
                  <a:moveTo>
                    <a:pt x="94513" y="0"/>
                  </a:moveTo>
                  <a:lnTo>
                    <a:pt x="1968627" y="0"/>
                  </a:lnTo>
                  <a:cubicBezTo>
                    <a:pt x="2020825" y="0"/>
                    <a:pt x="2063140" y="42315"/>
                    <a:pt x="2063140" y="94513"/>
                  </a:cubicBezTo>
                  <a:lnTo>
                    <a:pt x="2063140" y="1717749"/>
                  </a:lnTo>
                  <a:cubicBezTo>
                    <a:pt x="2063140" y="1742815"/>
                    <a:pt x="2053182" y="1766855"/>
                    <a:pt x="2035457" y="1784579"/>
                  </a:cubicBezTo>
                  <a:cubicBezTo>
                    <a:pt x="2017733" y="1802304"/>
                    <a:pt x="1993693" y="1812261"/>
                    <a:pt x="1968627" y="1812261"/>
                  </a:cubicBezTo>
                  <a:lnTo>
                    <a:pt x="94513" y="1812261"/>
                  </a:lnTo>
                  <a:cubicBezTo>
                    <a:pt x="69446" y="1812261"/>
                    <a:pt x="45407" y="1802304"/>
                    <a:pt x="27682" y="1784579"/>
                  </a:cubicBezTo>
                  <a:cubicBezTo>
                    <a:pt x="9958" y="1766855"/>
                    <a:pt x="0" y="1742815"/>
                    <a:pt x="0" y="1717749"/>
                  </a:cubicBezTo>
                  <a:lnTo>
                    <a:pt x="0" y="94513"/>
                  </a:lnTo>
                  <a:cubicBezTo>
                    <a:pt x="0" y="69446"/>
                    <a:pt x="9958" y="45407"/>
                    <a:pt x="27682" y="27682"/>
                  </a:cubicBezTo>
                  <a:cubicBezTo>
                    <a:pt x="45407" y="9958"/>
                    <a:pt x="69446" y="0"/>
                    <a:pt x="94513" y="0"/>
                  </a:cubicBezTo>
                  <a:close/>
                </a:path>
              </a:pathLst>
            </a:custGeom>
            <a:solidFill>
              <a:srgbClr val="7DDCFF"/>
            </a:solidFill>
          </p:spPr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77414E16-696C-B739-9166-3727315D8EFB}"/>
                </a:ext>
              </a:extLst>
            </p:cNvPr>
            <p:cNvSpPr txBox="1"/>
            <p:nvPr/>
          </p:nvSpPr>
          <p:spPr>
            <a:xfrm>
              <a:off x="0" y="-38100"/>
              <a:ext cx="2063139" cy="1850361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99F61900-0D2A-4B72-5699-888AC11954DD}"/>
              </a:ext>
            </a:extLst>
          </p:cNvPr>
          <p:cNvGrpSpPr/>
          <p:nvPr/>
        </p:nvGrpSpPr>
        <p:grpSpPr>
          <a:xfrm>
            <a:off x="8378618" y="2101715"/>
            <a:ext cx="7925576" cy="6096155"/>
            <a:chOff x="0" y="0"/>
            <a:chExt cx="1759659" cy="1535418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EBF8CD60-CF42-A81B-F8BD-80E5D96B048E}"/>
                </a:ext>
              </a:extLst>
            </p:cNvPr>
            <p:cNvSpPr/>
            <p:nvPr/>
          </p:nvSpPr>
          <p:spPr>
            <a:xfrm>
              <a:off x="0" y="0"/>
              <a:ext cx="1759659" cy="1535418"/>
            </a:xfrm>
            <a:custGeom>
              <a:avLst/>
              <a:gdLst/>
              <a:ahLst/>
              <a:cxnLst/>
              <a:rect l="l" t="t" r="r" b="b"/>
              <a:pathLst>
                <a:path w="1759659" h="1535418">
                  <a:moveTo>
                    <a:pt x="110813" y="0"/>
                  </a:moveTo>
                  <a:lnTo>
                    <a:pt x="1648846" y="0"/>
                  </a:lnTo>
                  <a:cubicBezTo>
                    <a:pt x="1710047" y="0"/>
                    <a:pt x="1759659" y="49613"/>
                    <a:pt x="1759659" y="110813"/>
                  </a:cubicBezTo>
                  <a:lnTo>
                    <a:pt x="1759659" y="1424605"/>
                  </a:lnTo>
                  <a:cubicBezTo>
                    <a:pt x="1759659" y="1485806"/>
                    <a:pt x="1710047" y="1535418"/>
                    <a:pt x="1648846" y="1535418"/>
                  </a:cubicBezTo>
                  <a:lnTo>
                    <a:pt x="110813" y="1535418"/>
                  </a:lnTo>
                  <a:cubicBezTo>
                    <a:pt x="49613" y="1535418"/>
                    <a:pt x="0" y="1485806"/>
                    <a:pt x="0" y="1424605"/>
                  </a:cubicBezTo>
                  <a:lnTo>
                    <a:pt x="0" y="110813"/>
                  </a:lnTo>
                  <a:cubicBezTo>
                    <a:pt x="0" y="49613"/>
                    <a:pt x="49613" y="0"/>
                    <a:pt x="110813" y="0"/>
                  </a:cubicBezTo>
                  <a:close/>
                </a:path>
              </a:pathLst>
            </a:custGeom>
            <a:solidFill>
              <a:srgbClr val="FFFEF7"/>
            </a:solidFill>
          </p:spPr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CB335201-5158-8804-3750-9DE389746476}"/>
                </a:ext>
              </a:extLst>
            </p:cNvPr>
            <p:cNvSpPr txBox="1"/>
            <p:nvPr/>
          </p:nvSpPr>
          <p:spPr>
            <a:xfrm>
              <a:off x="0" y="-38100"/>
              <a:ext cx="1759659" cy="1573518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1FE3A63B-5392-AC00-608D-B726A4905B66}"/>
              </a:ext>
            </a:extLst>
          </p:cNvPr>
          <p:cNvSpPr/>
          <p:nvPr/>
        </p:nvSpPr>
        <p:spPr>
          <a:xfrm>
            <a:off x="10334798" y="1183141"/>
            <a:ext cx="4263311" cy="1317752"/>
          </a:xfrm>
          <a:custGeom>
            <a:avLst/>
            <a:gdLst/>
            <a:ahLst/>
            <a:cxnLst/>
            <a:rect l="l" t="t" r="r" b="b"/>
            <a:pathLst>
              <a:path w="4263311" h="1317751">
                <a:moveTo>
                  <a:pt x="0" y="0"/>
                </a:moveTo>
                <a:lnTo>
                  <a:pt x="4263312" y="0"/>
                </a:lnTo>
                <a:lnTo>
                  <a:pt x="4263312" y="1317751"/>
                </a:lnTo>
                <a:lnTo>
                  <a:pt x="0" y="13177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44C4281F-4D8D-1A4D-A63F-1208AA84F9CB}"/>
              </a:ext>
            </a:extLst>
          </p:cNvPr>
          <p:cNvSpPr txBox="1"/>
          <p:nvPr/>
        </p:nvSpPr>
        <p:spPr>
          <a:xfrm>
            <a:off x="9021668" y="4397450"/>
            <a:ext cx="6889569" cy="12166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448"/>
              </a:lnSpc>
            </a:pPr>
            <a:r>
              <a:rPr lang="en-US" sz="7200" dirty="0">
                <a:latin typeface="Times New Roman" panose="02020603050405020304" pitchFamily="18" charset="0"/>
                <a:ea typeface="Sniglet"/>
                <a:cs typeface="Times New Roman" panose="02020603050405020304" pitchFamily="18" charset="0"/>
                <a:sym typeface="Sniglet"/>
              </a:rPr>
              <a:t>9000 – 4700 = ? 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C5D49070-CF4D-BA96-4664-17B7D116CE34}"/>
              </a:ext>
            </a:extLst>
          </p:cNvPr>
          <p:cNvSpPr/>
          <p:nvPr/>
        </p:nvSpPr>
        <p:spPr>
          <a:xfrm>
            <a:off x="-1598080" y="-971152"/>
            <a:ext cx="3678794" cy="3317603"/>
          </a:xfrm>
          <a:custGeom>
            <a:avLst/>
            <a:gdLst/>
            <a:ahLst/>
            <a:cxnLst/>
            <a:rect l="l" t="t" r="r" b="b"/>
            <a:pathLst>
              <a:path w="3678793" h="3317602">
                <a:moveTo>
                  <a:pt x="0" y="0"/>
                </a:moveTo>
                <a:lnTo>
                  <a:pt x="3678793" y="0"/>
                </a:lnTo>
                <a:lnTo>
                  <a:pt x="3678793" y="3317603"/>
                </a:lnTo>
                <a:lnTo>
                  <a:pt x="0" y="331760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3AB7F794-6F7C-9BCA-746D-F85D1322CCBE}"/>
              </a:ext>
            </a:extLst>
          </p:cNvPr>
          <p:cNvSpPr/>
          <p:nvPr/>
        </p:nvSpPr>
        <p:spPr>
          <a:xfrm rot="9056879">
            <a:off x="792973" y="3321472"/>
            <a:ext cx="471458" cy="1386641"/>
          </a:xfrm>
          <a:custGeom>
            <a:avLst/>
            <a:gdLst/>
            <a:ahLst/>
            <a:cxnLst/>
            <a:rect l="l" t="t" r="r" b="b"/>
            <a:pathLst>
              <a:path w="471458" h="1386640">
                <a:moveTo>
                  <a:pt x="0" y="0"/>
                </a:moveTo>
                <a:lnTo>
                  <a:pt x="471458" y="0"/>
                </a:lnTo>
                <a:lnTo>
                  <a:pt x="471458" y="1386640"/>
                </a:lnTo>
                <a:lnTo>
                  <a:pt x="0" y="138664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1D8FBD6A-5059-0D66-F11D-44CB7B1F63E7}"/>
              </a:ext>
            </a:extLst>
          </p:cNvPr>
          <p:cNvSpPr/>
          <p:nvPr/>
        </p:nvSpPr>
        <p:spPr>
          <a:xfrm>
            <a:off x="6037901" y="1400390"/>
            <a:ext cx="1302456" cy="1302456"/>
          </a:xfrm>
          <a:custGeom>
            <a:avLst/>
            <a:gdLst/>
            <a:ahLst/>
            <a:cxnLst/>
            <a:rect l="l" t="t" r="r" b="b"/>
            <a:pathLst>
              <a:path w="1302456" h="1302456">
                <a:moveTo>
                  <a:pt x="0" y="0"/>
                </a:moveTo>
                <a:lnTo>
                  <a:pt x="1302456" y="0"/>
                </a:lnTo>
                <a:lnTo>
                  <a:pt x="1302456" y="1302456"/>
                </a:lnTo>
                <a:lnTo>
                  <a:pt x="0" y="13024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8419FA43-1F68-4970-E528-D1BE8443C421}"/>
              </a:ext>
            </a:extLst>
          </p:cNvPr>
          <p:cNvSpPr/>
          <p:nvPr/>
        </p:nvSpPr>
        <p:spPr>
          <a:xfrm>
            <a:off x="7247846" y="6434772"/>
            <a:ext cx="561701" cy="554553"/>
          </a:xfrm>
          <a:custGeom>
            <a:avLst/>
            <a:gdLst/>
            <a:ahLst/>
            <a:cxnLst/>
            <a:rect l="l" t="t" r="r" b="b"/>
            <a:pathLst>
              <a:path w="561701" h="554553">
                <a:moveTo>
                  <a:pt x="0" y="0"/>
                </a:moveTo>
                <a:lnTo>
                  <a:pt x="561701" y="0"/>
                </a:lnTo>
                <a:lnTo>
                  <a:pt x="561701" y="554552"/>
                </a:lnTo>
                <a:lnTo>
                  <a:pt x="0" y="55455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4A11A036-A656-EA33-4468-96E8A74CD4A5}"/>
              </a:ext>
            </a:extLst>
          </p:cNvPr>
          <p:cNvSpPr/>
          <p:nvPr/>
        </p:nvSpPr>
        <p:spPr>
          <a:xfrm>
            <a:off x="1009748" y="6157494"/>
            <a:ext cx="561701" cy="554553"/>
          </a:xfrm>
          <a:custGeom>
            <a:avLst/>
            <a:gdLst/>
            <a:ahLst/>
            <a:cxnLst/>
            <a:rect l="l" t="t" r="r" b="b"/>
            <a:pathLst>
              <a:path w="561701" h="554553">
                <a:moveTo>
                  <a:pt x="0" y="0"/>
                </a:moveTo>
                <a:lnTo>
                  <a:pt x="561702" y="0"/>
                </a:lnTo>
                <a:lnTo>
                  <a:pt x="561702" y="554553"/>
                </a:lnTo>
                <a:lnTo>
                  <a:pt x="0" y="55455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00AC702E-4401-02EC-30C2-51843A295C3C}"/>
              </a:ext>
            </a:extLst>
          </p:cNvPr>
          <p:cNvSpPr/>
          <p:nvPr/>
        </p:nvSpPr>
        <p:spPr>
          <a:xfrm>
            <a:off x="8153560" y="751425"/>
            <a:ext cx="561701" cy="554553"/>
          </a:xfrm>
          <a:custGeom>
            <a:avLst/>
            <a:gdLst/>
            <a:ahLst/>
            <a:cxnLst/>
            <a:rect l="l" t="t" r="r" b="b"/>
            <a:pathLst>
              <a:path w="561701" h="554553">
                <a:moveTo>
                  <a:pt x="0" y="0"/>
                </a:moveTo>
                <a:lnTo>
                  <a:pt x="561702" y="0"/>
                </a:lnTo>
                <a:lnTo>
                  <a:pt x="561702" y="554552"/>
                </a:lnTo>
                <a:lnTo>
                  <a:pt x="0" y="55455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>
            <a:extLst>
              <a:ext uri="{FF2B5EF4-FFF2-40B4-BE49-F238E27FC236}">
                <a16:creationId xmlns:a16="http://schemas.microsoft.com/office/drawing/2014/main" id="{E01DE42A-1366-AB4B-ACBE-14A53B42F639}"/>
              </a:ext>
            </a:extLst>
          </p:cNvPr>
          <p:cNvSpPr/>
          <p:nvPr/>
        </p:nvSpPr>
        <p:spPr>
          <a:xfrm>
            <a:off x="17259302" y="5223261"/>
            <a:ext cx="561701" cy="554553"/>
          </a:xfrm>
          <a:custGeom>
            <a:avLst/>
            <a:gdLst/>
            <a:ahLst/>
            <a:cxnLst/>
            <a:rect l="l" t="t" r="r" b="b"/>
            <a:pathLst>
              <a:path w="561701" h="554553">
                <a:moveTo>
                  <a:pt x="0" y="0"/>
                </a:moveTo>
                <a:lnTo>
                  <a:pt x="561701" y="0"/>
                </a:lnTo>
                <a:lnTo>
                  <a:pt x="561701" y="554552"/>
                </a:lnTo>
                <a:lnTo>
                  <a:pt x="0" y="55455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16327DE1-EBA2-4190-772D-141B2C0BC0C3}"/>
              </a:ext>
            </a:extLst>
          </p:cNvPr>
          <p:cNvSpPr/>
          <p:nvPr/>
        </p:nvSpPr>
        <p:spPr>
          <a:xfrm>
            <a:off x="2726693" y="1625602"/>
            <a:ext cx="3448409" cy="8780672"/>
          </a:xfrm>
          <a:custGeom>
            <a:avLst/>
            <a:gdLst/>
            <a:ahLst/>
            <a:cxnLst/>
            <a:rect l="l" t="t" r="r" b="b"/>
            <a:pathLst>
              <a:path w="3448409" h="8780671">
                <a:moveTo>
                  <a:pt x="0" y="0"/>
                </a:moveTo>
                <a:lnTo>
                  <a:pt x="3448409" y="0"/>
                </a:lnTo>
                <a:lnTo>
                  <a:pt x="3448409" y="8780671"/>
                </a:lnTo>
                <a:lnTo>
                  <a:pt x="0" y="878067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289B4A38-88E6-C48F-B8FD-4B4C36616EE4}"/>
              </a:ext>
            </a:extLst>
          </p:cNvPr>
          <p:cNvSpPr txBox="1"/>
          <p:nvPr/>
        </p:nvSpPr>
        <p:spPr>
          <a:xfrm>
            <a:off x="8815638" y="4455141"/>
            <a:ext cx="6889569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448"/>
              </a:lnSpc>
            </a:pPr>
            <a:r>
              <a:rPr lang="vi-VN" sz="8800" dirty="0">
                <a:latin typeface="+mj-lt"/>
                <a:ea typeface="Sniglet"/>
                <a:cs typeface="Sniglet"/>
                <a:sym typeface="Sniglet"/>
              </a:rPr>
              <a:t>4300</a:t>
            </a:r>
            <a:endParaRPr lang="en-US" sz="8800" dirty="0">
              <a:latin typeface="+mj-lt"/>
              <a:ea typeface="Sniglet"/>
              <a:cs typeface="Sniglet"/>
              <a:sym typeface="Sniglet"/>
            </a:endParaRPr>
          </a:p>
        </p:txBody>
      </p:sp>
      <p:sp>
        <p:nvSpPr>
          <p:cNvPr id="25" name="Freeform 19">
            <a:hlinkClick r:id="rId22" action="ppaction://hlinksldjump"/>
            <a:extLst>
              <a:ext uri="{FF2B5EF4-FFF2-40B4-BE49-F238E27FC236}">
                <a16:creationId xmlns:a16="http://schemas.microsoft.com/office/drawing/2014/main" id="{9C411BFF-EB93-5B6A-2E23-1AA2F86CD29D}"/>
              </a:ext>
            </a:extLst>
          </p:cNvPr>
          <p:cNvSpPr/>
          <p:nvPr/>
        </p:nvSpPr>
        <p:spPr>
          <a:xfrm>
            <a:off x="7032087" y="7119138"/>
            <a:ext cx="2255391" cy="2255391"/>
          </a:xfrm>
          <a:custGeom>
            <a:avLst/>
            <a:gdLst/>
            <a:ahLst/>
            <a:cxnLst/>
            <a:rect l="l" t="t" r="r" b="b"/>
            <a:pathLst>
              <a:path w="2255391" h="2255391">
                <a:moveTo>
                  <a:pt x="0" y="0"/>
                </a:moveTo>
                <a:lnTo>
                  <a:pt x="2255391" y="0"/>
                </a:lnTo>
                <a:lnTo>
                  <a:pt x="2255391" y="2255391"/>
                </a:lnTo>
                <a:lnTo>
                  <a:pt x="0" y="225539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17">
            <a:hlinkClick r:id="rId25" action="ppaction://hlinksldjump"/>
            <a:extLst>
              <a:ext uri="{FF2B5EF4-FFF2-40B4-BE49-F238E27FC236}">
                <a16:creationId xmlns:a16="http://schemas.microsoft.com/office/drawing/2014/main" id="{DADA003E-F4B5-61F7-D933-13DF3E5C73D8}"/>
              </a:ext>
            </a:extLst>
          </p:cNvPr>
          <p:cNvSpPr/>
          <p:nvPr/>
        </p:nvSpPr>
        <p:spPr>
          <a:xfrm>
            <a:off x="15200570" y="909197"/>
            <a:ext cx="2207244" cy="2385038"/>
          </a:xfrm>
          <a:custGeom>
            <a:avLst/>
            <a:gdLst/>
            <a:ahLst/>
            <a:cxnLst/>
            <a:rect l="l" t="t" r="r" b="b"/>
            <a:pathLst>
              <a:path w="2207244" h="2385038">
                <a:moveTo>
                  <a:pt x="0" y="0"/>
                </a:moveTo>
                <a:lnTo>
                  <a:pt x="2207244" y="0"/>
                </a:lnTo>
                <a:lnTo>
                  <a:pt x="2207244" y="2385038"/>
                </a:lnTo>
                <a:lnTo>
                  <a:pt x="0" y="2385038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pic>
        <p:nvPicPr>
          <p:cNvPr id="17" name="SoundEffectTransition">
            <a:hlinkClick r:id="" action="ppaction://media"/>
            <a:extLst>
              <a:ext uri="{FF2B5EF4-FFF2-40B4-BE49-F238E27FC236}">
                <a16:creationId xmlns:a16="http://schemas.microsoft.com/office/drawing/2014/main" id="{B8A7B19D-CAC0-351A-4907-2A5BB202F3C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41" end="34687.6875"/>
                </p14:media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11804" y="9147740"/>
            <a:ext cx="731045" cy="731045"/>
          </a:xfrm>
          <a:prstGeom prst="rect">
            <a:avLst/>
          </a:prstGeom>
        </p:spPr>
      </p:pic>
      <p:pic>
        <p:nvPicPr>
          <p:cNvPr id="27" name="SoundEffectTransition">
            <a:hlinkClick r:id="" action="ppaction://media"/>
            <a:extLst>
              <a:ext uri="{FF2B5EF4-FFF2-40B4-BE49-F238E27FC236}">
                <a16:creationId xmlns:a16="http://schemas.microsoft.com/office/drawing/2014/main" id="{EFF9D0EC-5EA2-609E-FF93-76C61C0F027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41" end="34687.6875"/>
                </p14:media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840404" y="9376340"/>
            <a:ext cx="731045" cy="731045"/>
          </a:xfrm>
          <a:prstGeom prst="rect">
            <a:avLst/>
          </a:prstGeom>
        </p:spPr>
      </p:pic>
      <p:pic>
        <p:nvPicPr>
          <p:cNvPr id="28" name="utomp3.com - ĐỒNG HỒ ĐẾM NGƯỢC 30s MP4 Phan Linh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241317" y="-14659"/>
            <a:ext cx="2099834" cy="23611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2963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2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4815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628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</p:childTnLst>
        </p:cTn>
      </p:par>
    </p:tnLst>
    <p:bldLst>
      <p:bldP spid="16" grpId="0"/>
      <p:bldP spid="16" grpId="1"/>
      <p:bldP spid="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5D143-A818-575D-C458-BF47EE4FA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4A58420-13CE-8106-0346-72528448DEB2}"/>
              </a:ext>
            </a:extLst>
          </p:cNvPr>
          <p:cNvSpPr/>
          <p:nvPr/>
        </p:nvSpPr>
        <p:spPr>
          <a:xfrm>
            <a:off x="-1736517" y="-349170"/>
            <a:ext cx="10880517" cy="10985339"/>
          </a:xfrm>
          <a:custGeom>
            <a:avLst/>
            <a:gdLst/>
            <a:ahLst/>
            <a:cxnLst/>
            <a:rect l="l" t="t" r="r" b="b"/>
            <a:pathLst>
              <a:path w="10880517" h="10985339">
                <a:moveTo>
                  <a:pt x="0" y="0"/>
                </a:moveTo>
                <a:lnTo>
                  <a:pt x="10880517" y="0"/>
                </a:lnTo>
                <a:lnTo>
                  <a:pt x="10880517" y="10985340"/>
                </a:lnTo>
                <a:lnTo>
                  <a:pt x="0" y="109853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1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963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B95505D-700F-6946-2A93-B939F9B4EAC9}"/>
              </a:ext>
            </a:extLst>
          </p:cNvPr>
          <p:cNvSpPr/>
          <p:nvPr/>
        </p:nvSpPr>
        <p:spPr>
          <a:xfrm>
            <a:off x="9144000" y="-349170"/>
            <a:ext cx="10880517" cy="10985339"/>
          </a:xfrm>
          <a:custGeom>
            <a:avLst/>
            <a:gdLst/>
            <a:ahLst/>
            <a:cxnLst/>
            <a:rect l="l" t="t" r="r" b="b"/>
            <a:pathLst>
              <a:path w="10880517" h="10985339">
                <a:moveTo>
                  <a:pt x="0" y="0"/>
                </a:moveTo>
                <a:lnTo>
                  <a:pt x="10880517" y="0"/>
                </a:lnTo>
                <a:lnTo>
                  <a:pt x="10880517" y="10985340"/>
                </a:lnTo>
                <a:lnTo>
                  <a:pt x="0" y="109853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1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963"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9179AB20-FAC6-973C-C001-2A5950E129EC}"/>
              </a:ext>
            </a:extLst>
          </p:cNvPr>
          <p:cNvSpPr/>
          <p:nvPr/>
        </p:nvSpPr>
        <p:spPr>
          <a:xfrm>
            <a:off x="-1598079" y="7978360"/>
            <a:ext cx="8642243" cy="2559884"/>
          </a:xfrm>
          <a:custGeom>
            <a:avLst/>
            <a:gdLst/>
            <a:ahLst/>
            <a:cxnLst/>
            <a:rect l="l" t="t" r="r" b="b"/>
            <a:pathLst>
              <a:path w="8642243" h="2559883">
                <a:moveTo>
                  <a:pt x="0" y="0"/>
                </a:moveTo>
                <a:lnTo>
                  <a:pt x="8642243" y="0"/>
                </a:lnTo>
                <a:lnTo>
                  <a:pt x="8642243" y="2559884"/>
                </a:lnTo>
                <a:lnTo>
                  <a:pt x="0" y="25598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4905" b="-132722"/>
            </a:stretch>
          </a:blip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2F7AA033-7891-77B3-E8C2-A9F4AA7A56C0}"/>
              </a:ext>
            </a:extLst>
          </p:cNvPr>
          <p:cNvSpPr/>
          <p:nvPr/>
        </p:nvSpPr>
        <p:spPr>
          <a:xfrm flipH="1">
            <a:off x="6922718" y="7978360"/>
            <a:ext cx="8642243" cy="2559884"/>
          </a:xfrm>
          <a:custGeom>
            <a:avLst/>
            <a:gdLst/>
            <a:ahLst/>
            <a:cxnLst/>
            <a:rect l="l" t="t" r="r" b="b"/>
            <a:pathLst>
              <a:path w="8642243" h="2559883">
                <a:moveTo>
                  <a:pt x="8642243" y="0"/>
                </a:moveTo>
                <a:lnTo>
                  <a:pt x="0" y="0"/>
                </a:lnTo>
                <a:lnTo>
                  <a:pt x="0" y="2559884"/>
                </a:lnTo>
                <a:lnTo>
                  <a:pt x="8642243" y="2559884"/>
                </a:lnTo>
                <a:lnTo>
                  <a:pt x="864224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4905" b="-132722"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0A08B6F-7812-3F77-9899-1328FEE9F502}"/>
              </a:ext>
            </a:extLst>
          </p:cNvPr>
          <p:cNvSpPr/>
          <p:nvPr/>
        </p:nvSpPr>
        <p:spPr>
          <a:xfrm>
            <a:off x="11243839" y="7978360"/>
            <a:ext cx="8642243" cy="2559884"/>
          </a:xfrm>
          <a:custGeom>
            <a:avLst/>
            <a:gdLst/>
            <a:ahLst/>
            <a:cxnLst/>
            <a:rect l="l" t="t" r="r" b="b"/>
            <a:pathLst>
              <a:path w="8642243" h="2559883">
                <a:moveTo>
                  <a:pt x="0" y="0"/>
                </a:moveTo>
                <a:lnTo>
                  <a:pt x="8642243" y="0"/>
                </a:lnTo>
                <a:lnTo>
                  <a:pt x="8642243" y="2559884"/>
                </a:lnTo>
                <a:lnTo>
                  <a:pt x="0" y="25598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4905" b="-132722"/>
            </a:stretch>
          </a:blipFill>
        </p:spPr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063E123F-79C3-6FB5-599D-449AED1A7EA1}"/>
              </a:ext>
            </a:extLst>
          </p:cNvPr>
          <p:cNvGrpSpPr/>
          <p:nvPr/>
        </p:nvGrpSpPr>
        <p:grpSpPr>
          <a:xfrm>
            <a:off x="1485792" y="1486942"/>
            <a:ext cx="8530113" cy="7048382"/>
            <a:chOff x="0" y="0"/>
            <a:chExt cx="1849972" cy="177525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594C0CC-3D7E-3DB7-01F5-A9D182815E1C}"/>
                </a:ext>
              </a:extLst>
            </p:cNvPr>
            <p:cNvSpPr/>
            <p:nvPr/>
          </p:nvSpPr>
          <p:spPr>
            <a:xfrm>
              <a:off x="0" y="0"/>
              <a:ext cx="1849972" cy="1775253"/>
            </a:xfrm>
            <a:custGeom>
              <a:avLst/>
              <a:gdLst/>
              <a:ahLst/>
              <a:cxnLst/>
              <a:rect l="l" t="t" r="r" b="b"/>
              <a:pathLst>
                <a:path w="1849972" h="1775253">
                  <a:moveTo>
                    <a:pt x="105403" y="0"/>
                  </a:moveTo>
                  <a:lnTo>
                    <a:pt x="1744569" y="0"/>
                  </a:lnTo>
                  <a:cubicBezTo>
                    <a:pt x="1802781" y="0"/>
                    <a:pt x="1849972" y="47191"/>
                    <a:pt x="1849972" y="105403"/>
                  </a:cubicBezTo>
                  <a:lnTo>
                    <a:pt x="1849972" y="1669849"/>
                  </a:lnTo>
                  <a:cubicBezTo>
                    <a:pt x="1849972" y="1728062"/>
                    <a:pt x="1802781" y="1775253"/>
                    <a:pt x="1744569" y="1775253"/>
                  </a:cubicBezTo>
                  <a:lnTo>
                    <a:pt x="105403" y="1775253"/>
                  </a:lnTo>
                  <a:cubicBezTo>
                    <a:pt x="47191" y="1775253"/>
                    <a:pt x="0" y="1728062"/>
                    <a:pt x="0" y="1669849"/>
                  </a:cubicBezTo>
                  <a:lnTo>
                    <a:pt x="0" y="105403"/>
                  </a:lnTo>
                  <a:cubicBezTo>
                    <a:pt x="0" y="47191"/>
                    <a:pt x="47191" y="0"/>
                    <a:pt x="105403" y="0"/>
                  </a:cubicBezTo>
                  <a:close/>
                </a:path>
              </a:pathLst>
            </a:custGeom>
            <a:solidFill>
              <a:srgbClr val="7DDCFF"/>
            </a:solidFill>
          </p:spPr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51666CFC-C9F2-E60D-E474-E0F798C29B09}"/>
                </a:ext>
              </a:extLst>
            </p:cNvPr>
            <p:cNvSpPr txBox="1"/>
            <p:nvPr/>
          </p:nvSpPr>
          <p:spPr>
            <a:xfrm>
              <a:off x="0" y="-38100"/>
              <a:ext cx="1849972" cy="1813353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4C5AEC3D-509F-07AD-992F-F7BD11EF1FA3}"/>
              </a:ext>
            </a:extLst>
          </p:cNvPr>
          <p:cNvGrpSpPr/>
          <p:nvPr/>
        </p:nvGrpSpPr>
        <p:grpSpPr>
          <a:xfrm>
            <a:off x="2113166" y="1973912"/>
            <a:ext cx="7275365" cy="6096155"/>
            <a:chOff x="0" y="0"/>
            <a:chExt cx="1577848" cy="1535418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98083E68-B626-19BB-A435-BBAAC5003308}"/>
                </a:ext>
              </a:extLst>
            </p:cNvPr>
            <p:cNvSpPr/>
            <p:nvPr/>
          </p:nvSpPr>
          <p:spPr>
            <a:xfrm>
              <a:off x="0" y="0"/>
              <a:ext cx="1577848" cy="1535418"/>
            </a:xfrm>
            <a:custGeom>
              <a:avLst/>
              <a:gdLst/>
              <a:ahLst/>
              <a:cxnLst/>
              <a:rect l="l" t="t" r="r" b="b"/>
              <a:pathLst>
                <a:path w="1577848" h="1535418">
                  <a:moveTo>
                    <a:pt x="123582" y="0"/>
                  </a:moveTo>
                  <a:lnTo>
                    <a:pt x="1454266" y="0"/>
                  </a:lnTo>
                  <a:cubicBezTo>
                    <a:pt x="1487042" y="0"/>
                    <a:pt x="1518476" y="13020"/>
                    <a:pt x="1541652" y="36196"/>
                  </a:cubicBezTo>
                  <a:cubicBezTo>
                    <a:pt x="1564828" y="59372"/>
                    <a:pt x="1577848" y="90806"/>
                    <a:pt x="1577848" y="123582"/>
                  </a:cubicBezTo>
                  <a:lnTo>
                    <a:pt x="1577848" y="1411836"/>
                  </a:lnTo>
                  <a:cubicBezTo>
                    <a:pt x="1577848" y="1444612"/>
                    <a:pt x="1564828" y="1476046"/>
                    <a:pt x="1541652" y="1499222"/>
                  </a:cubicBezTo>
                  <a:cubicBezTo>
                    <a:pt x="1518476" y="1522398"/>
                    <a:pt x="1487042" y="1535418"/>
                    <a:pt x="1454266" y="1535418"/>
                  </a:cubicBezTo>
                  <a:lnTo>
                    <a:pt x="123582" y="1535418"/>
                  </a:lnTo>
                  <a:cubicBezTo>
                    <a:pt x="90806" y="1535418"/>
                    <a:pt x="59372" y="1522398"/>
                    <a:pt x="36196" y="1499222"/>
                  </a:cubicBezTo>
                  <a:cubicBezTo>
                    <a:pt x="13020" y="1476046"/>
                    <a:pt x="0" y="1444612"/>
                    <a:pt x="0" y="1411836"/>
                  </a:cubicBezTo>
                  <a:lnTo>
                    <a:pt x="0" y="123582"/>
                  </a:lnTo>
                  <a:cubicBezTo>
                    <a:pt x="0" y="90806"/>
                    <a:pt x="13020" y="59372"/>
                    <a:pt x="36196" y="36196"/>
                  </a:cubicBezTo>
                  <a:cubicBezTo>
                    <a:pt x="59372" y="13020"/>
                    <a:pt x="90806" y="0"/>
                    <a:pt x="123582" y="0"/>
                  </a:cubicBezTo>
                  <a:close/>
                </a:path>
              </a:pathLst>
            </a:custGeom>
            <a:solidFill>
              <a:srgbClr val="FFFEF7"/>
            </a:solidFill>
          </p:spPr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AC01B9B4-2100-1F67-E074-0D1C8DE3EB5A}"/>
                </a:ext>
              </a:extLst>
            </p:cNvPr>
            <p:cNvSpPr txBox="1"/>
            <p:nvPr/>
          </p:nvSpPr>
          <p:spPr>
            <a:xfrm>
              <a:off x="0" y="-38100"/>
              <a:ext cx="1577848" cy="1573518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B0586059-A6E9-15A1-A9A3-75D73B8D1624}"/>
              </a:ext>
            </a:extLst>
          </p:cNvPr>
          <p:cNvSpPr/>
          <p:nvPr/>
        </p:nvSpPr>
        <p:spPr>
          <a:xfrm rot="9751230" flipH="1">
            <a:off x="-926445" y="125616"/>
            <a:ext cx="3910290" cy="1279731"/>
          </a:xfrm>
          <a:custGeom>
            <a:avLst/>
            <a:gdLst/>
            <a:ahLst/>
            <a:cxnLst/>
            <a:rect l="l" t="t" r="r" b="b"/>
            <a:pathLst>
              <a:path w="3910290" h="1279731">
                <a:moveTo>
                  <a:pt x="3910290" y="0"/>
                </a:moveTo>
                <a:lnTo>
                  <a:pt x="0" y="0"/>
                </a:lnTo>
                <a:lnTo>
                  <a:pt x="0" y="1279731"/>
                </a:lnTo>
                <a:lnTo>
                  <a:pt x="3910290" y="1279731"/>
                </a:lnTo>
                <a:lnTo>
                  <a:pt x="391029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05259D49-B039-8540-3281-B62799CD8372}"/>
              </a:ext>
            </a:extLst>
          </p:cNvPr>
          <p:cNvSpPr/>
          <p:nvPr/>
        </p:nvSpPr>
        <p:spPr>
          <a:xfrm rot="-9664876" flipH="1">
            <a:off x="15018230" y="250176"/>
            <a:ext cx="3910290" cy="1279731"/>
          </a:xfrm>
          <a:custGeom>
            <a:avLst/>
            <a:gdLst/>
            <a:ahLst/>
            <a:cxnLst/>
            <a:rect l="l" t="t" r="r" b="b"/>
            <a:pathLst>
              <a:path w="3910290" h="1279731">
                <a:moveTo>
                  <a:pt x="3910291" y="0"/>
                </a:moveTo>
                <a:lnTo>
                  <a:pt x="0" y="0"/>
                </a:lnTo>
                <a:lnTo>
                  <a:pt x="0" y="1279731"/>
                </a:lnTo>
                <a:lnTo>
                  <a:pt x="3910291" y="1279731"/>
                </a:lnTo>
                <a:lnTo>
                  <a:pt x="391029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7E25B465-E8D0-D88F-3A5C-C4CDEB8F1E96}"/>
              </a:ext>
            </a:extLst>
          </p:cNvPr>
          <p:cNvSpPr/>
          <p:nvPr/>
        </p:nvSpPr>
        <p:spPr>
          <a:xfrm>
            <a:off x="17259301" y="5901806"/>
            <a:ext cx="1438304" cy="1231712"/>
          </a:xfrm>
          <a:custGeom>
            <a:avLst/>
            <a:gdLst/>
            <a:ahLst/>
            <a:cxnLst/>
            <a:rect l="l" t="t" r="r" b="b"/>
            <a:pathLst>
              <a:path w="1438304" h="1231711">
                <a:moveTo>
                  <a:pt x="0" y="0"/>
                </a:moveTo>
                <a:lnTo>
                  <a:pt x="1438304" y="0"/>
                </a:lnTo>
                <a:lnTo>
                  <a:pt x="1438304" y="1231711"/>
                </a:lnTo>
                <a:lnTo>
                  <a:pt x="0" y="123171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2522864A-437C-1349-7D0B-37568E89B265}"/>
              </a:ext>
            </a:extLst>
          </p:cNvPr>
          <p:cNvSpPr/>
          <p:nvPr/>
        </p:nvSpPr>
        <p:spPr>
          <a:xfrm>
            <a:off x="3646144" y="838279"/>
            <a:ext cx="4263311" cy="1317752"/>
          </a:xfrm>
          <a:custGeom>
            <a:avLst/>
            <a:gdLst/>
            <a:ahLst/>
            <a:cxnLst/>
            <a:rect l="l" t="t" r="r" b="b"/>
            <a:pathLst>
              <a:path w="4263311" h="1317751">
                <a:moveTo>
                  <a:pt x="0" y="0"/>
                </a:moveTo>
                <a:lnTo>
                  <a:pt x="4263311" y="0"/>
                </a:lnTo>
                <a:lnTo>
                  <a:pt x="4263311" y="1317751"/>
                </a:lnTo>
                <a:lnTo>
                  <a:pt x="0" y="131775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28E3F785-9711-C8D4-19C1-4FB6F2B9608A}"/>
              </a:ext>
            </a:extLst>
          </p:cNvPr>
          <p:cNvSpPr/>
          <p:nvPr/>
        </p:nvSpPr>
        <p:spPr>
          <a:xfrm>
            <a:off x="10687462" y="6087987"/>
            <a:ext cx="561701" cy="554553"/>
          </a:xfrm>
          <a:custGeom>
            <a:avLst/>
            <a:gdLst/>
            <a:ahLst/>
            <a:cxnLst/>
            <a:rect l="l" t="t" r="r" b="b"/>
            <a:pathLst>
              <a:path w="561701" h="554553">
                <a:moveTo>
                  <a:pt x="0" y="0"/>
                </a:moveTo>
                <a:lnTo>
                  <a:pt x="561701" y="0"/>
                </a:lnTo>
                <a:lnTo>
                  <a:pt x="561701" y="554553"/>
                </a:lnTo>
                <a:lnTo>
                  <a:pt x="0" y="5545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AC0B36FA-0353-902F-FF29-036637ABA18B}"/>
              </a:ext>
            </a:extLst>
          </p:cNvPr>
          <p:cNvSpPr/>
          <p:nvPr/>
        </p:nvSpPr>
        <p:spPr>
          <a:xfrm>
            <a:off x="16697600" y="3738252"/>
            <a:ext cx="561701" cy="554553"/>
          </a:xfrm>
          <a:custGeom>
            <a:avLst/>
            <a:gdLst/>
            <a:ahLst/>
            <a:cxnLst/>
            <a:rect l="l" t="t" r="r" b="b"/>
            <a:pathLst>
              <a:path w="561701" h="554553">
                <a:moveTo>
                  <a:pt x="0" y="0"/>
                </a:moveTo>
                <a:lnTo>
                  <a:pt x="561701" y="0"/>
                </a:lnTo>
                <a:lnTo>
                  <a:pt x="561701" y="554553"/>
                </a:lnTo>
                <a:lnTo>
                  <a:pt x="0" y="5545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08E8A260-D46C-E9ED-9A04-FB38E4F7A1BC}"/>
              </a:ext>
            </a:extLst>
          </p:cNvPr>
          <p:cNvSpPr txBox="1"/>
          <p:nvPr/>
        </p:nvSpPr>
        <p:spPr>
          <a:xfrm>
            <a:off x="1660883" y="3427393"/>
            <a:ext cx="7818896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7152" lvl="1" algn="ctr"/>
            <a:r>
              <a:rPr lang="vi-VN" sz="6000" dirty="0">
                <a:latin typeface="+mj-lt"/>
                <a:ea typeface="Sniglet"/>
                <a:cs typeface="Arial" panose="020B0604020202020204" pitchFamily="34" charset="0"/>
                <a:sym typeface="Sniglet"/>
              </a:rPr>
              <a:t>Một thư viện có 6500 quyển sách, cho mượn 2200 quyển. Hỏi còn lại bao nhiêu?</a:t>
            </a:r>
            <a:endParaRPr lang="en-US" sz="6000" dirty="0">
              <a:latin typeface="+mj-lt"/>
              <a:ea typeface="Sniglet"/>
              <a:cs typeface="Arial" panose="020B0604020202020204" pitchFamily="34" charset="0"/>
              <a:sym typeface="Sniglet"/>
            </a:endParaRPr>
          </a:p>
        </p:txBody>
      </p:sp>
      <p:sp>
        <p:nvSpPr>
          <p:cNvPr id="23" name="Freeform 18">
            <a:extLst>
              <a:ext uri="{FF2B5EF4-FFF2-40B4-BE49-F238E27FC236}">
                <a16:creationId xmlns:a16="http://schemas.microsoft.com/office/drawing/2014/main" id="{BBE6C10E-246C-F4C9-E198-5699EF1A491D}"/>
              </a:ext>
            </a:extLst>
          </p:cNvPr>
          <p:cNvSpPr/>
          <p:nvPr/>
        </p:nvSpPr>
        <p:spPr>
          <a:xfrm flipH="1">
            <a:off x="11519656" y="981225"/>
            <a:ext cx="3901580" cy="7200900"/>
          </a:xfrm>
          <a:custGeom>
            <a:avLst/>
            <a:gdLst/>
            <a:ahLst/>
            <a:cxnLst/>
            <a:rect l="l" t="t" r="r" b="b"/>
            <a:pathLst>
              <a:path w="3901579" h="7200900">
                <a:moveTo>
                  <a:pt x="0" y="0"/>
                </a:moveTo>
                <a:lnTo>
                  <a:pt x="3901578" y="0"/>
                </a:lnTo>
                <a:lnTo>
                  <a:pt x="3901578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59F4C6AC-B822-077F-685B-49AFC07BB443}"/>
              </a:ext>
            </a:extLst>
          </p:cNvPr>
          <p:cNvSpPr txBox="1"/>
          <p:nvPr/>
        </p:nvSpPr>
        <p:spPr>
          <a:xfrm>
            <a:off x="2195377" y="3234666"/>
            <a:ext cx="7384577" cy="26673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448"/>
              </a:lnSpc>
            </a:pPr>
            <a:r>
              <a:rPr lang="vi-VN" sz="7200" dirty="0">
                <a:latin typeface="+mj-lt"/>
                <a:ea typeface="Sniglet"/>
                <a:cs typeface="Arial" panose="020B0604020202020204" pitchFamily="34" charset="0"/>
                <a:sym typeface="Sniglet"/>
              </a:rPr>
              <a:t>Thư viện còn lại 4300 quyển sách</a:t>
            </a:r>
            <a:endParaRPr lang="en-US" sz="7200" dirty="0">
              <a:latin typeface="+mj-lt"/>
              <a:ea typeface="Sniglet"/>
              <a:cs typeface="Arial" panose="020B0604020202020204" pitchFamily="34" charset="0"/>
              <a:sym typeface="Sniglet"/>
            </a:endParaRPr>
          </a:p>
        </p:txBody>
      </p:sp>
      <p:sp>
        <p:nvSpPr>
          <p:cNvPr id="22" name="Freeform 19">
            <a:hlinkClick r:id="rId20" action="ppaction://hlinksldjump"/>
            <a:extLst>
              <a:ext uri="{FF2B5EF4-FFF2-40B4-BE49-F238E27FC236}">
                <a16:creationId xmlns:a16="http://schemas.microsoft.com/office/drawing/2014/main" id="{0A0EA598-5BD5-37FD-B0AB-00C7DAB3F0D4}"/>
              </a:ext>
            </a:extLst>
          </p:cNvPr>
          <p:cNvSpPr/>
          <p:nvPr/>
        </p:nvSpPr>
        <p:spPr>
          <a:xfrm>
            <a:off x="985470" y="7120548"/>
            <a:ext cx="2255391" cy="2255391"/>
          </a:xfrm>
          <a:custGeom>
            <a:avLst/>
            <a:gdLst/>
            <a:ahLst/>
            <a:cxnLst/>
            <a:rect l="l" t="t" r="r" b="b"/>
            <a:pathLst>
              <a:path w="2255391" h="2255391">
                <a:moveTo>
                  <a:pt x="0" y="0"/>
                </a:moveTo>
                <a:lnTo>
                  <a:pt x="2255391" y="0"/>
                </a:lnTo>
                <a:lnTo>
                  <a:pt x="2255391" y="2255391"/>
                </a:lnTo>
                <a:lnTo>
                  <a:pt x="0" y="225539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17">
            <a:hlinkClick r:id="rId23" action="ppaction://hlinksldjump"/>
            <a:extLst>
              <a:ext uri="{FF2B5EF4-FFF2-40B4-BE49-F238E27FC236}">
                <a16:creationId xmlns:a16="http://schemas.microsoft.com/office/drawing/2014/main" id="{4F17A9B6-6B2D-6657-A9A5-050EE9479923}"/>
              </a:ext>
            </a:extLst>
          </p:cNvPr>
          <p:cNvSpPr/>
          <p:nvPr/>
        </p:nvSpPr>
        <p:spPr>
          <a:xfrm>
            <a:off x="8814857" y="532697"/>
            <a:ext cx="2207244" cy="2385038"/>
          </a:xfrm>
          <a:custGeom>
            <a:avLst/>
            <a:gdLst/>
            <a:ahLst/>
            <a:cxnLst/>
            <a:rect l="l" t="t" r="r" b="b"/>
            <a:pathLst>
              <a:path w="2207244" h="2385038">
                <a:moveTo>
                  <a:pt x="0" y="0"/>
                </a:moveTo>
                <a:lnTo>
                  <a:pt x="2207244" y="0"/>
                </a:lnTo>
                <a:lnTo>
                  <a:pt x="2207244" y="2385038"/>
                </a:lnTo>
                <a:lnTo>
                  <a:pt x="0" y="2385038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pic>
        <p:nvPicPr>
          <p:cNvPr id="16" name="SoundEffectTransition">
            <a:hlinkClick r:id="" action="ppaction://media"/>
            <a:extLst>
              <a:ext uri="{FF2B5EF4-FFF2-40B4-BE49-F238E27FC236}">
                <a16:creationId xmlns:a16="http://schemas.microsoft.com/office/drawing/2014/main" id="{1E5E4654-2523-15EB-DDC7-B71D667F10A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41" end="34687.6875"/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17104490" y="8260208"/>
            <a:ext cx="731045" cy="731045"/>
          </a:xfrm>
          <a:prstGeom prst="rect">
            <a:avLst/>
          </a:prstGeom>
        </p:spPr>
      </p:pic>
      <p:pic>
        <p:nvPicPr>
          <p:cNvPr id="19" name="SoundEffectTransition">
            <a:hlinkClick r:id="" action="ppaction://media"/>
            <a:extLst>
              <a:ext uri="{FF2B5EF4-FFF2-40B4-BE49-F238E27FC236}">
                <a16:creationId xmlns:a16="http://schemas.microsoft.com/office/drawing/2014/main" id="{186DBCE0-71BE-9AD1-9E63-F3AB60D86CE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41" end="34687.6875"/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17333090" y="8488808"/>
            <a:ext cx="731045" cy="731045"/>
          </a:xfrm>
          <a:prstGeom prst="rect">
            <a:avLst/>
          </a:prstGeom>
        </p:spPr>
      </p:pic>
      <p:pic>
        <p:nvPicPr>
          <p:cNvPr id="26" name="utomp3.com - ĐỒNG HỒ ĐẾM NGƯỢC 30s MP4 Phan Linh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241317" y="-14659"/>
            <a:ext cx="2099834" cy="23611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8059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2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4815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62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</p:childTnLst>
        </p:cTn>
      </p:par>
    </p:tnLst>
    <p:bldLst>
      <p:bldP spid="25" grpId="0"/>
      <p:bldP spid="25" grpId="1"/>
      <p:bldP spid="1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4" name="Google Shape;2714;p62"/>
          <p:cNvSpPr txBox="1">
            <a:spLocks noGrp="1"/>
          </p:cNvSpPr>
          <p:nvPr>
            <p:ph type="title"/>
          </p:nvPr>
        </p:nvSpPr>
        <p:spPr>
          <a:xfrm>
            <a:off x="114300" y="2247900"/>
            <a:ext cx="18059400" cy="5058600"/>
          </a:xfrm>
          <a:prstGeom prst="rect">
            <a:avLst/>
          </a:prstGeom>
        </p:spPr>
        <p:txBody>
          <a:bodyPr spcFirstLastPara="1" vert="horz" wrap="square" lIns="182850" tIns="182850" rIns="182850" bIns="182850" rtlCol="0" anchor="ctr" anchorCtr="0">
            <a:noAutofit/>
          </a:bodyPr>
          <a:lstStyle/>
          <a:p>
            <a:r>
              <a:rPr lang="vi-VN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Tiết học đến đây là kết thúc</a:t>
            </a:r>
            <a:br>
              <a:rPr lang="vi-VN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vi-VN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Chúc các em chăm ngoan học giỏi!</a:t>
            </a:r>
            <a:endParaRPr sz="8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31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956</TotalTime>
  <Words>1463</Words>
  <Application>Microsoft Office PowerPoint</Application>
  <PresentationFormat>Custom</PresentationFormat>
  <Paragraphs>152</Paragraphs>
  <Slides>41</Slides>
  <Notes>13</Notes>
  <HiddenSlides>0</HiddenSlides>
  <MMClips>27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Fira Sans Extra Condensed Medium</vt:lpstr>
      <vt:lpstr>Times New Roman</vt:lpstr>
      <vt:lpstr>VNI-Vivi</vt:lpstr>
      <vt:lpstr>Baloo</vt:lpstr>
      <vt:lpstr>Arial</vt:lpstr>
      <vt:lpstr>Calibri</vt:lpstr>
      <vt:lpstr>Office Theme</vt:lpstr>
      <vt:lpstr>CHÀO MỪNG CÁC EM ĐẾN VỚI  TIẾT HỌC NGÀY HÔM NAY</vt:lpstr>
      <vt:lpstr>KHỞI ĐỘNG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LUYỆN TẬP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VẬN DỤNG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Tiết học đến đây là kết thúc Chúc các em chăm ngoan học giỏi!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Bản sao của Trò chơi Giải cứu Capybara</dc:title>
  <dc:creator>DELL</dc:creator>
  <cp:lastModifiedBy>User</cp:lastModifiedBy>
  <cp:revision>57</cp:revision>
  <dcterms:created xsi:type="dcterms:W3CDTF">2006-08-16T00:00:00Z</dcterms:created>
  <dcterms:modified xsi:type="dcterms:W3CDTF">2025-05-17T08:15:49Z</dcterms:modified>
  <dc:identifier>DAGf6e7qRUc</dc:identifier>
</cp:coreProperties>
</file>