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647" r:id="rId2"/>
    <p:sldId id="2638" r:id="rId3"/>
    <p:sldId id="2642" r:id="rId4"/>
    <p:sldId id="2639" r:id="rId5"/>
    <p:sldId id="2640" r:id="rId6"/>
    <p:sldId id="2644" r:id="rId7"/>
    <p:sldId id="2643" r:id="rId8"/>
    <p:sldId id="286" r:id="rId9"/>
    <p:sldId id="293" r:id="rId10"/>
    <p:sldId id="2645" r:id="rId11"/>
    <p:sldId id="260" r:id="rId12"/>
    <p:sldId id="2646" r:id="rId13"/>
    <p:sldId id="266" r:id="rId14"/>
    <p:sldId id="279" r:id="rId15"/>
    <p:sldId id="264" r:id="rId16"/>
    <p:sldId id="265" r:id="rId17"/>
    <p:sldId id="283" r:id="rId18"/>
    <p:sldId id="372" r:id="rId19"/>
    <p:sldId id="282" r:id="rId20"/>
    <p:sldId id="28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79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C14746-2352-44B0-840D-55D68C6472A4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4CA682-E0DC-4EBA-8581-B6E071777D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238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69D7F4-FD9A-629E-5423-BDBB6CD073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52145D7-D4D2-26F7-B28C-796E6A5F36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F3E71A6-FFAA-834B-7A59-F699DBDF34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9ECB443-E750-3C04-A3E8-9753A04EEB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CB8912-F0BA-4AD8-8415-DA1F26BCB09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75844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CB8912-F0BA-4AD8-8415-DA1F26BCB09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11351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6D85C-8CDD-EBB7-D583-B536BD369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4C9AFE1-D35D-AC99-3F36-A93FAB0B7A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00D3B4F-964D-4F46-883A-5D4867E053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CE136BE-A733-7BB2-DDB7-25A2C00187C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CB8912-F0BA-4AD8-8415-DA1F26BCB09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04164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79A24F-AA5C-72BE-0928-9FA9F1244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9E1ACF7-18D3-6B39-8049-6B1C92570A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455470D-C2F4-7749-1C16-920D9DD016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90CB317-C0EF-7B5A-AE6B-59370B39F1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CB8912-F0BA-4AD8-8415-DA1F26BCB09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83852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BEDBF4-1745-CC28-B41D-5724D6BCA6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6606FF4-FFD7-997C-FDB3-126699599D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DAE88FA-345D-FF4A-80E5-C7FC317AB1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CE31E72-12FA-7DA5-DB13-2FC829B66A2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CB8912-F0BA-4AD8-8415-DA1F26BCB09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17536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B1E39-7551-E2FD-6C0F-8847256933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E4D6FCA-0AF4-C87F-F55E-0D22290E0F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2C2C3BB-3D86-B873-62D1-0626554756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47E7566-7778-6F8D-ACE8-5B7A35E6272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CB8912-F0BA-4AD8-8415-DA1F26BCB09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70675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088EB-F08E-D78D-F1D3-6220F1D9B0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9C1DF0F-C264-9BF1-EBD9-21A4764AEA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010C224-01BE-204C-BEA0-39D8B628CF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361B0E6-3E5C-411C-1C74-782B63F938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CB8912-F0BA-4AD8-8415-DA1F26BCB09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44053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CB8912-F0BA-4AD8-8415-DA1F26BCB09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46852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CB8912-F0BA-4AD8-8415-DA1F26BCB09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74524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A6E86C-0149-F899-DD73-A66BEC8A0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8637377-0399-8A3A-1B27-7D8E0DC186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5A4FF1F-7433-EFB6-1F54-C662CB0D2D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2851D02-8BC1-A700-758E-5EC7AD07320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CB8912-F0BA-4AD8-8415-DA1F26BCB09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70800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CB8912-F0BA-4AD8-8415-DA1F26BCB09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3280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8E16F4-F408-792B-3607-2B0BC592B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024227E-D318-906F-B21D-AB65A1CCA5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2E07FB9-2D00-F05E-CC55-C5BF231EA9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C85A3F9-E219-7DAD-D788-FD89CD2AD2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CB8912-F0BA-4AD8-8415-DA1F26BCB09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54339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CB8912-F0BA-4AD8-8415-DA1F26BCB09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20647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CB8912-F0BA-4AD8-8415-DA1F26BCB09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00579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CB8912-F0BA-4AD8-8415-DA1F26BCB09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31120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CB8912-F0BA-4AD8-8415-DA1F26BCB09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37607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CB8912-F0BA-4AD8-8415-DA1F26BCB09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91045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CB8912-F0BA-4AD8-8415-DA1F26BCB09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27394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CB8912-F0BA-4AD8-8415-DA1F26BCB09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7111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5140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2545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8235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5813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0752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4703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9057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9207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0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9374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4678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92741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74347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57237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64593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74998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11061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68147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96840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47013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7B47E-6B26-E3AF-D74C-E360AE912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02E0C6-A5A0-8074-2375-B7426B92C7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0A5894-D9B3-54D4-06E9-DE589CB26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890EB-4BB1-4D0E-8883-BB9B8B3E4584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A083FD-9389-797D-17B1-DDF3270DD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47544C-907A-624C-5BF8-DAE58C03E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54DFE-C3E5-4D0A-BAC6-93FFE2A2FE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739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46311CB-4AF4-48F5-93C1-2E27C05EB6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2"/>
          <a:srcRect l="6989" t="5304" r="10334" b="5304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80340365-5B1C-4C27-972B-D29D53FDB47A}"/>
              </a:ext>
            </a:extLst>
          </p:cNvPr>
          <p:cNvSpPr/>
          <p:nvPr userDrawn="1"/>
        </p:nvSpPr>
        <p:spPr>
          <a:xfrm>
            <a:off x="-1" y="1"/>
            <a:ext cx="12192001" cy="6858000"/>
          </a:xfrm>
          <a:prstGeom prst="rect">
            <a:avLst/>
          </a:prstGeom>
          <a:gradFill>
            <a:gsLst>
              <a:gs pos="41700">
                <a:srgbClr val="FFFFFF">
                  <a:alpha val="80000"/>
                </a:srgbClr>
              </a:gs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104AF54A-3716-4C0F-9D7B-B0EB537FCE60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7825" y="219075"/>
            <a:ext cx="1390352" cy="1390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575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0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0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0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0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0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32D6E5-2D42-2A4D-BA8B-7CF5E63CA9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A792B0B-7EC0-00E7-97D0-FAD2FE5E05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63955" y="3027822"/>
            <a:ext cx="7429500" cy="4440218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424FF7F5-C141-5930-6C42-CDF5DE3FD9F0}"/>
              </a:ext>
            </a:extLst>
          </p:cNvPr>
          <p:cNvSpPr txBox="1"/>
          <p:nvPr/>
        </p:nvSpPr>
        <p:spPr>
          <a:xfrm>
            <a:off x="3971925" y="1676744"/>
            <a:ext cx="7696200" cy="240065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5000" b="1" i="0" u="none" strike="noStrike" kern="1200" cap="none" spc="0" normalizeH="0" baseline="0" noProof="0" dirty="0">
                <a:ln w="41275">
                  <a:noFill/>
                </a:ln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CHÀO</a:t>
            </a:r>
            <a:r>
              <a:rPr kumimoji="0" lang="en-US" altLang="zh-CN" sz="5000" b="1" i="0" u="none" strike="noStrike" kern="1200" cap="none" spc="0" normalizeH="0" noProof="0" dirty="0">
                <a:ln w="41275">
                  <a:noFill/>
                </a:ln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MỪNG QUÝ THẦY CÔ ĐẾN DỰ GIỜ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5000" b="1" i="0" u="none" strike="noStrike" kern="1200" cap="none" spc="0" normalizeH="0" noProof="0" dirty="0">
                <a:ln w="41275">
                  <a:noFill/>
                </a:ln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LỚP 3/3</a:t>
            </a:r>
            <a:endParaRPr kumimoji="0" lang="zh-CN" altLang="en-US" sz="5000" b="1" i="0" u="none" strike="noStrike" kern="1200" cap="none" spc="0" normalizeH="0" baseline="0" noProof="0" dirty="0">
              <a:ln w="41275">
                <a:noFill/>
              </a:ln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169392-2B6A-0734-D2B4-73C46BF153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9" y="552794"/>
            <a:ext cx="4140058" cy="41400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6750423" y="4840941"/>
            <a:ext cx="40610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Gv:TRẦN</a:t>
            </a:r>
            <a:r>
              <a:rPr lang="en-US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THỊ HOÀI </a:t>
            </a:r>
            <a:endParaRPr lang="en-US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387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23E55323-6DA2-4BE4-A384-A87A51F270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6955">
            <a:off x="10019888" y="121150"/>
            <a:ext cx="1811617" cy="154550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ECBEAE87-47B4-461E-8E44-69CC2F51B4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17529">
            <a:off x="-35806" y="3810740"/>
            <a:ext cx="828716" cy="687055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8ABBD584-2A61-4F7C-ADDD-0E2DF2DCD6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50" y="4106449"/>
            <a:ext cx="900374" cy="1135648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0043E177-2D1C-4BE8-B34A-B773B48B41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156" y="44497"/>
            <a:ext cx="1481138" cy="887378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00C7A28A-428E-4B8A-B681-DFB91CB503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6578" y="55741"/>
            <a:ext cx="1089168" cy="65254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48" y="388937"/>
            <a:ext cx="1667165" cy="166716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90020" y="488186"/>
            <a:ext cx="7927025" cy="485316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147513" y="2212431"/>
            <a:ext cx="575197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Khởi</a:t>
            </a:r>
            <a:r>
              <a:rPr kumimoji="0" lang="en-US" sz="70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70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động</a:t>
            </a:r>
            <a:endParaRPr kumimoji="0" lang="en-US" sz="7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6079" y="2419475"/>
            <a:ext cx="3469584" cy="34695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9948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802768-781F-4DBE-5046-6DDEA923B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8B031596-E28F-D4EE-8E9F-03ED38E65F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0118" y="1720567"/>
            <a:ext cx="4862113" cy="352153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31DA651-C993-73DF-B09D-E81078A62E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6955">
            <a:off x="10019888" y="121150"/>
            <a:ext cx="1811617" cy="154550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79E94AEE-4404-D181-3561-2C17584C28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17529">
            <a:off x="-35806" y="3810740"/>
            <a:ext cx="828716" cy="687055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0B2A8A54-0B78-6AD8-202E-3467676B35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50" y="4106449"/>
            <a:ext cx="900374" cy="1135648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A013B7A4-5C37-A3C4-BAFD-DE937FE599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156" y="44497"/>
            <a:ext cx="1481138" cy="887378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8882D0-2780-0B5A-F51C-8E061D3CF7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6578" y="55741"/>
            <a:ext cx="1089168" cy="65254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C2B4608-17C6-964C-048C-113CD29F5F8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64" y="98292"/>
            <a:ext cx="1667165" cy="166716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45EB3E8-5619-1F36-4907-2E826DB528A3}"/>
              </a:ext>
            </a:extLst>
          </p:cNvPr>
          <p:cNvSpPr/>
          <p:nvPr/>
        </p:nvSpPr>
        <p:spPr>
          <a:xfrm>
            <a:off x="1869520" y="893902"/>
            <a:ext cx="284244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u="sng" noProof="0" dirty="0" err="1">
                <a:solidFill>
                  <a:srgbClr val="E53238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Ôn</a:t>
            </a:r>
            <a:r>
              <a:rPr lang="en-US" sz="4800" u="sng" noProof="0" dirty="0">
                <a:solidFill>
                  <a:srgbClr val="E53238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lang="en-US" sz="4800" u="sng" noProof="0" dirty="0" err="1">
                <a:solidFill>
                  <a:srgbClr val="E53238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bài</a:t>
            </a:r>
            <a:r>
              <a:rPr lang="en-US" sz="4800" u="sng" noProof="0" dirty="0">
                <a:solidFill>
                  <a:srgbClr val="E53238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lang="en-US" sz="4800" u="sng" noProof="0" dirty="0" err="1">
                <a:solidFill>
                  <a:srgbClr val="E53238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cũ</a:t>
            </a:r>
            <a:r>
              <a:rPr lang="en-US" sz="4800" u="sng" noProof="0" dirty="0">
                <a:solidFill>
                  <a:srgbClr val="E53238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:</a:t>
            </a:r>
            <a:endParaRPr kumimoji="0" lang="en-US" sz="4800" b="0" i="0" u="sng" strike="noStrike" kern="1200" cap="none" spc="0" normalizeH="0" baseline="0" noProof="0" dirty="0">
              <a:ln>
                <a:noFill/>
              </a:ln>
              <a:solidFill>
                <a:srgbClr val="E53238"/>
              </a:solidFill>
              <a:effectLst/>
              <a:uLnTx/>
              <a:uFillTx/>
              <a:latin typeface="Calibri" panose="020F0502020204030204" pitchFamily="34" charset="0"/>
              <a:ea typeface="微软雅黑"/>
              <a:cs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333929A-45D6-8D75-DAE0-4411938F4F7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6079" y="2419475"/>
            <a:ext cx="3469584" cy="34695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82263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C687CD-6C4A-0A4A-EE71-BFCFA34DBB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9241F900-E140-EA74-6655-2987B11D54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0118" y="1720567"/>
            <a:ext cx="4862113" cy="352153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F982E4B-8BD8-D4F5-1F70-B6CFAC9178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6955">
            <a:off x="10019888" y="121150"/>
            <a:ext cx="1811617" cy="154550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BD4651A8-521E-2A21-5221-42DA902A4D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17529">
            <a:off x="-35806" y="3810740"/>
            <a:ext cx="828716" cy="687055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DC882CAF-C671-7415-5E07-43A5C0F23E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50" y="4106449"/>
            <a:ext cx="900374" cy="1135648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03378D06-29A9-9945-EA08-F3176ED4D5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156" y="44497"/>
            <a:ext cx="1481138" cy="887378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74825014-F9F9-6BA4-4525-8285841011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6578" y="55741"/>
            <a:ext cx="1089168" cy="65254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829D788-149D-472E-AC25-B786C9A03C4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64" y="98292"/>
            <a:ext cx="1667165" cy="166716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748F1BB-0551-355D-D29D-7A88A3CF6557}"/>
              </a:ext>
            </a:extLst>
          </p:cNvPr>
          <p:cNvSpPr/>
          <p:nvPr/>
        </p:nvSpPr>
        <p:spPr>
          <a:xfrm>
            <a:off x="1918924" y="889570"/>
            <a:ext cx="649248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u="sng" noProof="0" dirty="0" err="1">
                <a:solidFill>
                  <a:srgbClr val="E53238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Điền</a:t>
            </a:r>
            <a:r>
              <a:rPr lang="en-US" sz="4800" u="sng" noProof="0" dirty="0">
                <a:solidFill>
                  <a:srgbClr val="E53238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lang="en-US" sz="4800" u="sng" noProof="0" dirty="0" err="1">
                <a:solidFill>
                  <a:srgbClr val="E53238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r,d,gi</a:t>
            </a:r>
            <a:r>
              <a:rPr lang="en-US" sz="4800" u="sng" noProof="0" dirty="0">
                <a:solidFill>
                  <a:srgbClr val="E53238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lang="en-US" sz="4800" u="sng" noProof="0" dirty="0" err="1">
                <a:solidFill>
                  <a:srgbClr val="E53238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vào</a:t>
            </a:r>
            <a:r>
              <a:rPr lang="en-US" sz="4800" u="sng" noProof="0" dirty="0">
                <a:solidFill>
                  <a:srgbClr val="E53238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lang="en-US" sz="4800" u="sng" noProof="0" dirty="0" err="1">
                <a:solidFill>
                  <a:srgbClr val="E53238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chỗ</a:t>
            </a:r>
            <a:r>
              <a:rPr lang="en-US" sz="4800" u="sng" noProof="0" dirty="0">
                <a:solidFill>
                  <a:srgbClr val="E53238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lang="en-US" sz="4800" u="sng" noProof="0" dirty="0" err="1">
                <a:solidFill>
                  <a:srgbClr val="E53238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chấm</a:t>
            </a:r>
            <a:r>
              <a:rPr lang="en-US" sz="4800" u="sng" noProof="0" dirty="0">
                <a:solidFill>
                  <a:srgbClr val="E53238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endParaRPr kumimoji="0" lang="en-US" sz="4800" b="0" i="0" u="sng" strike="noStrike" kern="1200" cap="none" spc="0" normalizeH="0" baseline="0" noProof="0" dirty="0">
              <a:ln>
                <a:noFill/>
              </a:ln>
              <a:solidFill>
                <a:srgbClr val="E53238"/>
              </a:solidFill>
              <a:effectLst/>
              <a:uLnTx/>
              <a:uFillTx/>
              <a:latin typeface="Calibri" panose="020F0502020204030204" pitchFamily="34" charset="0"/>
              <a:ea typeface="微软雅黑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4643549-5CDB-E118-F5E2-4971E5E33B59}"/>
              </a:ext>
            </a:extLst>
          </p:cNvPr>
          <p:cNvSpPr/>
          <p:nvPr/>
        </p:nvSpPr>
        <p:spPr>
          <a:xfrm>
            <a:off x="5559546" y="2869853"/>
            <a:ext cx="3703258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g</a:t>
            </a:r>
            <a:r>
              <a:rPr kumimoji="0" lang="en-US" sz="6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iao</a:t>
            </a:r>
            <a:r>
              <a:rPr kumimoji="0" lang="en-US" sz="66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66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hàng</a:t>
            </a:r>
            <a:r>
              <a:rPr kumimoji="0" lang="en-US" sz="66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微软雅黑"/>
              <a:cs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DB56EB1-1FB0-6183-66CE-56C976006E8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6079" y="2419475"/>
            <a:ext cx="3469584" cy="34695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29D078A-84BD-1769-7120-EFA0A1C01761}"/>
              </a:ext>
            </a:extLst>
          </p:cNvPr>
          <p:cNvSpPr txBox="1"/>
          <p:nvPr/>
        </p:nvSpPr>
        <p:spPr>
          <a:xfrm>
            <a:off x="1438275" y="1962429"/>
            <a:ext cx="28098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>
                <a:solidFill>
                  <a:srgbClr val="000000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…</a:t>
            </a:r>
            <a:r>
              <a:rPr lang="en-US" sz="4400" dirty="0" err="1">
                <a:solidFill>
                  <a:srgbClr val="000000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ao</a:t>
            </a:r>
            <a:r>
              <a:rPr lang="en-US" sz="4400" dirty="0">
                <a:solidFill>
                  <a:srgbClr val="000000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hàng</a:t>
            </a:r>
            <a:r>
              <a:rPr lang="en-US" sz="4400" dirty="0">
                <a:solidFill>
                  <a:srgbClr val="000000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微软雅黑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54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1731B8-E43A-8A23-ED35-46556826C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B3362313-C7AA-DCB9-E22A-7A9C1F2419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0118" y="1720567"/>
            <a:ext cx="4862113" cy="352153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066800A-F989-4C44-0E52-E6A7137C0F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6955">
            <a:off x="10019888" y="121150"/>
            <a:ext cx="1811617" cy="154550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598D864F-8D47-4572-75BA-F0B441BAAA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17529">
            <a:off x="-35806" y="3810740"/>
            <a:ext cx="828716" cy="687055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D17B0651-652D-C29D-54BE-FB24865245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50" y="4106449"/>
            <a:ext cx="900374" cy="1135648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EA3B8103-8518-37A5-EB70-0EC67957B0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156" y="44497"/>
            <a:ext cx="1481138" cy="887378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2C69ED52-89FC-0E4B-641C-CF3CA459D3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6578" y="55741"/>
            <a:ext cx="1089168" cy="65254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8A19516-4388-8E88-DC4D-F46A31FECAB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64" y="98292"/>
            <a:ext cx="1667165" cy="166716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3538ABD-B48D-34AC-A6E6-BC99AF9606AD}"/>
              </a:ext>
            </a:extLst>
          </p:cNvPr>
          <p:cNvSpPr/>
          <p:nvPr/>
        </p:nvSpPr>
        <p:spPr>
          <a:xfrm>
            <a:off x="1918924" y="889570"/>
            <a:ext cx="643054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457200">
              <a:defRPr/>
            </a:pPr>
            <a:r>
              <a:rPr lang="en-US" sz="4800" u="sng" dirty="0" err="1">
                <a:solidFill>
                  <a:srgbClr val="E532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Điền</a:t>
            </a:r>
            <a:r>
              <a:rPr lang="en-US" sz="4800" u="sng" dirty="0">
                <a:solidFill>
                  <a:srgbClr val="E532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800" u="sng" dirty="0" err="1">
                <a:solidFill>
                  <a:srgbClr val="E532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r,d,gi</a:t>
            </a:r>
            <a:r>
              <a:rPr lang="en-US" sz="4800" u="sng" dirty="0">
                <a:solidFill>
                  <a:srgbClr val="E532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800" u="sng" dirty="0" err="1">
                <a:solidFill>
                  <a:srgbClr val="E532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vào</a:t>
            </a:r>
            <a:r>
              <a:rPr lang="en-US" sz="4800" u="sng" dirty="0">
                <a:solidFill>
                  <a:srgbClr val="E532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800" u="sng" dirty="0" err="1">
                <a:solidFill>
                  <a:srgbClr val="E532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chỗ</a:t>
            </a:r>
            <a:r>
              <a:rPr lang="en-US" sz="4800" u="sng" dirty="0">
                <a:solidFill>
                  <a:srgbClr val="E532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800" u="sng" dirty="0" err="1">
                <a:solidFill>
                  <a:srgbClr val="E532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chấm</a:t>
            </a:r>
            <a:r>
              <a:rPr lang="en-US" sz="4800" u="sng" dirty="0">
                <a:solidFill>
                  <a:srgbClr val="E532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FED7B5A-185D-7ECE-F31E-A60E82FDE744}"/>
              </a:ext>
            </a:extLst>
          </p:cNvPr>
          <p:cNvSpPr/>
          <p:nvPr/>
        </p:nvSpPr>
        <p:spPr>
          <a:xfrm>
            <a:off x="5952280" y="2869853"/>
            <a:ext cx="291778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con dao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微软雅黑"/>
              <a:cs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3009389-1A82-319A-8B68-C5C916DAD5F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6079" y="2419475"/>
            <a:ext cx="3469584" cy="34695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424BEEC-9124-767E-F64E-E1E44129B15A}"/>
              </a:ext>
            </a:extLst>
          </p:cNvPr>
          <p:cNvSpPr txBox="1"/>
          <p:nvPr/>
        </p:nvSpPr>
        <p:spPr>
          <a:xfrm>
            <a:off x="1772929" y="1962429"/>
            <a:ext cx="32943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>
                <a:solidFill>
                  <a:srgbClr val="000000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c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on …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ao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微软雅黑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5072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EC9B02-EF3A-A21B-08ED-0A952D926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FE885BDD-20DC-19FA-88B2-AA57B97FCD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0118" y="1720567"/>
            <a:ext cx="4862113" cy="352153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52AFC56-8649-6F81-B815-6B3BD4D0F9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6955">
            <a:off x="10019888" y="121150"/>
            <a:ext cx="1811617" cy="154550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ADAA58B0-4A7A-2F84-5207-03FA8496A0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17529">
            <a:off x="-35806" y="3810740"/>
            <a:ext cx="828716" cy="687055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8AAC5AEA-864A-711F-A208-336C08B114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50" y="4106449"/>
            <a:ext cx="900374" cy="1135648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505393A0-D3EA-AD9F-37CE-0B5FAFE358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156" y="44497"/>
            <a:ext cx="1481138" cy="887378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94143154-5A27-F97A-BF29-A8D74DF6C6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6578" y="55741"/>
            <a:ext cx="1089168" cy="65254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64623CD-39C7-0ED7-A2CE-047A4E23663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64" y="98292"/>
            <a:ext cx="1667165" cy="166716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78D87A7-FF27-9E75-1DED-592D5BBAA7B7}"/>
              </a:ext>
            </a:extLst>
          </p:cNvPr>
          <p:cNvSpPr/>
          <p:nvPr/>
        </p:nvSpPr>
        <p:spPr>
          <a:xfrm>
            <a:off x="1918924" y="889570"/>
            <a:ext cx="649248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u="sng" noProof="0" dirty="0" err="1">
                <a:solidFill>
                  <a:srgbClr val="E53238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Điền</a:t>
            </a:r>
            <a:r>
              <a:rPr lang="en-US" sz="4800" u="sng" noProof="0" dirty="0">
                <a:solidFill>
                  <a:srgbClr val="E53238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lang="en-US" sz="4800" u="sng" noProof="0" dirty="0" err="1">
                <a:solidFill>
                  <a:srgbClr val="E53238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r,d,gi</a:t>
            </a:r>
            <a:r>
              <a:rPr lang="en-US" sz="4800" u="sng" noProof="0" dirty="0">
                <a:solidFill>
                  <a:srgbClr val="E53238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lang="en-US" sz="4800" u="sng" noProof="0" dirty="0" err="1">
                <a:solidFill>
                  <a:srgbClr val="E53238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vào</a:t>
            </a:r>
            <a:r>
              <a:rPr lang="en-US" sz="4800" u="sng" noProof="0" dirty="0">
                <a:solidFill>
                  <a:srgbClr val="E53238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lang="en-US" sz="4800" u="sng" noProof="0" dirty="0" err="1">
                <a:solidFill>
                  <a:srgbClr val="E53238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chỗ</a:t>
            </a:r>
            <a:r>
              <a:rPr lang="en-US" sz="4800" u="sng" noProof="0" dirty="0">
                <a:solidFill>
                  <a:srgbClr val="E53238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lang="en-US" sz="4800" u="sng" noProof="0" dirty="0" err="1">
                <a:solidFill>
                  <a:srgbClr val="E53238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chấm</a:t>
            </a:r>
            <a:r>
              <a:rPr lang="en-US" sz="4800" u="sng" noProof="0" dirty="0">
                <a:solidFill>
                  <a:srgbClr val="E53238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endParaRPr kumimoji="0" lang="en-US" sz="4800" b="0" i="0" u="sng" strike="noStrike" kern="1200" cap="none" spc="0" normalizeH="0" baseline="0" noProof="0" dirty="0">
              <a:ln>
                <a:noFill/>
              </a:ln>
              <a:solidFill>
                <a:srgbClr val="E53238"/>
              </a:solidFill>
              <a:effectLst/>
              <a:uLnTx/>
              <a:uFillTx/>
              <a:latin typeface="Calibri" panose="020F0502020204030204" pitchFamily="34" charset="0"/>
              <a:ea typeface="微软雅黑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9C55F23-A266-3A93-EB71-E73FB1252A67}"/>
              </a:ext>
            </a:extLst>
          </p:cNvPr>
          <p:cNvSpPr/>
          <p:nvPr/>
        </p:nvSpPr>
        <p:spPr>
          <a:xfrm>
            <a:off x="5812820" y="2869853"/>
            <a:ext cx="319670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600" noProof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r</a:t>
            </a:r>
            <a:r>
              <a:rPr kumimoji="0" lang="en-US" sz="6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ao</a:t>
            </a:r>
            <a:r>
              <a:rPr kumimoji="0" lang="en-US" sz="66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66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bán</a:t>
            </a:r>
            <a:r>
              <a:rPr kumimoji="0" lang="en-US" sz="66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 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微软雅黑"/>
              <a:cs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2D3F31F-61B0-2D09-772C-503E8374B5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6079" y="2419475"/>
            <a:ext cx="3469584" cy="34695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2208ED5-C60E-CBA0-2594-358CD82C2934}"/>
              </a:ext>
            </a:extLst>
          </p:cNvPr>
          <p:cNvSpPr txBox="1"/>
          <p:nvPr/>
        </p:nvSpPr>
        <p:spPr>
          <a:xfrm>
            <a:off x="1772929" y="1962429"/>
            <a:ext cx="33713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>
                <a:solidFill>
                  <a:srgbClr val="000000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…</a:t>
            </a:r>
            <a:r>
              <a:rPr lang="en-US" sz="4400" dirty="0" err="1">
                <a:solidFill>
                  <a:srgbClr val="000000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ao</a:t>
            </a:r>
            <a:r>
              <a:rPr lang="en-US" sz="4400" dirty="0">
                <a:solidFill>
                  <a:srgbClr val="000000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bán</a:t>
            </a:r>
            <a:r>
              <a:rPr lang="en-US" sz="4400" dirty="0">
                <a:solidFill>
                  <a:srgbClr val="000000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微软雅黑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7381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93B6AA-EDCF-1A0B-CD51-19CED58F2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9175FA00-D8F7-B6E2-4519-9A5D895D70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0118" y="1720567"/>
            <a:ext cx="4862113" cy="352153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C59C074A-A38D-796E-5E72-C5FE4E68C4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6955">
            <a:off x="10019888" y="121150"/>
            <a:ext cx="1811617" cy="154550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B4FBAFC9-D2E7-D02E-3543-AB6AA0260A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17529">
            <a:off x="-35806" y="3810740"/>
            <a:ext cx="828716" cy="687055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83D3E5FE-51E4-A3A4-5A3B-6C49D8358F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50" y="4106449"/>
            <a:ext cx="900374" cy="1135648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54FD2AF1-9270-B923-477B-E9BBDB7197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156" y="44497"/>
            <a:ext cx="1481138" cy="887378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F4544439-DB63-2DF1-5A7F-4028CF2518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6578" y="55741"/>
            <a:ext cx="1089168" cy="65254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E39F6D4-3352-8E81-759D-8A5CF13FE2A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64" y="98292"/>
            <a:ext cx="1667165" cy="166716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6C19135-08F4-0B57-F0E9-3FB388373937}"/>
              </a:ext>
            </a:extLst>
          </p:cNvPr>
          <p:cNvSpPr/>
          <p:nvPr/>
        </p:nvSpPr>
        <p:spPr>
          <a:xfrm>
            <a:off x="1918924" y="889570"/>
            <a:ext cx="649248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u="sng" noProof="0" dirty="0" err="1">
                <a:solidFill>
                  <a:srgbClr val="E53238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Điền</a:t>
            </a:r>
            <a:r>
              <a:rPr lang="en-US" sz="4800" u="sng" noProof="0" dirty="0">
                <a:solidFill>
                  <a:srgbClr val="E53238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lang="en-US" sz="4800" u="sng" noProof="0" dirty="0" err="1">
                <a:solidFill>
                  <a:srgbClr val="E53238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r,d,gi</a:t>
            </a:r>
            <a:r>
              <a:rPr lang="en-US" sz="4800" u="sng" noProof="0" dirty="0">
                <a:solidFill>
                  <a:srgbClr val="E53238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lang="en-US" sz="4800" u="sng" noProof="0" dirty="0" err="1">
                <a:solidFill>
                  <a:srgbClr val="E53238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vào</a:t>
            </a:r>
            <a:r>
              <a:rPr lang="en-US" sz="4800" u="sng" noProof="0" dirty="0">
                <a:solidFill>
                  <a:srgbClr val="E53238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lang="en-US" sz="4800" u="sng" noProof="0" dirty="0" err="1">
                <a:solidFill>
                  <a:srgbClr val="E53238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chỗ</a:t>
            </a:r>
            <a:r>
              <a:rPr lang="en-US" sz="4800" u="sng" noProof="0" dirty="0">
                <a:solidFill>
                  <a:srgbClr val="E53238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lang="en-US" sz="4800" u="sng" noProof="0" dirty="0" err="1">
                <a:solidFill>
                  <a:srgbClr val="E53238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chấm</a:t>
            </a:r>
            <a:r>
              <a:rPr lang="en-US" sz="4800" u="sng" noProof="0" dirty="0">
                <a:solidFill>
                  <a:srgbClr val="E53238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endParaRPr kumimoji="0" lang="en-US" sz="4800" b="0" i="0" u="sng" strike="noStrike" kern="1200" cap="none" spc="0" normalizeH="0" baseline="0" noProof="0" dirty="0">
              <a:ln>
                <a:noFill/>
              </a:ln>
              <a:solidFill>
                <a:srgbClr val="E53238"/>
              </a:solidFill>
              <a:effectLst/>
              <a:uLnTx/>
              <a:uFillTx/>
              <a:latin typeface="Calibri" panose="020F0502020204030204" pitchFamily="34" charset="0"/>
              <a:ea typeface="微软雅黑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9BADCAF-31A0-FF91-47E3-0E87B70E74A4}"/>
              </a:ext>
            </a:extLst>
          </p:cNvPr>
          <p:cNvSpPr/>
          <p:nvPr/>
        </p:nvSpPr>
        <p:spPr>
          <a:xfrm>
            <a:off x="5489015" y="2869853"/>
            <a:ext cx="3844322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g</a:t>
            </a:r>
            <a:r>
              <a:rPr kumimoji="0" lang="en-US" sz="6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iao</a:t>
            </a:r>
            <a:r>
              <a:rPr kumimoji="0" lang="en-US" sz="66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66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thừa</a:t>
            </a:r>
            <a:r>
              <a:rPr kumimoji="0" lang="en-US" sz="66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 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微软雅黑"/>
              <a:cs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7FEA2D9-5A24-E4F4-3411-D8B574553E1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6079" y="2419475"/>
            <a:ext cx="3469584" cy="34695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C6C4C96-B19C-60B2-68E6-30A5F34536C1}"/>
              </a:ext>
            </a:extLst>
          </p:cNvPr>
          <p:cNvSpPr txBox="1"/>
          <p:nvPr/>
        </p:nvSpPr>
        <p:spPr>
          <a:xfrm>
            <a:off x="1772929" y="1962429"/>
            <a:ext cx="35420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>
                <a:solidFill>
                  <a:srgbClr val="000000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…</a:t>
            </a:r>
            <a:r>
              <a:rPr lang="en-US" sz="4400" dirty="0" err="1">
                <a:solidFill>
                  <a:srgbClr val="000000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ao</a:t>
            </a:r>
            <a:r>
              <a:rPr lang="en-US" sz="4400" dirty="0">
                <a:solidFill>
                  <a:srgbClr val="000000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thừa</a:t>
            </a:r>
            <a:r>
              <a:rPr lang="en-US" sz="4400" dirty="0">
                <a:solidFill>
                  <a:srgbClr val="000000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微软雅黑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5979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23E55323-6DA2-4BE4-A384-A87A51F270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6955">
            <a:off x="10128258" y="1467367"/>
            <a:ext cx="1811617" cy="154550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ECBEAE87-47B4-461E-8E44-69CC2F51B4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17529">
            <a:off x="403279" y="465793"/>
            <a:ext cx="828716" cy="687055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8ABBD584-2A61-4F7C-ADDD-0E2DF2DCD6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154" y="517127"/>
            <a:ext cx="900374" cy="1135648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47638C33-EC6E-49F9-BCA8-07FF832D51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97861">
            <a:off x="903421" y="3359504"/>
            <a:ext cx="904849" cy="60323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13536BAD-FDE1-4040-98D5-36D7A6D218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5607" y="5158955"/>
            <a:ext cx="333375" cy="352425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0043E177-2D1C-4BE8-B34A-B773B48B41C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1157" y="1245114"/>
            <a:ext cx="1481138" cy="887378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00C7A28A-428E-4B8A-B681-DFB91CB503B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6678" y="1426325"/>
            <a:ext cx="1089168" cy="652541"/>
          </a:xfrm>
          <a:prstGeom prst="rect">
            <a:avLst/>
          </a:prstGeom>
        </p:spPr>
      </p:pic>
      <p:sp>
        <p:nvSpPr>
          <p:cNvPr id="27" name="文本框 26">
            <a:extLst>
              <a:ext uri="{FF2B5EF4-FFF2-40B4-BE49-F238E27FC236}">
                <a16:creationId xmlns:a16="http://schemas.microsoft.com/office/drawing/2014/main" id="{85F92930-EF7D-440B-92E7-AC8BB5ABFB4F}"/>
              </a:ext>
            </a:extLst>
          </p:cNvPr>
          <p:cNvSpPr txBox="1"/>
          <p:nvPr/>
        </p:nvSpPr>
        <p:spPr>
          <a:xfrm>
            <a:off x="2505075" y="1760741"/>
            <a:ext cx="7542117" cy="186204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500" i="0" u="none" strike="noStrike" kern="1200" normalizeH="0" baseline="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Nghe </a:t>
            </a:r>
            <a:r>
              <a:rPr kumimoji="0" lang="en-US" altLang="zh-CN" sz="11500" i="0" u="none" strike="noStrike" kern="1200" normalizeH="0" baseline="0" noProof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viết</a:t>
            </a:r>
            <a:r>
              <a:rPr kumimoji="0" lang="en-US" altLang="zh-CN" sz="11500" i="0" u="none" strike="noStrike" kern="1200" normalizeH="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endParaRPr kumimoji="0" lang="zh-CN" altLang="en-US" sz="11500" i="0" u="none" strike="noStrike" kern="1200" normalizeH="0" baseline="0" noProof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89B02F03-64AF-46D9-B6B1-3A3839F8B5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352" y="5158954"/>
            <a:ext cx="333375" cy="35242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34054" y="1108275"/>
            <a:ext cx="3913971" cy="102421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09528" y="278967"/>
            <a:ext cx="97030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Thứ</a:t>
            </a:r>
            <a:r>
              <a:rPr lang="en-US" sz="320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Ba ,n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gày</a:t>
            </a:r>
            <a:r>
              <a:rPr lang="en-US" sz="320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23 t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háng</a:t>
            </a:r>
            <a:r>
              <a:rPr lang="en-US" sz="320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10 n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ăm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2024</a:t>
            </a:r>
          </a:p>
        </p:txBody>
      </p:sp>
    </p:spTree>
    <p:extLst>
      <p:ext uri="{BB962C8B-B14F-4D97-AF65-F5344CB8AC3E}">
        <p14:creationId xmlns:p14="http://schemas.microsoft.com/office/powerpoint/2010/main" val="2285298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12BC23D-DE29-4641-8D4E-E54D9D5F06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4925" y="0"/>
            <a:ext cx="3343275" cy="375524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D816432-7D0E-4A6C-A5B3-2E28A7D94C98}"/>
              </a:ext>
            </a:extLst>
          </p:cNvPr>
          <p:cNvSpPr txBox="1"/>
          <p:nvPr/>
        </p:nvSpPr>
        <p:spPr>
          <a:xfrm>
            <a:off x="1410365" y="230898"/>
            <a:ext cx="9698960" cy="5709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Nghe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thầy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đọc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thơ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algn="ctr"/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	</a:t>
            </a:r>
            <a:r>
              <a:rPr lang="vi-VN" sz="3200" b="1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Em nghe thầy đọc bao ngày</a:t>
            </a:r>
            <a:endParaRPr lang="en-US" sz="3200" b="1" dirty="0"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algn="ctr"/>
            <a:r>
              <a:rPr lang="vi-VN" sz="3200" b="1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Tiếng thơ đỏ nắng, xanh cây quanh nhà</a:t>
            </a:r>
            <a:endParaRPr lang="en-US" sz="3200" b="1" dirty="0"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algn="ctr"/>
            <a:r>
              <a:rPr lang="vi-VN" sz="3200" b="1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Mái chèo nghiêng mặt sông xa</a:t>
            </a:r>
            <a:endParaRPr lang="en-US" sz="3200" b="1" dirty="0"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3200" b="1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Bâng</a:t>
            </a:r>
            <a:r>
              <a:rPr lang="en-US" sz="3200" b="1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khuâng</a:t>
            </a:r>
            <a:r>
              <a:rPr lang="en-US" sz="3200" b="1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nghe</a:t>
            </a:r>
            <a:r>
              <a:rPr lang="en-US" sz="3200" b="1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vọng</a:t>
            </a:r>
            <a:r>
              <a:rPr lang="en-US" sz="3200" b="1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vi-VN" sz="3200" b="1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tiếng  bà năm xưa</a:t>
            </a:r>
            <a:endParaRPr lang="en-US" sz="3200" b="1" dirty="0"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algn="ctr"/>
            <a:r>
              <a:rPr lang="vi-VN" sz="3200" b="1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Nghe trăng thở động tàu dừa</a:t>
            </a:r>
            <a:endParaRPr lang="en-US" sz="3200" b="1" dirty="0"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algn="ctr"/>
            <a:r>
              <a:rPr lang="vi-VN" sz="3200" b="1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Rào rào nghe chuyển cơn mưa giữa trời...</a:t>
            </a:r>
          </a:p>
          <a:p>
            <a:pPr marL="0" marR="0" lvl="0" indent="0" algn="ctr" defTabSz="457200" rtl="0" eaLnBrk="1" fontAlgn="auto" latinLnBrk="0" hangingPunct="1"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Thêm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yêu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tiếng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hát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nụ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cười</a:t>
            </a:r>
            <a:endParaRPr lang="en-US" sz="3200" b="1" dirty="0">
              <a:solidFill>
                <a:srgbClr val="000000"/>
              </a:solidFill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US" sz="3200" b="1" baseline="0" dirty="0">
                <a:solidFill>
                  <a:srgbClr val="00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Nghe </a:t>
            </a:r>
            <a:r>
              <a:rPr lang="en-US" sz="3200" b="1" baseline="0" dirty="0" err="1">
                <a:solidFill>
                  <a:srgbClr val="00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thơ</a:t>
            </a:r>
            <a:r>
              <a:rPr 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em</a:t>
            </a:r>
            <a:r>
              <a:rPr 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thấy</a:t>
            </a:r>
            <a:r>
              <a:rPr 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đất</a:t>
            </a:r>
            <a:r>
              <a:rPr 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trời</a:t>
            </a:r>
            <a:r>
              <a:rPr 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đẹp</a:t>
            </a:r>
            <a:r>
              <a:rPr 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ra</a:t>
            </a:r>
            <a:r>
              <a:rPr 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.</a:t>
            </a:r>
          </a:p>
          <a:p>
            <a:pPr marL="0" marR="0" lvl="0" indent="0" algn="r" defTabSz="457200" rtl="0" eaLnBrk="1" fontAlgn="auto" latinLnBrk="0" hangingPunct="1"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(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Trần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Đăng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Khoa)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0011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959BF-79A3-1A99-35A0-F617D05D0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8F72E89-B5A8-78C8-A28C-97F6492755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86" y="188267"/>
            <a:ext cx="4528457" cy="27064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3220B20-3294-081B-F529-F57BAC7FD927}"/>
              </a:ext>
            </a:extLst>
          </p:cNvPr>
          <p:cNvSpPr txBox="1"/>
          <p:nvPr/>
        </p:nvSpPr>
        <p:spPr>
          <a:xfrm>
            <a:off x="1973943" y="1149590"/>
            <a:ext cx="137885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A1B7809-A086-A548-CB1A-9FCB6E74FCF2}"/>
              </a:ext>
            </a:extLst>
          </p:cNvPr>
          <p:cNvSpPr/>
          <p:nvPr/>
        </p:nvSpPr>
        <p:spPr>
          <a:xfrm>
            <a:off x="2338664" y="1757461"/>
            <a:ext cx="8327472" cy="2673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229CA6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Nghe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229CA6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–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229CA6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viết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229CA6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: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EA4618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Nghe </a:t>
            </a:r>
            <a:r>
              <a:rPr kumimoji="0" lang="en-US" sz="6600" b="0" i="0" u="none" strike="noStrike" kern="1200" cap="none" spc="0" normalizeH="0" baseline="0" noProof="0" dirty="0" err="1">
                <a:ln>
                  <a:noFill/>
                </a:ln>
                <a:solidFill>
                  <a:srgbClr val="EA4618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thầy</a:t>
            </a:r>
            <a:r>
              <a:rPr kumimoji="0" lang="en-US" sz="6600" b="0" i="0" u="none" strike="noStrike" kern="1200" cap="none" spc="0" normalizeH="0" noProof="0" dirty="0">
                <a:ln>
                  <a:noFill/>
                </a:ln>
                <a:solidFill>
                  <a:srgbClr val="EA4618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6600" b="0" i="0" u="none" strike="noStrike" kern="1200" cap="none" spc="0" normalizeH="0" noProof="0" dirty="0" err="1">
                <a:ln>
                  <a:noFill/>
                </a:ln>
                <a:solidFill>
                  <a:srgbClr val="EA4618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đọc</a:t>
            </a:r>
            <a:r>
              <a:rPr kumimoji="0" lang="en-US" sz="6600" b="0" i="0" u="none" strike="noStrike" kern="1200" cap="none" spc="0" normalizeH="0" noProof="0" dirty="0">
                <a:ln>
                  <a:noFill/>
                </a:ln>
                <a:solidFill>
                  <a:srgbClr val="EA4618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6600" b="0" i="0" u="none" strike="noStrike" kern="1200" cap="none" spc="0" normalizeH="0" noProof="0" dirty="0" err="1">
                <a:ln>
                  <a:noFill/>
                </a:ln>
                <a:solidFill>
                  <a:srgbClr val="EA4618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thơ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srgbClr val="EA4618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5495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23E55323-6DA2-4BE4-A384-A87A51F270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6955">
            <a:off x="10019888" y="121150"/>
            <a:ext cx="1811617" cy="154550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ECBEAE87-47B4-461E-8E44-69CC2F51B4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17529">
            <a:off x="-35806" y="3810740"/>
            <a:ext cx="828716" cy="687055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8ABBD584-2A61-4F7C-ADDD-0E2DF2DCD6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50" y="4106449"/>
            <a:ext cx="900374" cy="1135648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0043E177-2D1C-4BE8-B34A-B773B48B41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156" y="44497"/>
            <a:ext cx="1481138" cy="887378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00C7A28A-428E-4B8A-B681-DFB91CB503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6578" y="55741"/>
            <a:ext cx="1089168" cy="65254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48" y="388937"/>
            <a:ext cx="1667165" cy="166716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918924" y="889570"/>
            <a:ext cx="515076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u="sng" dirty="0" err="1">
                <a:solidFill>
                  <a:srgbClr val="E53238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Tìm</a:t>
            </a:r>
            <a:r>
              <a:rPr lang="en-US" sz="4800" u="sng" dirty="0">
                <a:solidFill>
                  <a:srgbClr val="E53238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lang="en-US" sz="4800" u="sng" dirty="0" err="1">
                <a:solidFill>
                  <a:srgbClr val="E53238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hiểu</a:t>
            </a:r>
            <a:r>
              <a:rPr lang="en-US" sz="4800" u="sng" dirty="0">
                <a:solidFill>
                  <a:srgbClr val="E53238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lang="en-US" sz="4800" u="sng" dirty="0" err="1">
                <a:solidFill>
                  <a:srgbClr val="E53238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đoạn</a:t>
            </a:r>
            <a:r>
              <a:rPr lang="en-US" sz="4800" u="sng" dirty="0">
                <a:solidFill>
                  <a:srgbClr val="E53238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lang="en-US" sz="4800" u="sng" dirty="0" err="1">
                <a:solidFill>
                  <a:srgbClr val="E53238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viết</a:t>
            </a:r>
            <a:r>
              <a:rPr lang="en-US" sz="4800" u="sng" dirty="0">
                <a:solidFill>
                  <a:srgbClr val="E53238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:</a:t>
            </a:r>
            <a:endParaRPr kumimoji="0" lang="en-US" sz="4800" b="0" i="0" u="sng" strike="noStrike" kern="1200" cap="none" spc="0" normalizeH="0" baseline="0" noProof="0" dirty="0">
              <a:ln>
                <a:noFill/>
              </a:ln>
              <a:solidFill>
                <a:srgbClr val="E53238"/>
              </a:solidFill>
              <a:effectLst/>
              <a:uLnTx/>
              <a:uFillTx/>
              <a:latin typeface="Calibri" panose="020F0502020204030204" pitchFamily="34" charset="0"/>
              <a:ea typeface="微软雅黑"/>
              <a:cs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90256" y="1720567"/>
            <a:ext cx="5751975" cy="352153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6079" y="2419475"/>
            <a:ext cx="3469584" cy="34695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8316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F8FB6-2229-7FF9-639D-B6C2BB2A0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A795DCFB-F8E6-000E-CA47-8E8CF2C2C1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6955">
            <a:off x="10019888" y="121150"/>
            <a:ext cx="1811617" cy="154550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D6E24BD4-51F9-AA55-C7AE-1F3C0E069D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17529">
            <a:off x="-35806" y="3810740"/>
            <a:ext cx="828716" cy="687055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0D4B48BA-58BA-A770-FF13-9DBA04C128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50" y="4106449"/>
            <a:ext cx="900374" cy="1135648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365F394D-A6D5-BD24-DAAA-C2C5E3B258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156" y="44497"/>
            <a:ext cx="1481138" cy="887378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9043B475-48EA-935C-0366-79D9E46140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6578" y="55741"/>
            <a:ext cx="1089168" cy="65254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45F3D7C-4E85-2524-D4D1-5A0BC0F43A9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48" y="388937"/>
            <a:ext cx="1667165" cy="166716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A9804AD-B11E-78CE-92D6-21200125C890}"/>
              </a:ext>
            </a:extLst>
          </p:cNvPr>
          <p:cNvSpPr/>
          <p:nvPr/>
        </p:nvSpPr>
        <p:spPr>
          <a:xfrm>
            <a:off x="1918924" y="889570"/>
            <a:ext cx="582082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sng" strike="noStrike" kern="1200" cap="none" spc="0" normalizeH="0" baseline="0" noProof="0" dirty="0" err="1">
                <a:ln>
                  <a:noFill/>
                </a:ln>
                <a:solidFill>
                  <a:srgbClr val="E53238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Cùng</a:t>
            </a:r>
            <a:r>
              <a:rPr kumimoji="0" lang="en-US" sz="4800" b="0" i="0" u="sng" strike="noStrike" kern="1200" cap="none" spc="0" normalizeH="0" baseline="0" noProof="0" dirty="0">
                <a:ln>
                  <a:noFill/>
                </a:ln>
                <a:solidFill>
                  <a:srgbClr val="E53238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4800" b="0" i="0" u="sng" strike="noStrike" kern="1200" cap="none" spc="0" normalizeH="0" baseline="0" noProof="0" dirty="0" err="1">
                <a:ln>
                  <a:noFill/>
                </a:ln>
                <a:solidFill>
                  <a:srgbClr val="E53238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luyện</a:t>
            </a:r>
            <a:r>
              <a:rPr kumimoji="0" lang="en-US" sz="4800" b="0" i="0" u="sng" strike="noStrike" kern="1200" cap="none" spc="0" normalizeH="0" baseline="0" noProof="0" dirty="0">
                <a:ln>
                  <a:noFill/>
                </a:ln>
                <a:solidFill>
                  <a:srgbClr val="E53238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4800" b="0" i="0" u="sng" strike="noStrike" kern="1200" cap="none" spc="0" normalizeH="0" baseline="0" noProof="0" dirty="0" err="1">
                <a:ln>
                  <a:noFill/>
                </a:ln>
                <a:solidFill>
                  <a:srgbClr val="E53238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viết</a:t>
            </a:r>
            <a:r>
              <a:rPr kumimoji="0" lang="en-US" sz="4800" b="0" i="0" u="sng" strike="noStrike" kern="1200" cap="none" spc="0" normalizeH="0" noProof="0" dirty="0">
                <a:ln>
                  <a:noFill/>
                </a:ln>
                <a:solidFill>
                  <a:srgbClr val="E53238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4800" b="0" i="0" u="sng" strike="noStrike" kern="1200" cap="none" spc="0" normalizeH="0" baseline="0" noProof="0" dirty="0" err="1">
                <a:ln>
                  <a:noFill/>
                </a:ln>
                <a:solidFill>
                  <a:srgbClr val="E53238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từ</a:t>
            </a:r>
            <a:r>
              <a:rPr kumimoji="0" lang="en-US" sz="4800" b="0" i="0" u="sng" strike="noStrike" kern="1200" cap="none" spc="0" normalizeH="0" baseline="0" noProof="0" dirty="0">
                <a:ln>
                  <a:noFill/>
                </a:ln>
                <a:solidFill>
                  <a:srgbClr val="E53238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4800" b="0" i="0" u="sng" strike="noStrike" kern="1200" cap="none" spc="0" normalizeH="0" baseline="0" noProof="0" dirty="0" err="1">
                <a:ln>
                  <a:noFill/>
                </a:ln>
                <a:solidFill>
                  <a:srgbClr val="E53238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khó</a:t>
            </a:r>
            <a:endParaRPr kumimoji="0" lang="en-US" sz="4800" b="0" i="0" u="sng" strike="noStrike" kern="1200" cap="none" spc="0" normalizeH="0" baseline="0" noProof="0" dirty="0">
              <a:ln>
                <a:noFill/>
              </a:ln>
              <a:solidFill>
                <a:srgbClr val="E53238"/>
              </a:solidFill>
              <a:effectLst/>
              <a:uLnTx/>
              <a:uFillTx/>
              <a:latin typeface="Calibri" panose="020F0502020204030204" pitchFamily="34" charset="0"/>
              <a:ea typeface="微软雅黑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A9CA5A-73A8-B986-F0C8-66DB71D062E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90256" y="1720567"/>
            <a:ext cx="5751975" cy="35215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7C802B1-6F62-64FE-F190-BDFDD4835EC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6079" y="2419475"/>
            <a:ext cx="3469584" cy="34695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57936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 descr="Mẫu giấy 5 ô ly - Mẫu giấy luyện viết chữ - Download.vn">
            <a:extLst>
              <a:ext uri="{FF2B5EF4-FFF2-40B4-BE49-F238E27FC236}">
                <a16:creationId xmlns:a16="http://schemas.microsoft.com/office/drawing/2014/main" id="{2EA29B69-2DD7-47B5-B88D-CEA2D91558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rgbClr val="4BACC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83" t="1" b="397"/>
          <a:stretch/>
        </p:blipFill>
        <p:spPr bwMode="auto">
          <a:xfrm>
            <a:off x="5081450" y="1875627"/>
            <a:ext cx="5555373" cy="4155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Google Shape;5317;p41">
            <a:extLst>
              <a:ext uri="{FF2B5EF4-FFF2-40B4-BE49-F238E27FC236}">
                <a16:creationId xmlns:a16="http://schemas.microsoft.com/office/drawing/2014/main" id="{7DD865EE-6580-4FA3-BBA2-BC363BD2C9D9}"/>
              </a:ext>
            </a:extLst>
          </p:cNvPr>
          <p:cNvSpPr txBox="1">
            <a:spLocks/>
          </p:cNvSpPr>
          <p:nvPr/>
        </p:nvSpPr>
        <p:spPr>
          <a:xfrm>
            <a:off x="4419572" y="495824"/>
            <a:ext cx="5965428" cy="602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9pPr>
          </a:lstStyle>
          <a:p>
            <a:pPr defTabSz="457200">
              <a:buClr>
                <a:prstClr val="black"/>
              </a:buClr>
            </a:pPr>
            <a:r>
              <a:rPr lang="vi-VN" sz="4000" b="0">
                <a:solidFill>
                  <a:srgbClr val="00B050"/>
                </a:solidFill>
                <a:latin typeface="Arial" panose="020B0604020202020204" pitchFamily="34" charset="0"/>
              </a:rPr>
              <a:t>Lưu ý khi trình bày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17C8B93-98A2-4506-ACDF-697743537298}"/>
              </a:ext>
            </a:extLst>
          </p:cNvPr>
          <p:cNvSpPr/>
          <p:nvPr/>
        </p:nvSpPr>
        <p:spPr>
          <a:xfrm>
            <a:off x="5089844" y="1903361"/>
            <a:ext cx="451996" cy="468000"/>
          </a:xfrm>
          <a:prstGeom prst="rect">
            <a:avLst/>
          </a:prstGeom>
          <a:solidFill>
            <a:srgbClr val="8064A2"/>
          </a:solidFill>
          <a:ln w="12700" cap="flat" cmpd="sng" algn="ctr">
            <a:solidFill>
              <a:srgbClr val="8064A2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6A8D625-0271-4020-853C-5D659E8D5849}"/>
              </a:ext>
            </a:extLst>
          </p:cNvPr>
          <p:cNvSpPr/>
          <p:nvPr/>
        </p:nvSpPr>
        <p:spPr>
          <a:xfrm>
            <a:off x="5541839" y="1903361"/>
            <a:ext cx="457525" cy="468000"/>
          </a:xfrm>
          <a:prstGeom prst="rect">
            <a:avLst/>
          </a:prstGeom>
          <a:solidFill>
            <a:srgbClr val="8064A2"/>
          </a:solidFill>
          <a:ln w="12700" cap="flat" cmpd="sng" algn="ctr">
            <a:solidFill>
              <a:srgbClr val="8064A2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C5D8663-1DB1-431D-ADA5-5C289D652965}"/>
              </a:ext>
            </a:extLst>
          </p:cNvPr>
          <p:cNvCxnSpPr/>
          <p:nvPr/>
        </p:nvCxnSpPr>
        <p:spPr>
          <a:xfrm flipV="1">
            <a:off x="3154376" y="2283887"/>
            <a:ext cx="1405498" cy="0"/>
          </a:xfrm>
          <a:prstGeom prst="straightConnector1">
            <a:avLst/>
          </a:prstGeom>
          <a:noFill/>
          <a:ln w="28575" cap="flat" cmpd="sng" algn="ctr">
            <a:solidFill>
              <a:srgbClr val="7030A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81AD6733-9A51-46A4-B16B-CFFA1259EF46}"/>
              </a:ext>
            </a:extLst>
          </p:cNvPr>
          <p:cNvSpPr/>
          <p:nvPr/>
        </p:nvSpPr>
        <p:spPr>
          <a:xfrm>
            <a:off x="5979922" y="3221197"/>
            <a:ext cx="53172" cy="56561"/>
          </a:xfrm>
          <a:prstGeom prst="ellipse">
            <a:avLst/>
          </a:prstGeom>
          <a:solidFill>
            <a:srgbClr val="FF0000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10EB8CB2-8F6A-4FEF-B390-E989802616AA}"/>
              </a:ext>
            </a:extLst>
          </p:cNvPr>
          <p:cNvSpPr/>
          <p:nvPr/>
        </p:nvSpPr>
        <p:spPr>
          <a:xfrm>
            <a:off x="5506539" y="3678994"/>
            <a:ext cx="53172" cy="56561"/>
          </a:xfrm>
          <a:prstGeom prst="ellipse">
            <a:avLst/>
          </a:prstGeom>
          <a:solidFill>
            <a:srgbClr val="FF0000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EDBD643-5524-4C4C-A574-BC9A3AE2D9AE}"/>
              </a:ext>
            </a:extLst>
          </p:cNvPr>
          <p:cNvSpPr/>
          <p:nvPr/>
        </p:nvSpPr>
        <p:spPr>
          <a:xfrm>
            <a:off x="1657351" y="1792989"/>
            <a:ext cx="30711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en-US" sz="2400" dirty="0" err="1">
                <a:solidFill>
                  <a:srgbClr val="7030A0"/>
                </a:solidFill>
                <a:cs typeface="Arial" panose="020B0604020202020204" pitchFamily="34" charset="0"/>
              </a:rPr>
              <a:t>Lùi</a:t>
            </a:r>
            <a:r>
              <a:rPr lang="en-US" sz="2400" dirty="0">
                <a:solidFill>
                  <a:srgbClr val="7030A0"/>
                </a:solidFill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cs typeface="Arial" panose="020B0604020202020204" pitchFamily="34" charset="0"/>
              </a:rPr>
              <a:t>vào</a:t>
            </a:r>
            <a:r>
              <a:rPr lang="en-US" sz="2400" dirty="0">
                <a:solidFill>
                  <a:srgbClr val="7030A0"/>
                </a:solidFill>
                <a:cs typeface="Arial" panose="020B0604020202020204" pitchFamily="34" charset="0"/>
              </a:rPr>
              <a:t> 2 ô </a:t>
            </a:r>
            <a:r>
              <a:rPr lang="en-US" sz="2400" dirty="0" err="1">
                <a:solidFill>
                  <a:srgbClr val="7030A0"/>
                </a:solidFill>
                <a:cs typeface="Arial" panose="020B0604020202020204" pitchFamily="34" charset="0"/>
              </a:rPr>
              <a:t>ly</a:t>
            </a:r>
            <a:r>
              <a:rPr lang="en-US" sz="2400" dirty="0">
                <a:solidFill>
                  <a:srgbClr val="7030A0"/>
                </a:solidFill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cs typeface="Arial" panose="020B0604020202020204" pitchFamily="34" charset="0"/>
              </a:rPr>
              <a:t>câu</a:t>
            </a:r>
            <a:r>
              <a:rPr lang="en-US" sz="2400" dirty="0">
                <a:solidFill>
                  <a:srgbClr val="7030A0"/>
                </a:solidFill>
                <a:cs typeface="Arial" panose="020B0604020202020204" pitchFamily="34" charset="0"/>
              </a:rPr>
              <a:t> 6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85DF2DD-5AEE-48C7-B606-9EB0ABA66C68}"/>
              </a:ext>
            </a:extLst>
          </p:cNvPr>
          <p:cNvSpPr/>
          <p:nvPr/>
        </p:nvSpPr>
        <p:spPr>
          <a:xfrm>
            <a:off x="5085627" y="2371360"/>
            <a:ext cx="451996" cy="450565"/>
          </a:xfrm>
          <a:prstGeom prst="rect">
            <a:avLst/>
          </a:prstGeom>
          <a:solidFill>
            <a:srgbClr val="00FF00"/>
          </a:solidFill>
          <a:ln w="12700" cap="flat" cmpd="sng" algn="ctr">
            <a:solidFill>
              <a:srgbClr val="9BBB59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8B5AB3C0-81F5-4235-8BA9-81D655857ADE}"/>
              </a:ext>
            </a:extLst>
          </p:cNvPr>
          <p:cNvCxnSpPr/>
          <p:nvPr/>
        </p:nvCxnSpPr>
        <p:spPr>
          <a:xfrm flipV="1">
            <a:off x="3145518" y="2761909"/>
            <a:ext cx="1405498" cy="0"/>
          </a:xfrm>
          <a:prstGeom prst="straightConnector1">
            <a:avLst/>
          </a:prstGeom>
          <a:noFill/>
          <a:ln w="28575" cap="flat" cmpd="sng" algn="ctr">
            <a:solidFill>
              <a:srgbClr val="00B05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1159D414-E530-49D4-9367-CCC648BE3AE7}"/>
              </a:ext>
            </a:extLst>
          </p:cNvPr>
          <p:cNvSpPr/>
          <p:nvPr/>
        </p:nvSpPr>
        <p:spPr>
          <a:xfrm>
            <a:off x="1657351" y="2287745"/>
            <a:ext cx="3063587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defTabSz="457200"/>
            <a:r>
              <a:rPr lang="en-US" sz="2400" dirty="0" err="1">
                <a:solidFill>
                  <a:srgbClr val="00B050"/>
                </a:solidFill>
                <a:cs typeface="Arial" panose="020B0604020202020204" pitchFamily="34" charset="0"/>
              </a:rPr>
              <a:t>Lùi</a:t>
            </a:r>
            <a:r>
              <a:rPr lang="en-US" sz="2400" dirty="0">
                <a:solidFill>
                  <a:srgbClr val="00B050"/>
                </a:solidFill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cs typeface="Arial" panose="020B0604020202020204" pitchFamily="34" charset="0"/>
              </a:rPr>
              <a:t>vào</a:t>
            </a:r>
            <a:r>
              <a:rPr lang="en-US" sz="2400" dirty="0">
                <a:solidFill>
                  <a:srgbClr val="00B050"/>
                </a:solidFill>
                <a:cs typeface="Arial" panose="020B0604020202020204" pitchFamily="34" charset="0"/>
              </a:rPr>
              <a:t> 1 ô </a:t>
            </a:r>
            <a:r>
              <a:rPr lang="en-US" sz="2400" dirty="0" err="1">
                <a:solidFill>
                  <a:srgbClr val="00B050"/>
                </a:solidFill>
                <a:cs typeface="Arial" panose="020B0604020202020204" pitchFamily="34" charset="0"/>
              </a:rPr>
              <a:t>ly</a:t>
            </a:r>
            <a:r>
              <a:rPr lang="en-US" sz="2400" dirty="0">
                <a:solidFill>
                  <a:srgbClr val="00B050"/>
                </a:solidFill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cs typeface="Arial" panose="020B0604020202020204" pitchFamily="34" charset="0"/>
              </a:rPr>
              <a:t>câu</a:t>
            </a:r>
            <a:r>
              <a:rPr lang="en-US" sz="2400" dirty="0">
                <a:solidFill>
                  <a:srgbClr val="00B050"/>
                </a:solidFill>
                <a:cs typeface="Arial" panose="020B0604020202020204" pitchFamily="34" charset="0"/>
              </a:rPr>
              <a:t> 8 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315A02A3-4BE3-4420-8F36-5A67F302EB0F}"/>
              </a:ext>
            </a:extLst>
          </p:cNvPr>
          <p:cNvSpPr/>
          <p:nvPr/>
        </p:nvSpPr>
        <p:spPr>
          <a:xfrm>
            <a:off x="5963579" y="2321447"/>
            <a:ext cx="53172" cy="56561"/>
          </a:xfrm>
          <a:prstGeom prst="ellipse">
            <a:avLst/>
          </a:prstGeom>
          <a:solidFill>
            <a:srgbClr val="FF0000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0BD0F6D-6CB3-4D61-857F-A1D42E3928AB}"/>
              </a:ext>
            </a:extLst>
          </p:cNvPr>
          <p:cNvSpPr/>
          <p:nvPr/>
        </p:nvSpPr>
        <p:spPr>
          <a:xfrm>
            <a:off x="5511037" y="2776501"/>
            <a:ext cx="53172" cy="56561"/>
          </a:xfrm>
          <a:prstGeom prst="ellipse">
            <a:avLst/>
          </a:prstGeom>
          <a:solidFill>
            <a:srgbClr val="FF0000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A62FDB6D-5ACF-4AFD-BF4C-060647F0B000}"/>
              </a:ext>
            </a:extLst>
          </p:cNvPr>
          <p:cNvSpPr/>
          <p:nvPr/>
        </p:nvSpPr>
        <p:spPr>
          <a:xfrm>
            <a:off x="5975159" y="4133781"/>
            <a:ext cx="53172" cy="56561"/>
          </a:xfrm>
          <a:prstGeom prst="ellipse">
            <a:avLst/>
          </a:prstGeom>
          <a:solidFill>
            <a:srgbClr val="FF0000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6875E78-D102-4D23-B322-1183A89CD6C9}"/>
              </a:ext>
            </a:extLst>
          </p:cNvPr>
          <p:cNvSpPr/>
          <p:nvPr/>
        </p:nvSpPr>
        <p:spPr>
          <a:xfrm>
            <a:off x="5501776" y="4591578"/>
            <a:ext cx="53172" cy="56561"/>
          </a:xfrm>
          <a:prstGeom prst="ellipse">
            <a:avLst/>
          </a:prstGeom>
          <a:solidFill>
            <a:srgbClr val="FF0000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pic>
        <p:nvPicPr>
          <p:cNvPr id="36" name="Picture 35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E51A69-10E2-4C77-8642-F1EADE779E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48" y="0"/>
            <a:ext cx="1390352" cy="1390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847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1" grpId="0" animBg="1"/>
      <p:bldP spid="22" grpId="0" animBg="1"/>
      <p:bldP spid="23" grpId="0"/>
      <p:bldP spid="25" grpId="0" animBg="1"/>
      <p:bldP spid="27" grpId="0"/>
      <p:bldP spid="28" grpId="0" animBg="1"/>
      <p:bldP spid="29" grpId="0" animBg="1"/>
      <p:bldP spid="31" grpId="0" animBg="1"/>
      <p:bldP spid="3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9640"/>
            <a:ext cx="1461848" cy="14618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12595" y="336307"/>
            <a:ext cx="6126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sng" strike="noStrike" kern="1200" cap="none" spc="0" normalizeH="0" baseline="0" noProof="0" dirty="0" err="1">
                <a:ln>
                  <a:noFill/>
                </a:ln>
                <a:solidFill>
                  <a:srgbClr val="E53238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Lưu</a:t>
            </a:r>
            <a:r>
              <a:rPr kumimoji="0" lang="en-US" sz="3600" b="0" i="0" u="sng" strike="noStrike" kern="1200" cap="none" spc="0" normalizeH="0" baseline="0" noProof="0" dirty="0">
                <a:ln>
                  <a:noFill/>
                </a:ln>
                <a:solidFill>
                  <a:srgbClr val="E53238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ý </a:t>
            </a:r>
            <a:r>
              <a:rPr kumimoji="0" lang="en-US" sz="3600" b="0" i="0" u="sng" strike="noStrike" kern="1200" cap="none" spc="0" normalizeH="0" baseline="0" noProof="0" dirty="0" err="1">
                <a:ln>
                  <a:noFill/>
                </a:ln>
                <a:solidFill>
                  <a:srgbClr val="E53238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về</a:t>
            </a:r>
            <a:r>
              <a:rPr kumimoji="0" lang="en-US" sz="3600" b="0" i="0" u="sng" strike="noStrike" kern="1200" cap="none" spc="0" normalizeH="0" baseline="0" noProof="0" dirty="0">
                <a:ln>
                  <a:noFill/>
                </a:ln>
                <a:solidFill>
                  <a:srgbClr val="E53238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600" b="0" i="0" u="sng" strike="noStrike" kern="1200" cap="none" spc="0" normalizeH="0" baseline="0" noProof="0" dirty="0" err="1">
                <a:ln>
                  <a:noFill/>
                </a:ln>
                <a:solidFill>
                  <a:srgbClr val="E53238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tư</a:t>
            </a:r>
            <a:r>
              <a:rPr kumimoji="0" lang="en-US" sz="3600" b="0" i="0" u="sng" strike="noStrike" kern="1200" cap="none" spc="0" normalizeH="0" baseline="0" noProof="0" dirty="0">
                <a:ln>
                  <a:noFill/>
                </a:ln>
                <a:solidFill>
                  <a:srgbClr val="E53238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600" b="0" i="0" u="sng" strike="noStrike" kern="1200" cap="none" spc="0" normalizeH="0" baseline="0" noProof="0" dirty="0" err="1">
                <a:ln>
                  <a:noFill/>
                </a:ln>
                <a:solidFill>
                  <a:srgbClr val="E53238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thế</a:t>
            </a:r>
            <a:r>
              <a:rPr kumimoji="0" lang="en-US" sz="3600" b="0" i="0" u="sng" strike="noStrike" kern="1200" cap="none" spc="0" normalizeH="0" baseline="0" noProof="0" dirty="0">
                <a:ln>
                  <a:noFill/>
                </a:ln>
                <a:solidFill>
                  <a:srgbClr val="E53238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600" b="0" i="0" u="sng" strike="noStrike" kern="1200" cap="none" spc="0" normalizeH="0" baseline="0" noProof="0" dirty="0" err="1">
                <a:ln>
                  <a:noFill/>
                </a:ln>
                <a:solidFill>
                  <a:srgbClr val="E53238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ngồi</a:t>
            </a:r>
            <a:r>
              <a:rPr kumimoji="0" lang="en-US" sz="3600" b="0" i="0" u="sng" strike="noStrike" kern="1200" cap="none" spc="0" normalizeH="0" baseline="0" noProof="0" dirty="0">
                <a:ln>
                  <a:noFill/>
                </a:ln>
                <a:solidFill>
                  <a:srgbClr val="E53238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600" b="0" i="0" u="sng" strike="noStrike" kern="1200" cap="none" spc="0" normalizeH="0" baseline="0" noProof="0" dirty="0" err="1">
                <a:ln>
                  <a:noFill/>
                </a:ln>
                <a:solidFill>
                  <a:srgbClr val="E53238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viết</a:t>
            </a:r>
            <a:endParaRPr kumimoji="0" lang="en-US" sz="3600" b="0" i="0" u="sng" strike="noStrike" kern="1200" cap="none" spc="0" normalizeH="0" baseline="0" noProof="0" dirty="0">
              <a:ln>
                <a:noFill/>
              </a:ln>
              <a:solidFill>
                <a:srgbClr val="E53238"/>
              </a:solidFill>
              <a:effectLst/>
              <a:uLnTx/>
              <a:uFillTx/>
              <a:latin typeface="Calibri" panose="020F0502020204030204" pitchFamily="34" charset="0"/>
              <a:ea typeface="微软雅黑"/>
              <a:cs typeface="Calibri" panose="020F050202020403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2678" y="1696937"/>
            <a:ext cx="4218798" cy="247519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/>
          <a:srcRect b="67026"/>
          <a:stretch/>
        </p:blipFill>
        <p:spPr>
          <a:xfrm>
            <a:off x="83151" y="1886887"/>
            <a:ext cx="5995668" cy="165224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30925" y="2337334"/>
            <a:ext cx="489210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E53238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Khoảng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E53238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E53238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cách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E53238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E53238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từ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E53238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E53238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mắt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E53238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E53238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đến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E53238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E53238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vở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E53238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25 – 30cm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80985" y="3958961"/>
            <a:ext cx="5998984" cy="165825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273330" y="4558372"/>
            <a:ext cx="56142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64D2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1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64D2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tay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64D2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64D2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cầm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64D2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64D2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viết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64D2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, 1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64D2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tay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64D2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64D2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giữ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64D2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64D2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trang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64D2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64D2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vở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64D2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微软雅黑"/>
              <a:cs typeface="Calibri" panose="020F0502020204030204" pitchFamily="34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9778" y="134669"/>
            <a:ext cx="5812222" cy="165825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518641" y="760409"/>
            <a:ext cx="54946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77849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Thẳng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77849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77849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lưng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77849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77849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chân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77849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77849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đặt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77849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77849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đúng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77849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77849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vị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77849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77849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trí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778495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微软雅黑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8040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/>
      <p:bldP spid="20" grpId="0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loud Callout 5"/>
          <p:cNvSpPr/>
          <p:nvPr/>
        </p:nvSpPr>
        <p:spPr>
          <a:xfrm>
            <a:off x="3001975" y="0"/>
            <a:ext cx="3032760" cy="1768145"/>
          </a:xfrm>
          <a:prstGeom prst="cloudCallout">
            <a:avLst>
              <a:gd name="adj1" fmla="val -76166"/>
              <a:gd name="adj2" fmla="val 78869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Tiêu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chí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đánh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giá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微软雅黑"/>
              <a:cs typeface="Calibri" panose="020F050202020403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5960" y="1188872"/>
            <a:ext cx="6065519" cy="36884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6691129" y="1488475"/>
            <a:ext cx="3809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200" b="0" i="0" u="none" strike="noStrike" kern="1200" cap="none" spc="0" normalizeH="0" baseline="0" noProof="0" dirty="0">
                <a:ln>
                  <a:noFill/>
                </a:ln>
                <a:solidFill>
                  <a:srgbClr val="E53238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1. Sai không quá 5 lỗi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691129" y="2890485"/>
            <a:ext cx="49522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64D2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2.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64D2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Chữ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64D2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64D2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viết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64D2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64D2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rõ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64D2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64D2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ràng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64D2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64D2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sạch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64D2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64D2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đẹp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64D2">
                  <a:lumMod val="7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微软雅黑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691129" y="4104652"/>
            <a:ext cx="47698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3.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Trình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bày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đúng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hình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thức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 pitchFamily="34" charset="0"/>
              <a:ea typeface="微软雅黑"/>
              <a:cs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97323" y="1872655"/>
            <a:ext cx="2361322" cy="3205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756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/>
      <p:bldP spid="13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D0CAF99-277D-4D07-9C5B-F1D756F050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504" y="1189995"/>
            <a:ext cx="2712584" cy="421957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2776255-5F7C-48BD-BFBA-E415825303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77038" flipH="1">
            <a:off x="4876587" y="679870"/>
            <a:ext cx="4745695" cy="479803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762637" y="2171376"/>
            <a:ext cx="318970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hãy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tự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đánh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giá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phần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viết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của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mình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và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của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bạn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微软雅黑"/>
              <a:cs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14777"/>
            <a:ext cx="6263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loo" panose="03080902040302020200" pitchFamily="66" charset="0"/>
                <a:ea typeface="微软雅黑"/>
                <a:cs typeface="Baloo" panose="03080902040302020200" pitchFamily="66" charset="0"/>
              </a:rPr>
              <a:t>Nghe –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loo" panose="03080902040302020200" pitchFamily="66" charset="0"/>
                <a:ea typeface="微软雅黑"/>
                <a:cs typeface="Baloo" panose="03080902040302020200" pitchFamily="66" charset="0"/>
              </a:rPr>
              <a:t>viết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loo" panose="03080902040302020200" pitchFamily="66" charset="0"/>
                <a:ea typeface="微软雅黑"/>
                <a:cs typeface="Baloo" panose="03080902040302020200" pitchFamily="66" charset="0"/>
              </a:rPr>
              <a:t>: </a:t>
            </a:r>
            <a:r>
              <a:rPr lang="en-US" sz="3200" dirty="0">
                <a:solidFill>
                  <a:srgbClr val="000000"/>
                </a:solidFill>
                <a:latin typeface="Baloo" panose="03080902040302020200" pitchFamily="66" charset="0"/>
                <a:ea typeface="微软雅黑"/>
                <a:cs typeface="Baloo" panose="03080902040302020200" pitchFamily="66" charset="0"/>
              </a:rPr>
              <a:t>Nghe </a:t>
            </a:r>
            <a:r>
              <a:rPr lang="en-US" sz="3200" dirty="0" err="1">
                <a:solidFill>
                  <a:srgbClr val="000000"/>
                </a:solidFill>
                <a:latin typeface="Baloo" panose="03080902040302020200" pitchFamily="66" charset="0"/>
                <a:ea typeface="微软雅黑"/>
                <a:cs typeface="Baloo" panose="03080902040302020200" pitchFamily="66" charset="0"/>
              </a:rPr>
              <a:t>thầy</a:t>
            </a:r>
            <a:r>
              <a:rPr lang="en-US" sz="3200" dirty="0">
                <a:solidFill>
                  <a:srgbClr val="000000"/>
                </a:solidFill>
                <a:latin typeface="Baloo" panose="03080902040302020200" pitchFamily="66" charset="0"/>
                <a:ea typeface="微软雅黑"/>
                <a:cs typeface="Baloo" panose="03080902040302020200" pitchFamily="66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Baloo" panose="03080902040302020200" pitchFamily="66" charset="0"/>
                <a:ea typeface="微软雅黑"/>
                <a:cs typeface="Baloo" panose="03080902040302020200" pitchFamily="66" charset="0"/>
              </a:rPr>
              <a:t>đọc</a:t>
            </a:r>
            <a:r>
              <a:rPr lang="en-US" sz="3200" dirty="0">
                <a:solidFill>
                  <a:srgbClr val="000000"/>
                </a:solidFill>
                <a:latin typeface="Baloo" panose="03080902040302020200" pitchFamily="66" charset="0"/>
                <a:ea typeface="微软雅黑"/>
                <a:cs typeface="Baloo" panose="03080902040302020200" pitchFamily="66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Baloo" panose="03080902040302020200" pitchFamily="66" charset="0"/>
                <a:ea typeface="微软雅黑"/>
                <a:cs typeface="Baloo" panose="03080902040302020200" pitchFamily="66" charset="0"/>
              </a:rPr>
              <a:t>thơ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loo" panose="03080902040302020200" pitchFamily="66" charset="0"/>
              <a:ea typeface="微软雅黑"/>
              <a:cs typeface="Baloo" panose="03080902040302020200" pitchFamily="66" charset="0"/>
            </a:endParaRPr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05E747AA-8D02-49F0-AF05-EA647C3685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48" y="0"/>
            <a:ext cx="1390352" cy="1390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692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70CD98D-543F-4A26-9F31-4944E0BD35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7810" y="-335280"/>
            <a:ext cx="9597390" cy="54864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419475" y="2950845"/>
            <a:ext cx="58140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2.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Làm</a:t>
            </a:r>
            <a:r>
              <a:rPr kumimoji="0" lang="en-US" sz="4400" b="1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bài</a:t>
            </a:r>
            <a:r>
              <a:rPr kumimoji="0" lang="en-US" sz="4400" b="1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tập</a:t>
            </a:r>
            <a:r>
              <a:rPr kumimoji="0" lang="en-US" sz="4400" b="1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b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554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0AD7BD0-0FE5-D1F7-0E2B-E835DCCB9B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72" b="1"/>
          <a:stretch/>
        </p:blipFill>
        <p:spPr>
          <a:xfrm>
            <a:off x="0" y="0"/>
            <a:ext cx="12191980" cy="6856718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365ABB8-A300-5991-B1BF-CE0317F5E509}"/>
              </a:ext>
            </a:extLst>
          </p:cNvPr>
          <p:cNvSpPr/>
          <p:nvPr/>
        </p:nvSpPr>
        <p:spPr>
          <a:xfrm>
            <a:off x="524056" y="426842"/>
            <a:ext cx="5197476" cy="695148"/>
          </a:xfrm>
          <a:prstGeom prst="roundRect">
            <a:avLst/>
          </a:prstGeom>
          <a:solidFill>
            <a:srgbClr val="2AAC4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Black" panose="00000A00000000000000" pitchFamily="2" charset="0"/>
                <a:cs typeface="+mn-cs"/>
              </a:rPr>
              <a:t>2</a:t>
            </a:r>
            <a:r>
              <a:rPr lang="en-US" altLang="en-US" sz="2200" b="1" dirty="0">
                <a:solidFill>
                  <a:prstClr val="white"/>
                </a:solidFill>
                <a:latin typeface="Nunito Black" panose="00000A00000000000000" pitchFamily="2" charset="0"/>
              </a:rPr>
              <a:t>.</a:t>
            </a:r>
            <a:r>
              <a:rPr kumimoji="0" lang="en-US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Black" panose="00000A00000000000000" pitchFamily="2" charset="0"/>
                <a:cs typeface="+mn-cs"/>
              </a:rPr>
              <a:t> </a:t>
            </a:r>
            <a:r>
              <a:rPr lang="en-US" sz="3200" b="1" dirty="0" err="1">
                <a:latin typeface="Nunito Black" pitchFamily="2" charset="0"/>
              </a:rPr>
              <a:t>Làm</a:t>
            </a:r>
            <a:r>
              <a:rPr lang="en-US" sz="3200" b="1" dirty="0">
                <a:latin typeface="Nunito Black" pitchFamily="2" charset="0"/>
              </a:rPr>
              <a:t> </a:t>
            </a:r>
            <a:r>
              <a:rPr lang="en-US" sz="3200" b="1" dirty="0" err="1">
                <a:latin typeface="Nunito Black" pitchFamily="2" charset="0"/>
              </a:rPr>
              <a:t>bài</a:t>
            </a:r>
            <a:r>
              <a:rPr lang="en-US" sz="3200" b="1" dirty="0">
                <a:latin typeface="Nunito Black" pitchFamily="2" charset="0"/>
              </a:rPr>
              <a:t> </a:t>
            </a:r>
            <a:r>
              <a:rPr lang="en-US" sz="3200" b="1" dirty="0" err="1">
                <a:latin typeface="Nunito Black" pitchFamily="2" charset="0"/>
              </a:rPr>
              <a:t>tập</a:t>
            </a:r>
            <a:r>
              <a:rPr lang="en-US" sz="3200" b="1" dirty="0">
                <a:latin typeface="Nunito Black" pitchFamily="2" charset="0"/>
              </a:rPr>
              <a:t>  b.</a:t>
            </a:r>
            <a:endParaRPr kumimoji="0" lang="en-US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Black" panose="00000A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" y="1207912"/>
            <a:ext cx="11782697" cy="301752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10" name="Rounded Rectangle 9"/>
          <p:cNvSpPr/>
          <p:nvPr/>
        </p:nvSpPr>
        <p:spPr>
          <a:xfrm>
            <a:off x="1842248" y="4225433"/>
            <a:ext cx="10349752" cy="224676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963271" y="4311355"/>
            <a:ext cx="1000230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>
                <a:latin typeface="Nunito" pitchFamily="2" charset="0"/>
              </a:rPr>
              <a:t>     </a:t>
            </a:r>
            <a:r>
              <a:rPr lang="vi-VN" sz="2800">
                <a:latin typeface="Nunito" pitchFamily="2" charset="0"/>
              </a:rPr>
              <a:t>Đêm đã về khuya, cảnh vật </a:t>
            </a:r>
            <a:r>
              <a:rPr lang="vi-VN" sz="2800" b="1">
                <a:solidFill>
                  <a:srgbClr val="C00000"/>
                </a:solidFill>
                <a:latin typeface="Nunito" pitchFamily="2" charset="0"/>
              </a:rPr>
              <a:t>vắng</a:t>
            </a:r>
            <a:r>
              <a:rPr lang="vi-VN" sz="2800">
                <a:latin typeface="Nunito" pitchFamily="2" charset="0"/>
              </a:rPr>
              <a:t> vẻ, yên tĩnh.</a:t>
            </a:r>
            <a:r>
              <a:rPr lang="en-US" sz="2800">
                <a:latin typeface="Nunito" pitchFamily="2" charset="0"/>
              </a:rPr>
              <a:t> </a:t>
            </a:r>
            <a:r>
              <a:rPr lang="vi-VN" sz="2800">
                <a:latin typeface="Nunito" pitchFamily="2" charset="0"/>
              </a:rPr>
              <a:t>Mặt</a:t>
            </a:r>
            <a:r>
              <a:rPr lang="en-US" sz="2800">
                <a:latin typeface="Nunito" pitchFamily="2" charset="0"/>
              </a:rPr>
              <a:t> </a:t>
            </a:r>
            <a:r>
              <a:rPr lang="vi-VN" sz="2800" b="1">
                <a:solidFill>
                  <a:srgbClr val="C00000"/>
                </a:solidFill>
                <a:latin typeface="Nunito" pitchFamily="2" charset="0"/>
              </a:rPr>
              <a:t>trăng</a:t>
            </a:r>
            <a:r>
              <a:rPr lang="vi-VN" sz="2800">
                <a:latin typeface="Nunito" pitchFamily="2" charset="0"/>
              </a:rPr>
              <a:t> đã lên cao, tròn vành vạnh.</a:t>
            </a:r>
            <a:r>
              <a:rPr lang="en-US" sz="2800">
                <a:latin typeface="Nunito" pitchFamily="2" charset="0"/>
              </a:rPr>
              <a:t> </a:t>
            </a:r>
            <a:r>
              <a:rPr lang="vi-VN" sz="2800">
                <a:latin typeface="Nunito" pitchFamily="2" charset="0"/>
              </a:rPr>
              <a:t>Ánh</a:t>
            </a:r>
            <a:r>
              <a:rPr lang="vi-VN" sz="2800">
                <a:solidFill>
                  <a:srgbClr val="C00000"/>
                </a:solidFill>
                <a:latin typeface="Nunito" pitchFamily="2" charset="0"/>
              </a:rPr>
              <a:t> </a:t>
            </a:r>
            <a:r>
              <a:rPr lang="vi-VN" sz="2800" b="1">
                <a:solidFill>
                  <a:srgbClr val="C00000"/>
                </a:solidFill>
                <a:latin typeface="Nunito" pitchFamily="2" charset="0"/>
              </a:rPr>
              <a:t>trăng</a:t>
            </a:r>
            <a:r>
              <a:rPr lang="vi-VN" sz="2800">
                <a:latin typeface="Nunito" pitchFamily="2" charset="0"/>
              </a:rPr>
              <a:t> sáng </a:t>
            </a:r>
            <a:r>
              <a:rPr lang="vi-VN" sz="2800" b="1">
                <a:solidFill>
                  <a:srgbClr val="C00000"/>
                </a:solidFill>
                <a:latin typeface="Nunito" pitchFamily="2" charset="0"/>
              </a:rPr>
              <a:t>vằng</a:t>
            </a:r>
            <a:r>
              <a:rPr lang="vi-VN" sz="2800" b="1">
                <a:latin typeface="Nunito" pitchFamily="2" charset="0"/>
              </a:rPr>
              <a:t> </a:t>
            </a:r>
            <a:r>
              <a:rPr lang="vi-VN" sz="2800">
                <a:latin typeface="Nunito" pitchFamily="2" charset="0"/>
              </a:rPr>
              <a:t>vặc, chiếu xuống mặt hồ. Những gợn sóng lăn </a:t>
            </a:r>
            <a:r>
              <a:rPr lang="vi-VN" sz="2800" b="1">
                <a:solidFill>
                  <a:srgbClr val="C00000"/>
                </a:solidFill>
                <a:latin typeface="Nunito" pitchFamily="2" charset="0"/>
              </a:rPr>
              <a:t>tăn</a:t>
            </a:r>
            <a:r>
              <a:rPr lang="vi-VN" sz="2800">
                <a:latin typeface="Nunito" pitchFamily="2" charset="0"/>
              </a:rPr>
              <a:t> phản chiếu ánh sáng lóng lánh như ánh bạc.</a:t>
            </a:r>
          </a:p>
          <a:p>
            <a:pPr algn="r"/>
            <a:r>
              <a:rPr lang="vi-VN" sz="2800">
                <a:latin typeface="Nunito" pitchFamily="2" charset="0"/>
              </a:rPr>
              <a:t>(Theo Bảo Khuê)</a:t>
            </a:r>
          </a:p>
        </p:txBody>
      </p:sp>
    </p:spTree>
    <p:extLst>
      <p:ext uri="{BB962C8B-B14F-4D97-AF65-F5344CB8AC3E}">
        <p14:creationId xmlns:p14="http://schemas.microsoft.com/office/powerpoint/2010/main" val="23953057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70CD98D-543F-4A26-9F31-4944E0BD35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975" y="-594360"/>
            <a:ext cx="10487025" cy="562849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880" y="1996440"/>
            <a:ext cx="3053332" cy="323112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96639" y="1996440"/>
            <a:ext cx="671893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sng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Về</a:t>
            </a:r>
            <a:r>
              <a:rPr kumimoji="0" lang="en-US" sz="3600" b="1" i="0" u="sng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sng" strike="noStrike" kern="120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nhà</a:t>
            </a:r>
            <a:r>
              <a:rPr kumimoji="0" lang="en-US" sz="3600" b="1" i="0" u="sng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: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baseline="0" dirty="0" err="1">
                <a:solidFill>
                  <a:srgbClr val="FFFFFF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Kể</a:t>
            </a:r>
            <a:r>
              <a:rPr lang="en-US" sz="3600" b="1" dirty="0">
                <a:solidFill>
                  <a:srgbClr val="FFFFFF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cho</a:t>
            </a:r>
            <a:r>
              <a:rPr lang="en-US" sz="3600" b="1" dirty="0">
                <a:solidFill>
                  <a:srgbClr val="FFFFFF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người</a:t>
            </a:r>
            <a:r>
              <a:rPr lang="en-US" sz="3600" b="1" dirty="0">
                <a:solidFill>
                  <a:srgbClr val="FFFFFF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thân</a:t>
            </a:r>
            <a:r>
              <a:rPr lang="en-US" sz="3600" b="1" dirty="0">
                <a:solidFill>
                  <a:srgbClr val="FFFFFF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nghe</a:t>
            </a:r>
            <a:r>
              <a:rPr lang="en-US" sz="3600" b="1" dirty="0">
                <a:solidFill>
                  <a:srgbClr val="FFFFFF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về</a:t>
            </a:r>
            <a:r>
              <a:rPr lang="en-US" sz="3600" b="1" dirty="0">
                <a:solidFill>
                  <a:srgbClr val="FFFFFF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một</a:t>
            </a:r>
            <a:r>
              <a:rPr lang="en-US" sz="3600" b="1" dirty="0">
                <a:solidFill>
                  <a:srgbClr val="FFFFFF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giờ</a:t>
            </a:r>
            <a:r>
              <a:rPr lang="en-US" sz="3600" b="1" dirty="0">
                <a:solidFill>
                  <a:srgbClr val="FFFFFF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học</a:t>
            </a:r>
            <a:r>
              <a:rPr lang="en-US" sz="3600" b="1" dirty="0">
                <a:solidFill>
                  <a:srgbClr val="FFFFFF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lang="en-US" sz="3600" b="1" dirty="0">
                <a:solidFill>
                  <a:srgbClr val="FFFFFF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cảm</a:t>
            </a:r>
            <a:r>
              <a:rPr lang="en-US" sz="3600" b="1" dirty="0">
                <a:solidFill>
                  <a:srgbClr val="FFFFFF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thấy</a:t>
            </a:r>
            <a:r>
              <a:rPr lang="en-US" sz="3600" b="1" dirty="0">
                <a:solidFill>
                  <a:srgbClr val="FFFFFF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vui</a:t>
            </a:r>
            <a:r>
              <a:rPr lang="en-US" sz="3600" b="1" dirty="0">
                <a:solidFill>
                  <a:srgbClr val="FFFFFF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vẻ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060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70CD98D-543F-4A26-9F31-4944E0BD35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570" y="-610040"/>
            <a:ext cx="7429500" cy="4440218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F7B4A7E6-FB99-4683-BF3A-AC07EE33ABC4}"/>
              </a:ext>
            </a:extLst>
          </p:cNvPr>
          <p:cNvSpPr txBox="1"/>
          <p:nvPr/>
        </p:nvSpPr>
        <p:spPr>
          <a:xfrm>
            <a:off x="6096000" y="1610069"/>
            <a:ext cx="4216400" cy="163121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5000" b="1" i="0" u="none" strike="noStrike" kern="1200" cap="none" spc="0" normalizeH="0" baseline="0" noProof="0" dirty="0" err="1">
                <a:ln w="41275"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Tạm</a:t>
            </a:r>
            <a:r>
              <a:rPr kumimoji="0" lang="en-US" altLang="zh-CN" sz="5000" b="1" i="0" u="none" strike="noStrike" kern="1200" cap="none" spc="0" normalizeH="0" baseline="0" noProof="0" dirty="0">
                <a:ln w="41275"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altLang="zh-CN" sz="5000" b="1" i="0" u="none" strike="noStrike" kern="1200" cap="none" spc="0" normalizeH="0" baseline="0" noProof="0" dirty="0" err="1">
                <a:ln w="41275"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biệt</a:t>
            </a:r>
            <a:r>
              <a:rPr kumimoji="0" lang="en-US" altLang="zh-CN" sz="5000" b="1" i="0" u="none" strike="noStrike" kern="1200" cap="none" spc="0" normalizeH="0" baseline="0" noProof="0" dirty="0">
                <a:ln w="41275"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altLang="zh-CN" sz="5000" b="1" i="0" u="none" strike="noStrike" kern="1200" cap="none" spc="0" normalizeH="0" baseline="0" noProof="0" dirty="0" err="1">
                <a:ln w="41275"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</a:t>
            </a:r>
            <a:r>
              <a:rPr kumimoji="0" lang="en-US" altLang="zh-CN" sz="5000" b="1" i="0" u="none" strike="noStrike" kern="1200" cap="none" spc="0" normalizeH="0" baseline="0" noProof="0" dirty="0">
                <a:ln w="41275"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altLang="zh-CN" sz="5000" b="1" i="0" u="none" strike="noStrike" kern="1200" cap="none" spc="0" normalizeH="0" baseline="0" noProof="0" dirty="0" err="1">
                <a:ln w="41275"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hẹn</a:t>
            </a:r>
            <a:r>
              <a:rPr kumimoji="0" lang="en-US" altLang="zh-CN" sz="5000" b="1" i="0" u="none" strike="noStrike" kern="1200" cap="none" spc="0" normalizeH="0" baseline="0" noProof="0" dirty="0">
                <a:ln w="41275"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altLang="zh-CN" sz="5000" b="1" i="0" u="none" strike="noStrike" kern="1200" cap="none" spc="0" normalizeH="0" baseline="0" noProof="0" dirty="0" err="1">
                <a:ln w="41275"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gặp</a:t>
            </a:r>
            <a:r>
              <a:rPr kumimoji="0" lang="en-US" altLang="zh-CN" sz="5000" b="1" i="0" u="none" strike="noStrike" kern="1200" cap="none" spc="0" normalizeH="0" baseline="0" noProof="0" dirty="0">
                <a:ln w="41275"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altLang="zh-CN" sz="5000" b="1" i="0" u="none" strike="noStrike" kern="1200" cap="none" spc="0" normalizeH="0" baseline="0" noProof="0" dirty="0" err="1">
                <a:ln w="41275"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lại</a:t>
            </a:r>
            <a:endParaRPr kumimoji="0" lang="zh-CN" altLang="en-US" sz="5000" b="1" i="0" u="none" strike="noStrike" kern="1200" cap="none" spc="0" normalizeH="0" baseline="0" noProof="0" dirty="0">
              <a:ln w="41275">
                <a:noFill/>
              </a:ln>
              <a:solidFill>
                <a:srgbClr val="FFFFFF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414" y="1610069"/>
            <a:ext cx="4140058" cy="41400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5848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包图主题2">
  <a:themeElements>
    <a:clrScheme name="自定义 277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E53238"/>
      </a:accent1>
      <a:accent2>
        <a:srgbClr val="0064D2"/>
      </a:accent2>
      <a:accent3>
        <a:srgbClr val="E53238"/>
      </a:accent3>
      <a:accent4>
        <a:srgbClr val="0064D2"/>
      </a:accent4>
      <a:accent5>
        <a:srgbClr val="E53238"/>
      </a:accent5>
      <a:accent6>
        <a:srgbClr val="0064D2"/>
      </a:accent6>
      <a:hlink>
        <a:srgbClr val="E53238"/>
      </a:hlink>
      <a:folHlink>
        <a:srgbClr val="BFBFB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257</Words>
  <Application>Microsoft Office PowerPoint</Application>
  <PresentationFormat>Widescreen</PresentationFormat>
  <Paragraphs>73</Paragraphs>
  <Slides>20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1" baseType="lpstr">
      <vt:lpstr>Microsoft YaHei</vt:lpstr>
      <vt:lpstr>Arial</vt:lpstr>
      <vt:lpstr>Arial-Rounded</vt:lpstr>
      <vt:lpstr>Baloo</vt:lpstr>
      <vt:lpstr>Calibri</vt:lpstr>
      <vt:lpstr>等线</vt:lpstr>
      <vt:lpstr>Gloria Hallelujah</vt:lpstr>
      <vt:lpstr>Nunito</vt:lpstr>
      <vt:lpstr>Nunito Black</vt:lpstr>
      <vt:lpstr>Times New Roman</vt:lpstr>
      <vt:lpstr>包图主题2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ADMIN</cp:lastModifiedBy>
  <cp:revision>49</cp:revision>
  <dcterms:created xsi:type="dcterms:W3CDTF">2022-06-25T11:44:36Z</dcterms:created>
  <dcterms:modified xsi:type="dcterms:W3CDTF">2025-05-06T14:59:09Z</dcterms:modified>
</cp:coreProperties>
</file>