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09" r:id="rId3"/>
  </p:sldMasterIdLst>
  <p:notesMasterIdLst>
    <p:notesMasterId r:id="rId1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14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87" autoAdjust="0"/>
    <p:restoredTop sz="90786" autoAdjust="0"/>
  </p:normalViewPr>
  <p:slideViewPr>
    <p:cSldViewPr snapToGrid="0">
      <p:cViewPr varScale="1">
        <p:scale>
          <a:sx n="74" d="100"/>
          <a:sy n="74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A32B6-BCAF-4077-92CC-DA76E717BC9B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C1A4BC-C23D-4B2A-AC9C-FFA63E084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22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A81763-36D2-0BA1-86C4-2F531E9EB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0D3AB3D-5488-4EED-23F1-2F7058981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B70706-0FCB-6B60-C626-F871D956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03683A-3420-C478-CF17-890CF5A91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1A53070-5A0B-A677-84F6-3578431CE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3">
            <a:extLst>
              <a:ext uri="{FF2B5EF4-FFF2-40B4-BE49-F238E27FC236}">
                <a16:creationId xmlns:a16="http://schemas.microsoft.com/office/drawing/2014/main" xmlns="" id="{8AB6A34B-2D72-1F81-2097-08D42D1F51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43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76B0A7-942A-9BC6-F1F4-CE27EA96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8F49D9-6BD9-92F0-D249-6C889FBD7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4FE3CE0-66C7-F8A9-BB90-80414F751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D16F8C-83A2-9996-5682-8EE875C5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BB46C6-89B6-F1B2-2B60-19A8BF89C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15A9EE-DEC6-D542-4313-995A21DF7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EE1B717-C74D-56C0-C596-F26780955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3D912B-41EF-1773-BEE5-D8BD792D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1E0A408-C767-5DBA-6E48-87CCC4C4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A5A666-6E5D-42B0-42D0-A4C3911D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36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685AAD-CAAC-650E-242B-12C989314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325929F-8A2E-6C39-C33D-CFD97ECD2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523548E-23B4-DB28-9DB7-9F724ECF1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A0C58C-4A9C-936E-E25C-782EE78EA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D81F649-1788-444B-F271-4FDF20DB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CF30056-FF60-3973-A03D-25C08643C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13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C77361-8897-7FA2-F7FF-6AC3CC6CB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53C27EF-25F7-4BC9-F8A9-E5B57086F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5451AA6-795C-CF27-CA42-E2669657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3BA224-AB09-922D-26EF-C813874CB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746D65A-FF53-638E-5B4B-93908CAEBF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B5FDBF8-3221-EA21-9CC1-04AC9DB7C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96C18FA-094A-E15F-742C-72D06DBF7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0692F0C-B2B5-AFF8-E4C2-6CC377C5C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7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A987ADC-4D48-B2F9-FAC9-27FB4A96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C33E181-185E-259B-3759-418E6CC1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C0B475F-E9C0-8ECD-BED0-299DEA19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A60954D4-8E71-65DB-7171-E78E6B0862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7653"/>
            <a:ext cx="12192000" cy="74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89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16FE3FA-3BAA-6FD1-DCBE-883DE09D5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E678017-7334-5D56-867A-3C2EDABED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56A284E-421C-B8F2-629C-6F4C45D5B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0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430B5E-1E9B-B598-BA62-59BCE1731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9E9811-DCB3-C542-741C-374B251B8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49C3F91-03FC-D08E-6A57-5170C4FC3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FC865B7-0AAE-99E0-554E-90E59E957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94BD3DF-420C-A853-6CDF-2BE44061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D1902A-D0C6-F75E-45CF-716C4BDE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94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1526E1-AE18-96B0-C300-460BF6A6E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64318A2-DBD0-CF29-FCBC-1ED6F3E297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FF5E84D-3280-E478-7633-801EF7D72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1B5B8E8-1503-0CE5-A794-A12630E44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64344CD-1C64-0B48-DD0A-7B6BF90D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9CCCF6C-446C-7CA6-39B6-43F0AB7B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3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3AE7BA-D3AE-A751-24A7-60075B809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E7AD82E-24C0-CE52-330C-C8534EE13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47B04E-AD9D-764D-C72B-2CA30FB3A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057242-8A27-DABB-7B46-0A22D0F45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99763C-097D-F0C7-2523-647E5562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60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BBE7D24-5754-A5EC-D748-B06DCE9BB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69F7589-86E3-3CDD-4097-53ECEC0CF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555149-7A0B-E7E9-16A9-210555AC6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C5C55FE-10E4-1BD0-EC45-4EE7A6CC0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F0A319-B488-C484-5F23-18D760A09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4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877061-2381-4310-862C-0F87F95B0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447F547-D2E4-4E30-AA87-1110AD8D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783B16-772A-4AFF-B285-21A10B5A3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0C0729-C83D-47C9-9317-8C47D1C6B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F40401-1416-46CD-AAAE-1E1980E12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76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8FB426-7A48-4614-96DD-D4287AEAB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C07B2D-2408-420E-B7CE-D8E0F9C7F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1295C8-A2EE-4F72-98A9-4DCE420F0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FC1223-6B09-4A97-93B0-EC870602A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496531-D52B-4A8D-AADB-F1C6BBC21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78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F0D3E5-3359-4086-9DFE-4DA98B0DD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10267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EF77688-BD04-4C56-B29E-F02AF4014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8934"/>
            <a:ext cx="10515600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D8A012-1F4B-4223-888E-0008BF452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C2D7399-827B-4A1D-A106-BD4F975C8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596F41D-B27C-484A-A285-8C63EC238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10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BBB4F2-1AC1-47D3-A51D-5572E3D52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34CD7A-187E-459D-A35B-EAA4D9941A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9283843-6F9F-4846-8116-39ED88B49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BF09E5-3AEE-4540-A60C-751CF3C6C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15346CD-5BA5-4E75-B0AF-434D9224E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DF4935A-9B77-404A-A1D2-7F2FCB91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80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F22EFA-F255-4289-9257-43EA20829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DED443F-4849-4C2D-BFE8-0BB674BDB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EB967AF-F48C-4069-9AC9-31473186D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5D43313-EDF9-4776-B229-9967CF5A6E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9FD495E-4DC7-435A-BA67-950CF81E89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2E3DC64-57A8-4D09-A2BD-FA9D70DFA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A45E0A1-B2D6-4C15-9923-058FF5707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A13280C-C0DD-444F-8D8C-3158514F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8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71C325-07D6-4E4A-B2CD-833CDFF3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A518520-C014-4629-A7CB-74C75FDC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AB23E6F-FF80-4234-9E0C-CD32A66E0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F33B30-3BB3-4166-997A-541B7AAB6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6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8A79315-6C06-453C-9E3C-96B2513BB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43F9225-389F-49BD-8B72-391DF1792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7208857-F4F9-4B41-83D4-E836FDE6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412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30F620-DCCE-4D62-AEBE-7FA391302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DBFD0C-277B-4D8B-8681-5E209C272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4EBF49E-2399-4F93-B65C-21312C57E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5A001D6-9C10-4D6A-9F08-5D3B33AC6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0DDBB9A-4C20-4EB1-8356-7928565BA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3907EE8-6CEF-45AA-9F22-2271FC305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0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3741F3-CC27-4F28-9D3D-491CDE0B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402892A-D7F1-475C-846D-5C9043CCC3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BB09D8C-EC6D-4021-A538-1704AEE19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A41C367-0C0F-43CA-A68A-6298F60A3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7EE9695-1D9E-4508-89C8-C90C53934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601EF5B-2C5C-41B2-B28B-8819F82C9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1947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C8F9B0-139C-492A-B5CC-D2E2163FC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9BB9D93-95AA-410E-906D-E840FA3A7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9531DF-DCF8-43F1-A073-DB01350E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902239-633F-4F42-84B6-ACA58FD2C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EF151B-08AE-4773-8199-06D0186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54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71AF5DA-EFF8-46D9-8C38-6E230D7886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6185"/>
            <a:ext cx="2628900" cy="58102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A3D6E46-7804-4EE1-AB08-B0CDC2606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6185"/>
            <a:ext cx="7683500" cy="58102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584571-8807-4E7E-8E89-C246FA7F5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243E65B-DC22-4EE1-A3FE-9A4A613C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D56358-D1A4-46C7-A473-3E7A0E09E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4037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2025/2/19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36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2025/2/19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28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272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8B731CB-A984-64CA-14BE-7919B2306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7AF9CF9-B33E-AC33-2CAF-F3AE8677E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7DD651-8B57-9529-4BD5-4832371C36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A6A72-1E61-4229-B982-FF8DCC04C140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4C2FAC-13D2-901A-542D-E1F937D23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82085C-3FBF-B52B-D73D-0D73C9D5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212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xmlns="" id="{B3D0A5B2-8FA9-4904-9B91-272317635EE0}"/>
              </a:ext>
            </a:extLst>
          </p:cNvPr>
          <p:cNvSpPr txBox="1"/>
          <p:nvPr userDrawn="1"/>
        </p:nvSpPr>
        <p:spPr>
          <a:xfrm>
            <a:off x="0" y="-2016442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464E54C-4276-44D7-9843-6AD70C4F1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9A381BE-33D8-414A-80C7-2AF9A1464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CBB304-A09E-4362-BE3D-255D4C2E2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231DB-4B24-4066-A7B0-8FB8E7FFBC6C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E0B6D3C-AA99-48D8-8355-AE660AB88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7D129F6-D321-4AD4-AABD-339BE109A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DE11B-45D4-4B64-958F-F75A47E1B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7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nk background with white leaves and black text&#10;&#10;Description automatically generated">
            <a:extLst>
              <a:ext uri="{FF2B5EF4-FFF2-40B4-BE49-F238E27FC236}">
                <a16:creationId xmlns:a16="http://schemas.microsoft.com/office/drawing/2014/main" xmlns="" id="{B992FC71-E7D7-79C1-4DF9-52C60AA723D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7375" y="219075"/>
            <a:ext cx="16383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5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xmlns="" id="{543C9961-880F-448A-AC0B-5F2E02E66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73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14AA593-8DB0-4822-8630-265DB2625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50" b="94333" l="6500" r="94250">
                        <a14:foregroundMark x1="58583" y1="8083" x2="59667" y2="9583"/>
                        <a14:foregroundMark x1="59833" y1="7833" x2="59917" y2="8833"/>
                        <a14:foregroundMark x1="60083" y1="17750" x2="61167" y2="22000"/>
                        <a14:foregroundMark x1="63917" y1="16333" x2="64583" y2="22833"/>
                        <a14:foregroundMark x1="63750" y1="16083" x2="57083" y2="20500"/>
                        <a14:foregroundMark x1="56250" y1="15417" x2="52667" y2="25583"/>
                        <a14:foregroundMark x1="56750" y1="15917" x2="58333" y2="23917"/>
                        <a14:foregroundMark x1="70083" y1="81667" x2="72333" y2="91000"/>
                        <a14:foregroundMark x1="80667" y1="78917" x2="82250" y2="85083"/>
                        <a14:foregroundMark x1="85500" y1="77917" x2="85500" y2="85083"/>
                        <a14:foregroundMark x1="82583" y1="76417" x2="82750" y2="80167"/>
                        <a14:foregroundMark x1="81417" y1="71167" x2="83833" y2="73250"/>
                        <a14:foregroundMark x1="81833" y1="72167" x2="84583" y2="76583"/>
                        <a14:foregroundMark x1="86583" y1="79833" x2="87167" y2="85917"/>
                        <a14:foregroundMark x1="91250" y1="87417" x2="83583" y2="88500"/>
                        <a14:foregroundMark x1="91000" y1="87833" x2="82917" y2="88667"/>
                        <a14:foregroundMark x1="82917" y1="88667" x2="82917" y2="88667"/>
                        <a14:foregroundMark x1="88083" y1="86167" x2="80417" y2="88667"/>
                        <a14:foregroundMark x1="77917" y1="84417" x2="76000" y2="87583"/>
                        <a14:foregroundMark x1="77250" y1="83750" x2="76750" y2="86833"/>
                        <a14:foregroundMark x1="90417" y1="89333" x2="90750" y2="89750"/>
                        <a14:foregroundMark x1="91417" y1="89333" x2="89917" y2="90583"/>
                        <a14:foregroundMark x1="94333" y1="88667" x2="94333" y2="88667"/>
                        <a14:foregroundMark x1="90583" y1="88417" x2="90583" y2="88417"/>
                        <a14:foregroundMark x1="85250" y1="75583" x2="90083" y2="83167"/>
                        <a14:foregroundMark x1="82333" y1="73250" x2="73417" y2="82917"/>
                        <a14:foregroundMark x1="76333" y1="78083" x2="75167" y2="83417"/>
                        <a14:foregroundMark x1="78917" y1="76833" x2="80167" y2="80000"/>
                        <a14:foregroundMark x1="80417" y1="70917" x2="80417" y2="70917"/>
                        <a14:foregroundMark x1="88250" y1="88833" x2="88250" y2="88833"/>
                        <a14:foregroundMark x1="91667" y1="87417" x2="91667" y2="87417"/>
                        <a14:foregroundMark x1="90750" y1="81917" x2="90750" y2="81917"/>
                        <a14:foregroundMark x1="92083" y1="86583" x2="92083" y2="86583"/>
                        <a14:foregroundMark x1="89917" y1="84417" x2="90833" y2="91667"/>
                        <a14:foregroundMark x1="90833" y1="91667" x2="69583" y2="91583"/>
                        <a14:foregroundMark x1="69583" y1="91583" x2="76167" y2="85083"/>
                        <a14:foregroundMark x1="76167" y1="85083" x2="78750" y2="84833"/>
                        <a14:foregroundMark x1="63667" y1="88000" x2="64500" y2="89250"/>
                        <a14:foregroundMark x1="12250" y1="80417" x2="22333" y2="88083"/>
                        <a14:foregroundMark x1="22333" y1="88083" x2="34917" y2="88417"/>
                        <a14:foregroundMark x1="18417" y1="75333" x2="7667" y2="78000"/>
                        <a14:foregroundMark x1="7667" y1="78000" x2="13333" y2="88417"/>
                        <a14:foregroundMark x1="13333" y1="88417" x2="20750" y2="89333"/>
                        <a14:foregroundMark x1="38250" y1="86333" x2="37833" y2="89583"/>
                        <a14:foregroundMark x1="8667" y1="74750" x2="8250" y2="74750"/>
                        <a14:foregroundMark x1="8250" y1="73833" x2="8250" y2="73833"/>
                        <a14:foregroundMark x1="8000" y1="73917" x2="6750" y2="74917"/>
                        <a14:foregroundMark x1="7583" y1="73667" x2="7417" y2="75167"/>
                        <a14:foregroundMark x1="7833" y1="73250" x2="9083" y2="73833"/>
                        <a14:foregroundMark x1="16500" y1="74083" x2="15417" y2="74083"/>
                        <a14:foregroundMark x1="17583" y1="73667" x2="21833" y2="73667"/>
                        <a14:foregroundMark x1="18667" y1="72750" x2="16750" y2="73250"/>
                        <a14:foregroundMark x1="18833" y1="73500" x2="19417" y2="74750"/>
                        <a14:foregroundMark x1="6750" y1="77083" x2="6750" y2="81083"/>
                        <a14:foregroundMark x1="7583" y1="79833" x2="7000" y2="84917"/>
                        <a14:foregroundMark x1="7833" y1="83167" x2="7833" y2="89750"/>
                        <a14:foregroundMark x1="8417" y1="85083" x2="8917" y2="88250"/>
                        <a14:foregroundMark x1="7583" y1="84083" x2="8667" y2="87417"/>
                        <a14:foregroundMark x1="9083" y1="84667" x2="9667" y2="89250"/>
                        <a14:foregroundMark x1="8500" y1="82917" x2="8417" y2="87833"/>
                        <a14:foregroundMark x1="6583" y1="81083" x2="7417" y2="85917"/>
                        <a14:foregroundMark x1="7833" y1="82917" x2="8667" y2="86583"/>
                        <a14:foregroundMark x1="7333" y1="83833" x2="10833" y2="91667"/>
                        <a14:foregroundMark x1="8917" y1="88500" x2="12083" y2="92083"/>
                        <a14:foregroundMark x1="9250" y1="90583" x2="13750" y2="94333"/>
                        <a14:foregroundMark x1="18000" y1="93500" x2="8000" y2="92750"/>
                        <a14:foregroundMark x1="8500" y1="83333" x2="11167" y2="91167"/>
                        <a14:foregroundMark x1="66000" y1="16333" x2="65750" y2="23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4971" y="1691326"/>
            <a:ext cx="4676480" cy="46764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0354DF4-9678-07DE-5C2F-FCFEFBF27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028" y="98199"/>
            <a:ext cx="7651143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025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xmlns="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6" name="Picture 2" descr="Chữ gi - Olm">
            <a:extLst>
              <a:ext uri="{FF2B5EF4-FFF2-40B4-BE49-F238E27FC236}">
                <a16:creationId xmlns:a16="http://schemas.microsoft.com/office/drawing/2014/main" xmlns="" id="{B101B773-259C-4744-963B-AD90DB01C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63232" y="276131"/>
            <a:ext cx="3047853" cy="658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CAB0E8C-A7D8-478E-AAB0-1D15725F0BD4}"/>
              </a:ext>
            </a:extLst>
          </p:cNvPr>
          <p:cNvGrpSpPr/>
          <p:nvPr/>
        </p:nvGrpSpPr>
        <p:grpSpPr>
          <a:xfrm>
            <a:off x="1162050" y="713607"/>
            <a:ext cx="7810500" cy="2448693"/>
            <a:chOff x="1395166" y="694459"/>
            <a:chExt cx="6289105" cy="120032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CC77CBAF-C413-40FB-AFCA-86E39BBA4B6E}"/>
                </a:ext>
              </a:extLst>
            </p:cNvPr>
            <p:cNvSpPr/>
            <p:nvPr/>
          </p:nvSpPr>
          <p:spPr>
            <a:xfrm>
              <a:off x="1395166" y="694459"/>
              <a:ext cx="6240545" cy="120032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1E68FE27-46CD-48AF-B2C7-5CA041D890A0}"/>
                </a:ext>
              </a:extLst>
            </p:cNvPr>
            <p:cNvSpPr txBox="1"/>
            <p:nvPr/>
          </p:nvSpPr>
          <p:spPr>
            <a:xfrm>
              <a:off x="1438621" y="739497"/>
              <a:ext cx="6245650" cy="1131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Đại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diện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lớp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kể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lại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câu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Tấm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Cám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cả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lớp</a:t>
              </a:r>
              <a:r>
                <a:rPr lang="en-US" sz="4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nghe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282327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xmlns="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CEA42757-484F-4BA1-8FF4-2ECA45EAEB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118" y="934400"/>
            <a:ext cx="2731413" cy="368473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81C4691-810D-5C28-318E-29C0203443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7" y="3371851"/>
            <a:ext cx="4991097" cy="246680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B149EB37-0D06-38C3-E7CB-4CECB223BFD8}"/>
              </a:ext>
            </a:extLst>
          </p:cNvPr>
          <p:cNvGrpSpPr/>
          <p:nvPr/>
        </p:nvGrpSpPr>
        <p:grpSpPr>
          <a:xfrm>
            <a:off x="1024191" y="1933575"/>
            <a:ext cx="3995484" cy="1023527"/>
            <a:chOff x="794083" y="1589507"/>
            <a:chExt cx="2957764" cy="49596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25E82E94-360D-DA4E-1904-120314C4CC5E}"/>
                </a:ext>
              </a:extLst>
            </p:cNvPr>
            <p:cNvSpPr/>
            <p:nvPr/>
          </p:nvSpPr>
          <p:spPr>
            <a:xfrm>
              <a:off x="794083" y="1589507"/>
              <a:ext cx="2957764" cy="495968"/>
            </a:xfrm>
            <a:prstGeom prst="wedgeRoundRectCallou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CBB7B982-E830-FD90-9D3D-C2D4F0ED037F}"/>
                </a:ext>
              </a:extLst>
            </p:cNvPr>
            <p:cNvSpPr txBox="1"/>
            <p:nvPr/>
          </p:nvSpPr>
          <p:spPr>
            <a:xfrm>
              <a:off x="911993" y="1688798"/>
              <a:ext cx="2797344" cy="287681"/>
            </a:xfrm>
            <a:prstGeom prst="wedgeRoundRect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4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việc</a:t>
              </a:r>
              <a:r>
                <a:rPr lang="en-US" sz="4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nhóm</a:t>
              </a:r>
              <a:endParaRPr lang="en-US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Nhóm 16">
            <a:extLst>
              <a:ext uri="{FF2B5EF4-FFF2-40B4-BE49-F238E27FC236}">
                <a16:creationId xmlns:a16="http://schemas.microsoft.com/office/drawing/2014/main" xmlns="" id="{3D96B029-9CBA-17CC-B692-835E703E1FC6}"/>
              </a:ext>
            </a:extLst>
          </p:cNvPr>
          <p:cNvGrpSpPr/>
          <p:nvPr/>
        </p:nvGrpSpPr>
        <p:grpSpPr>
          <a:xfrm>
            <a:off x="5324475" y="2090254"/>
            <a:ext cx="6385237" cy="3151891"/>
            <a:chOff x="1955635" y="15031"/>
            <a:chExt cx="7188365" cy="1212608"/>
          </a:xfrm>
        </p:grpSpPr>
        <p:sp>
          <p:nvSpPr>
            <p:cNvPr id="10" name="Hình chữ nhật: Góc Tròn 11">
              <a:extLst>
                <a:ext uri="{FF2B5EF4-FFF2-40B4-BE49-F238E27FC236}">
                  <a16:creationId xmlns:a16="http://schemas.microsoft.com/office/drawing/2014/main" xmlns="" id="{7CA49514-2242-B721-5F91-242ACBC69237}"/>
                </a:ext>
              </a:extLst>
            </p:cNvPr>
            <p:cNvSpPr/>
            <p:nvPr/>
          </p:nvSpPr>
          <p:spPr>
            <a:xfrm>
              <a:off x="1955635" y="15031"/>
              <a:ext cx="7188365" cy="1212608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1" name="Hộp Văn bản 12">
              <a:extLst>
                <a:ext uri="{FF2B5EF4-FFF2-40B4-BE49-F238E27FC236}">
                  <a16:creationId xmlns:a16="http://schemas.microsoft.com/office/drawing/2014/main" xmlns="" id="{18BB6DC7-2E46-BDC2-AE76-45BF73D31FD7}"/>
                </a:ext>
              </a:extLst>
            </p:cNvPr>
            <p:cNvSpPr txBox="1"/>
            <p:nvPr/>
          </p:nvSpPr>
          <p:spPr>
            <a:xfrm>
              <a:off x="2136295" y="169716"/>
              <a:ext cx="6842933" cy="864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Sau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khi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nghe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,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các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em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hãy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thảo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luận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với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bạn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trong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nhóm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về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kết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chuyện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mà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bạn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vừa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kể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và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trả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lời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câu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hỏi</a:t>
              </a:r>
              <a:r>
                <a:rPr lang="en-US" sz="280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: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Ngoài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kết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chuyện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như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bạn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kể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,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các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em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còn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biết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kết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chuyện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nào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khác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không</a:t>
              </a:r>
              <a:r>
                <a:rPr lang="en-US" sz="28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?</a:t>
              </a:r>
              <a:endPara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12" name="Graphic 6">
            <a:extLst>
              <a:ext uri="{FF2B5EF4-FFF2-40B4-BE49-F238E27FC236}">
                <a16:creationId xmlns:a16="http://schemas.microsoft.com/office/drawing/2014/main" xmlns="" id="{066FCDBC-542E-AE62-E64D-C0CF463F5D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b="10077"/>
          <a:stretch/>
        </p:blipFill>
        <p:spPr>
          <a:xfrm>
            <a:off x="5091895" y="1817319"/>
            <a:ext cx="670729" cy="66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xmlns="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CD3993D-2610-2189-1316-BC809A3D6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45393">
            <a:off x="773999" y="1832046"/>
            <a:ext cx="4924310" cy="3199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: Rounded Corners 2">
            <a:extLst>
              <a:ext uri="{FF2B5EF4-FFF2-40B4-BE49-F238E27FC236}">
                <a16:creationId xmlns:a16="http://schemas.microsoft.com/office/drawing/2014/main" xmlns="" id="{ADF76067-FB1D-9E04-B5E3-3E58DA393D7C}"/>
              </a:ext>
            </a:extLst>
          </p:cNvPr>
          <p:cNvSpPr/>
          <p:nvPr/>
        </p:nvSpPr>
        <p:spPr>
          <a:xfrm>
            <a:off x="6362700" y="2044891"/>
            <a:ext cx="5087082" cy="2739639"/>
          </a:xfrm>
          <a:custGeom>
            <a:avLst/>
            <a:gdLst>
              <a:gd name="connsiteX0" fmla="*/ 0 w 5564425"/>
              <a:gd name="connsiteY0" fmla="*/ 456616 h 2739639"/>
              <a:gd name="connsiteX1" fmla="*/ 456616 w 5564425"/>
              <a:gd name="connsiteY1" fmla="*/ 0 h 2739639"/>
              <a:gd name="connsiteX2" fmla="*/ 944991 w 5564425"/>
              <a:gd name="connsiteY2" fmla="*/ 0 h 2739639"/>
              <a:gd name="connsiteX3" fmla="*/ 1386855 w 5564425"/>
              <a:gd name="connsiteY3" fmla="*/ 0 h 2739639"/>
              <a:gd name="connsiteX4" fmla="*/ 1921742 w 5564425"/>
              <a:gd name="connsiteY4" fmla="*/ 0 h 2739639"/>
              <a:gd name="connsiteX5" fmla="*/ 2596165 w 5564425"/>
              <a:gd name="connsiteY5" fmla="*/ 0 h 2739639"/>
              <a:gd name="connsiteX6" fmla="*/ 3177564 w 5564425"/>
              <a:gd name="connsiteY6" fmla="*/ 0 h 2739639"/>
              <a:gd name="connsiteX7" fmla="*/ 3665939 w 5564425"/>
              <a:gd name="connsiteY7" fmla="*/ 0 h 2739639"/>
              <a:gd name="connsiteX8" fmla="*/ 4247338 w 5564425"/>
              <a:gd name="connsiteY8" fmla="*/ 0 h 2739639"/>
              <a:gd name="connsiteX9" fmla="*/ 5107809 w 5564425"/>
              <a:gd name="connsiteY9" fmla="*/ 0 h 2739639"/>
              <a:gd name="connsiteX10" fmla="*/ 5564425 w 5564425"/>
              <a:gd name="connsiteY10" fmla="*/ 456616 h 2739639"/>
              <a:gd name="connsiteX11" fmla="*/ 5564425 w 5564425"/>
              <a:gd name="connsiteY11" fmla="*/ 876690 h 2739639"/>
              <a:gd name="connsiteX12" fmla="*/ 5564425 w 5564425"/>
              <a:gd name="connsiteY12" fmla="*/ 1369820 h 2739639"/>
              <a:gd name="connsiteX13" fmla="*/ 5564425 w 5564425"/>
              <a:gd name="connsiteY13" fmla="*/ 1808157 h 2739639"/>
              <a:gd name="connsiteX14" fmla="*/ 5564425 w 5564425"/>
              <a:gd name="connsiteY14" fmla="*/ 2283023 h 2739639"/>
              <a:gd name="connsiteX15" fmla="*/ 5107809 w 5564425"/>
              <a:gd name="connsiteY15" fmla="*/ 2739639 h 2739639"/>
              <a:gd name="connsiteX16" fmla="*/ 4572922 w 5564425"/>
              <a:gd name="connsiteY16" fmla="*/ 2739639 h 2739639"/>
              <a:gd name="connsiteX17" fmla="*/ 3945011 w 5564425"/>
              <a:gd name="connsiteY17" fmla="*/ 2739639 h 2739639"/>
              <a:gd name="connsiteX18" fmla="*/ 3317100 w 5564425"/>
              <a:gd name="connsiteY18" fmla="*/ 2739639 h 2739639"/>
              <a:gd name="connsiteX19" fmla="*/ 2735701 w 5564425"/>
              <a:gd name="connsiteY19" fmla="*/ 2739639 h 2739639"/>
              <a:gd name="connsiteX20" fmla="*/ 2154301 w 5564425"/>
              <a:gd name="connsiteY20" fmla="*/ 2739639 h 2739639"/>
              <a:gd name="connsiteX21" fmla="*/ 1572902 w 5564425"/>
              <a:gd name="connsiteY21" fmla="*/ 2739639 h 2739639"/>
              <a:gd name="connsiteX22" fmla="*/ 991503 w 5564425"/>
              <a:gd name="connsiteY22" fmla="*/ 2739639 h 2739639"/>
              <a:gd name="connsiteX23" fmla="*/ 456616 w 5564425"/>
              <a:gd name="connsiteY23" fmla="*/ 2739639 h 2739639"/>
              <a:gd name="connsiteX24" fmla="*/ 0 w 5564425"/>
              <a:gd name="connsiteY24" fmla="*/ 2283023 h 2739639"/>
              <a:gd name="connsiteX25" fmla="*/ 0 w 5564425"/>
              <a:gd name="connsiteY25" fmla="*/ 1826421 h 2739639"/>
              <a:gd name="connsiteX26" fmla="*/ 0 w 5564425"/>
              <a:gd name="connsiteY26" fmla="*/ 1424612 h 2739639"/>
              <a:gd name="connsiteX27" fmla="*/ 0 w 5564425"/>
              <a:gd name="connsiteY27" fmla="*/ 1004538 h 2739639"/>
              <a:gd name="connsiteX28" fmla="*/ 0 w 5564425"/>
              <a:gd name="connsiteY28" fmla="*/ 456616 h 273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564425" h="2739639" fill="none" extrusionOk="0">
                <a:moveTo>
                  <a:pt x="0" y="456616"/>
                </a:moveTo>
                <a:cubicBezTo>
                  <a:pt x="-21132" y="244228"/>
                  <a:pt x="203422" y="-9487"/>
                  <a:pt x="456616" y="0"/>
                </a:cubicBezTo>
                <a:cubicBezTo>
                  <a:pt x="668717" y="-38124"/>
                  <a:pt x="835567" y="20679"/>
                  <a:pt x="944991" y="0"/>
                </a:cubicBezTo>
                <a:cubicBezTo>
                  <a:pt x="1054416" y="-20679"/>
                  <a:pt x="1231689" y="18025"/>
                  <a:pt x="1386855" y="0"/>
                </a:cubicBezTo>
                <a:cubicBezTo>
                  <a:pt x="1542021" y="-18025"/>
                  <a:pt x="1679570" y="36101"/>
                  <a:pt x="1921742" y="0"/>
                </a:cubicBezTo>
                <a:cubicBezTo>
                  <a:pt x="2163914" y="-36101"/>
                  <a:pt x="2358818" y="3702"/>
                  <a:pt x="2596165" y="0"/>
                </a:cubicBezTo>
                <a:cubicBezTo>
                  <a:pt x="2833512" y="-3702"/>
                  <a:pt x="2936736" y="49318"/>
                  <a:pt x="3177564" y="0"/>
                </a:cubicBezTo>
                <a:cubicBezTo>
                  <a:pt x="3418392" y="-49318"/>
                  <a:pt x="3451803" y="38479"/>
                  <a:pt x="3665939" y="0"/>
                </a:cubicBezTo>
                <a:cubicBezTo>
                  <a:pt x="3880075" y="-38479"/>
                  <a:pt x="4048012" y="44030"/>
                  <a:pt x="4247338" y="0"/>
                </a:cubicBezTo>
                <a:cubicBezTo>
                  <a:pt x="4446664" y="-44030"/>
                  <a:pt x="4807546" y="6014"/>
                  <a:pt x="5107809" y="0"/>
                </a:cubicBezTo>
                <a:cubicBezTo>
                  <a:pt x="5392182" y="-32977"/>
                  <a:pt x="5541350" y="187459"/>
                  <a:pt x="5564425" y="456616"/>
                </a:cubicBezTo>
                <a:cubicBezTo>
                  <a:pt x="5591580" y="621724"/>
                  <a:pt x="5547672" y="694027"/>
                  <a:pt x="5564425" y="876690"/>
                </a:cubicBezTo>
                <a:cubicBezTo>
                  <a:pt x="5581178" y="1059353"/>
                  <a:pt x="5526733" y="1214523"/>
                  <a:pt x="5564425" y="1369820"/>
                </a:cubicBezTo>
                <a:cubicBezTo>
                  <a:pt x="5602117" y="1525117"/>
                  <a:pt x="5521538" y="1675503"/>
                  <a:pt x="5564425" y="1808157"/>
                </a:cubicBezTo>
                <a:cubicBezTo>
                  <a:pt x="5607312" y="1940811"/>
                  <a:pt x="5562960" y="2120438"/>
                  <a:pt x="5564425" y="2283023"/>
                </a:cubicBezTo>
                <a:cubicBezTo>
                  <a:pt x="5563180" y="2598003"/>
                  <a:pt x="5334360" y="2716620"/>
                  <a:pt x="5107809" y="2739639"/>
                </a:cubicBezTo>
                <a:cubicBezTo>
                  <a:pt x="4992842" y="2761434"/>
                  <a:pt x="4792159" y="2723005"/>
                  <a:pt x="4572922" y="2739639"/>
                </a:cubicBezTo>
                <a:cubicBezTo>
                  <a:pt x="4353685" y="2756273"/>
                  <a:pt x="4212178" y="2669440"/>
                  <a:pt x="3945011" y="2739639"/>
                </a:cubicBezTo>
                <a:cubicBezTo>
                  <a:pt x="3677844" y="2809838"/>
                  <a:pt x="3607201" y="2682737"/>
                  <a:pt x="3317100" y="2739639"/>
                </a:cubicBezTo>
                <a:cubicBezTo>
                  <a:pt x="3026999" y="2796541"/>
                  <a:pt x="2885014" y="2685805"/>
                  <a:pt x="2735701" y="2739639"/>
                </a:cubicBezTo>
                <a:cubicBezTo>
                  <a:pt x="2586388" y="2793473"/>
                  <a:pt x="2418461" y="2720277"/>
                  <a:pt x="2154301" y="2739639"/>
                </a:cubicBezTo>
                <a:cubicBezTo>
                  <a:pt x="1890141" y="2759001"/>
                  <a:pt x="1783901" y="2710976"/>
                  <a:pt x="1572902" y="2739639"/>
                </a:cubicBezTo>
                <a:cubicBezTo>
                  <a:pt x="1361903" y="2768302"/>
                  <a:pt x="1199539" y="2670915"/>
                  <a:pt x="991503" y="2739639"/>
                </a:cubicBezTo>
                <a:cubicBezTo>
                  <a:pt x="783467" y="2808363"/>
                  <a:pt x="617195" y="2719495"/>
                  <a:pt x="456616" y="2739639"/>
                </a:cubicBezTo>
                <a:cubicBezTo>
                  <a:pt x="234098" y="2727591"/>
                  <a:pt x="11124" y="2496062"/>
                  <a:pt x="0" y="2283023"/>
                </a:cubicBezTo>
                <a:cubicBezTo>
                  <a:pt x="-35678" y="2083802"/>
                  <a:pt x="40945" y="1936883"/>
                  <a:pt x="0" y="1826421"/>
                </a:cubicBezTo>
                <a:cubicBezTo>
                  <a:pt x="-40945" y="1715959"/>
                  <a:pt x="28298" y="1605817"/>
                  <a:pt x="0" y="1424612"/>
                </a:cubicBezTo>
                <a:cubicBezTo>
                  <a:pt x="-28298" y="1243407"/>
                  <a:pt x="27164" y="1126436"/>
                  <a:pt x="0" y="1004538"/>
                </a:cubicBezTo>
                <a:cubicBezTo>
                  <a:pt x="-27164" y="882640"/>
                  <a:pt x="24848" y="719178"/>
                  <a:pt x="0" y="456616"/>
                </a:cubicBezTo>
                <a:close/>
              </a:path>
              <a:path w="5564425" h="2739639" stroke="0" extrusionOk="0">
                <a:moveTo>
                  <a:pt x="0" y="456616"/>
                </a:moveTo>
                <a:cubicBezTo>
                  <a:pt x="13996" y="224758"/>
                  <a:pt x="214587" y="8222"/>
                  <a:pt x="456616" y="0"/>
                </a:cubicBezTo>
                <a:cubicBezTo>
                  <a:pt x="752863" y="-38439"/>
                  <a:pt x="925716" y="69498"/>
                  <a:pt x="1131039" y="0"/>
                </a:cubicBezTo>
                <a:cubicBezTo>
                  <a:pt x="1336362" y="-69498"/>
                  <a:pt x="1453089" y="3984"/>
                  <a:pt x="1572902" y="0"/>
                </a:cubicBezTo>
                <a:cubicBezTo>
                  <a:pt x="1692715" y="-3984"/>
                  <a:pt x="1830755" y="23620"/>
                  <a:pt x="2061278" y="0"/>
                </a:cubicBezTo>
                <a:cubicBezTo>
                  <a:pt x="2291801" y="-23620"/>
                  <a:pt x="2330478" y="15188"/>
                  <a:pt x="2549653" y="0"/>
                </a:cubicBezTo>
                <a:cubicBezTo>
                  <a:pt x="2768828" y="-15188"/>
                  <a:pt x="2980191" y="25111"/>
                  <a:pt x="3131052" y="0"/>
                </a:cubicBezTo>
                <a:cubicBezTo>
                  <a:pt x="3281913" y="-25111"/>
                  <a:pt x="3617679" y="62472"/>
                  <a:pt x="3758963" y="0"/>
                </a:cubicBezTo>
                <a:cubicBezTo>
                  <a:pt x="3900247" y="-62472"/>
                  <a:pt x="4113569" y="22828"/>
                  <a:pt x="4247338" y="0"/>
                </a:cubicBezTo>
                <a:cubicBezTo>
                  <a:pt x="4381108" y="-22828"/>
                  <a:pt x="4892656" y="81812"/>
                  <a:pt x="5107809" y="0"/>
                </a:cubicBezTo>
                <a:cubicBezTo>
                  <a:pt x="5348090" y="-57160"/>
                  <a:pt x="5571122" y="203382"/>
                  <a:pt x="5564425" y="456616"/>
                </a:cubicBezTo>
                <a:cubicBezTo>
                  <a:pt x="5603433" y="640378"/>
                  <a:pt x="5527415" y="764871"/>
                  <a:pt x="5564425" y="858426"/>
                </a:cubicBezTo>
                <a:cubicBezTo>
                  <a:pt x="5601435" y="951981"/>
                  <a:pt x="5554571" y="1077307"/>
                  <a:pt x="5564425" y="1260235"/>
                </a:cubicBezTo>
                <a:cubicBezTo>
                  <a:pt x="5574279" y="1443163"/>
                  <a:pt x="5550901" y="1466516"/>
                  <a:pt x="5564425" y="1662045"/>
                </a:cubicBezTo>
                <a:cubicBezTo>
                  <a:pt x="5577949" y="1857574"/>
                  <a:pt x="5533028" y="2053822"/>
                  <a:pt x="5564425" y="2283023"/>
                </a:cubicBezTo>
                <a:cubicBezTo>
                  <a:pt x="5627332" y="2527886"/>
                  <a:pt x="5325875" y="2686081"/>
                  <a:pt x="5107809" y="2739639"/>
                </a:cubicBezTo>
                <a:cubicBezTo>
                  <a:pt x="4875323" y="2759205"/>
                  <a:pt x="4692005" y="2659845"/>
                  <a:pt x="4433386" y="2739639"/>
                </a:cubicBezTo>
                <a:cubicBezTo>
                  <a:pt x="4174767" y="2819433"/>
                  <a:pt x="4095208" y="2709402"/>
                  <a:pt x="3851987" y="2739639"/>
                </a:cubicBezTo>
                <a:cubicBezTo>
                  <a:pt x="3608766" y="2769876"/>
                  <a:pt x="3562516" y="2687481"/>
                  <a:pt x="3363612" y="2739639"/>
                </a:cubicBezTo>
                <a:cubicBezTo>
                  <a:pt x="3164709" y="2791797"/>
                  <a:pt x="3042395" y="2709111"/>
                  <a:pt x="2921748" y="2739639"/>
                </a:cubicBezTo>
                <a:cubicBezTo>
                  <a:pt x="2801101" y="2770167"/>
                  <a:pt x="2663821" y="2731632"/>
                  <a:pt x="2433373" y="2739639"/>
                </a:cubicBezTo>
                <a:cubicBezTo>
                  <a:pt x="2202926" y="2747646"/>
                  <a:pt x="2066062" y="2711462"/>
                  <a:pt x="1851974" y="2739639"/>
                </a:cubicBezTo>
                <a:cubicBezTo>
                  <a:pt x="1637886" y="2767816"/>
                  <a:pt x="1430262" y="2702915"/>
                  <a:pt x="1177551" y="2739639"/>
                </a:cubicBezTo>
                <a:cubicBezTo>
                  <a:pt x="924840" y="2776363"/>
                  <a:pt x="809796" y="2701692"/>
                  <a:pt x="456616" y="2739639"/>
                </a:cubicBezTo>
                <a:cubicBezTo>
                  <a:pt x="221038" y="2670203"/>
                  <a:pt x="-27936" y="2528041"/>
                  <a:pt x="0" y="2283023"/>
                </a:cubicBezTo>
                <a:cubicBezTo>
                  <a:pt x="-11922" y="2160062"/>
                  <a:pt x="43305" y="1921628"/>
                  <a:pt x="0" y="1808157"/>
                </a:cubicBezTo>
                <a:cubicBezTo>
                  <a:pt x="-43305" y="1694686"/>
                  <a:pt x="41822" y="1575413"/>
                  <a:pt x="0" y="1369820"/>
                </a:cubicBezTo>
                <a:cubicBezTo>
                  <a:pt x="-41822" y="1164227"/>
                  <a:pt x="3006" y="1093251"/>
                  <a:pt x="0" y="894954"/>
                </a:cubicBezTo>
                <a:cubicBezTo>
                  <a:pt x="-3006" y="696657"/>
                  <a:pt x="45641" y="651435"/>
                  <a:pt x="0" y="456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xmlns="" sd="1666995049">
                  <a:custGeom>
                    <a:avLst/>
                    <a:gdLst>
                      <a:gd name="connsiteX0" fmla="*/ 0 w 5087082"/>
                      <a:gd name="connsiteY0" fmla="*/ 456616 h 2739639"/>
                      <a:gd name="connsiteX1" fmla="*/ 456616 w 5087082"/>
                      <a:gd name="connsiteY1" fmla="*/ 0 h 2739639"/>
                      <a:gd name="connsiteX2" fmla="*/ 1011142 w 5087082"/>
                      <a:gd name="connsiteY2" fmla="*/ 0 h 2739639"/>
                      <a:gd name="connsiteX3" fmla="*/ 1565668 w 5087082"/>
                      <a:gd name="connsiteY3" fmla="*/ 0 h 2739639"/>
                      <a:gd name="connsiteX4" fmla="*/ 2036716 w 5087082"/>
                      <a:gd name="connsiteY4" fmla="*/ 0 h 2739639"/>
                      <a:gd name="connsiteX5" fmla="*/ 2507765 w 5087082"/>
                      <a:gd name="connsiteY5" fmla="*/ 0 h 2739639"/>
                      <a:gd name="connsiteX6" fmla="*/ 3062291 w 5087082"/>
                      <a:gd name="connsiteY6" fmla="*/ 0 h 2739639"/>
                      <a:gd name="connsiteX7" fmla="*/ 3742032 w 5087082"/>
                      <a:gd name="connsiteY7" fmla="*/ 0 h 2739639"/>
                      <a:gd name="connsiteX8" fmla="*/ 4630466 w 5087082"/>
                      <a:gd name="connsiteY8" fmla="*/ 0 h 2739639"/>
                      <a:gd name="connsiteX9" fmla="*/ 5087082 w 5087082"/>
                      <a:gd name="connsiteY9" fmla="*/ 456616 h 2739639"/>
                      <a:gd name="connsiteX10" fmla="*/ 5087082 w 5087082"/>
                      <a:gd name="connsiteY10" fmla="*/ 913218 h 2739639"/>
                      <a:gd name="connsiteX11" fmla="*/ 5087082 w 5087082"/>
                      <a:gd name="connsiteY11" fmla="*/ 1351555 h 2739639"/>
                      <a:gd name="connsiteX12" fmla="*/ 5087082 w 5087082"/>
                      <a:gd name="connsiteY12" fmla="*/ 1789893 h 2739639"/>
                      <a:gd name="connsiteX13" fmla="*/ 5087082 w 5087082"/>
                      <a:gd name="connsiteY13" fmla="*/ 2283023 h 2739639"/>
                      <a:gd name="connsiteX14" fmla="*/ 4630466 w 5087082"/>
                      <a:gd name="connsiteY14" fmla="*/ 2739639 h 2739639"/>
                      <a:gd name="connsiteX15" fmla="*/ 3992463 w 5087082"/>
                      <a:gd name="connsiteY15" fmla="*/ 2739639 h 2739639"/>
                      <a:gd name="connsiteX16" fmla="*/ 3521414 w 5087082"/>
                      <a:gd name="connsiteY16" fmla="*/ 2739639 h 2739639"/>
                      <a:gd name="connsiteX17" fmla="*/ 2883412 w 5087082"/>
                      <a:gd name="connsiteY17" fmla="*/ 2739639 h 2739639"/>
                      <a:gd name="connsiteX18" fmla="*/ 2328886 w 5087082"/>
                      <a:gd name="connsiteY18" fmla="*/ 2739639 h 2739639"/>
                      <a:gd name="connsiteX19" fmla="*/ 1690883 w 5087082"/>
                      <a:gd name="connsiteY19" fmla="*/ 2739639 h 2739639"/>
                      <a:gd name="connsiteX20" fmla="*/ 1052880 w 5087082"/>
                      <a:gd name="connsiteY20" fmla="*/ 2739639 h 2739639"/>
                      <a:gd name="connsiteX21" fmla="*/ 456616 w 5087082"/>
                      <a:gd name="connsiteY21" fmla="*/ 2739639 h 2739639"/>
                      <a:gd name="connsiteX22" fmla="*/ 0 w 5087082"/>
                      <a:gd name="connsiteY22" fmla="*/ 2283023 h 2739639"/>
                      <a:gd name="connsiteX23" fmla="*/ 0 w 5087082"/>
                      <a:gd name="connsiteY23" fmla="*/ 1862949 h 2739639"/>
                      <a:gd name="connsiteX24" fmla="*/ 0 w 5087082"/>
                      <a:gd name="connsiteY24" fmla="*/ 1442876 h 2739639"/>
                      <a:gd name="connsiteX25" fmla="*/ 0 w 5087082"/>
                      <a:gd name="connsiteY25" fmla="*/ 968010 h 2739639"/>
                      <a:gd name="connsiteX26" fmla="*/ 0 w 5087082"/>
                      <a:gd name="connsiteY26" fmla="*/ 456616 h 2739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5087082" h="2739639" fill="none" extrusionOk="0">
                        <a:moveTo>
                          <a:pt x="0" y="456616"/>
                        </a:moveTo>
                        <a:cubicBezTo>
                          <a:pt x="-62709" y="227310"/>
                          <a:pt x="212705" y="2297"/>
                          <a:pt x="456616" y="0"/>
                        </a:cubicBezTo>
                        <a:cubicBezTo>
                          <a:pt x="613258" y="-2843"/>
                          <a:pt x="801289" y="17077"/>
                          <a:pt x="1011142" y="0"/>
                        </a:cubicBezTo>
                        <a:cubicBezTo>
                          <a:pt x="1220995" y="-17077"/>
                          <a:pt x="1319331" y="19159"/>
                          <a:pt x="1565668" y="0"/>
                        </a:cubicBezTo>
                        <a:cubicBezTo>
                          <a:pt x="1812005" y="-19159"/>
                          <a:pt x="1900889" y="46041"/>
                          <a:pt x="2036716" y="0"/>
                        </a:cubicBezTo>
                        <a:cubicBezTo>
                          <a:pt x="2172543" y="-46041"/>
                          <a:pt x="2276386" y="47601"/>
                          <a:pt x="2507765" y="0"/>
                        </a:cubicBezTo>
                        <a:cubicBezTo>
                          <a:pt x="2739144" y="-47601"/>
                          <a:pt x="2805570" y="4398"/>
                          <a:pt x="3062291" y="0"/>
                        </a:cubicBezTo>
                        <a:cubicBezTo>
                          <a:pt x="3319012" y="-4398"/>
                          <a:pt x="3512558" y="78936"/>
                          <a:pt x="3742032" y="0"/>
                        </a:cubicBezTo>
                        <a:cubicBezTo>
                          <a:pt x="3971506" y="-78936"/>
                          <a:pt x="4189924" y="61167"/>
                          <a:pt x="4630466" y="0"/>
                        </a:cubicBezTo>
                        <a:cubicBezTo>
                          <a:pt x="4886825" y="-27621"/>
                          <a:pt x="5083878" y="177617"/>
                          <a:pt x="5087082" y="456616"/>
                        </a:cubicBezTo>
                        <a:cubicBezTo>
                          <a:pt x="5131657" y="645341"/>
                          <a:pt x="5048116" y="718255"/>
                          <a:pt x="5087082" y="913218"/>
                        </a:cubicBezTo>
                        <a:cubicBezTo>
                          <a:pt x="5126048" y="1108181"/>
                          <a:pt x="5042989" y="1180242"/>
                          <a:pt x="5087082" y="1351555"/>
                        </a:cubicBezTo>
                        <a:cubicBezTo>
                          <a:pt x="5131175" y="1522868"/>
                          <a:pt x="5041396" y="1597326"/>
                          <a:pt x="5087082" y="1789893"/>
                        </a:cubicBezTo>
                        <a:cubicBezTo>
                          <a:pt x="5132768" y="1982460"/>
                          <a:pt x="5039153" y="2158738"/>
                          <a:pt x="5087082" y="2283023"/>
                        </a:cubicBezTo>
                        <a:cubicBezTo>
                          <a:pt x="5063383" y="2592192"/>
                          <a:pt x="4853974" y="2733016"/>
                          <a:pt x="4630466" y="2739639"/>
                        </a:cubicBezTo>
                        <a:cubicBezTo>
                          <a:pt x="4376823" y="2757286"/>
                          <a:pt x="4273322" y="2704660"/>
                          <a:pt x="3992463" y="2739639"/>
                        </a:cubicBezTo>
                        <a:cubicBezTo>
                          <a:pt x="3711604" y="2774618"/>
                          <a:pt x="3736486" y="2704817"/>
                          <a:pt x="3521414" y="2739639"/>
                        </a:cubicBezTo>
                        <a:cubicBezTo>
                          <a:pt x="3306342" y="2774461"/>
                          <a:pt x="3200771" y="2736679"/>
                          <a:pt x="2883412" y="2739639"/>
                        </a:cubicBezTo>
                        <a:cubicBezTo>
                          <a:pt x="2566053" y="2742599"/>
                          <a:pt x="2520168" y="2695085"/>
                          <a:pt x="2328886" y="2739639"/>
                        </a:cubicBezTo>
                        <a:cubicBezTo>
                          <a:pt x="2137604" y="2784193"/>
                          <a:pt x="1965200" y="2731172"/>
                          <a:pt x="1690883" y="2739639"/>
                        </a:cubicBezTo>
                        <a:cubicBezTo>
                          <a:pt x="1416566" y="2748106"/>
                          <a:pt x="1308477" y="2686307"/>
                          <a:pt x="1052880" y="2739639"/>
                        </a:cubicBezTo>
                        <a:cubicBezTo>
                          <a:pt x="797283" y="2792971"/>
                          <a:pt x="742918" y="2715289"/>
                          <a:pt x="456616" y="2739639"/>
                        </a:cubicBezTo>
                        <a:cubicBezTo>
                          <a:pt x="140252" y="2746547"/>
                          <a:pt x="-12579" y="2525684"/>
                          <a:pt x="0" y="2283023"/>
                        </a:cubicBezTo>
                        <a:cubicBezTo>
                          <a:pt x="-17091" y="2187252"/>
                          <a:pt x="26218" y="2005386"/>
                          <a:pt x="0" y="1862949"/>
                        </a:cubicBezTo>
                        <a:cubicBezTo>
                          <a:pt x="-26218" y="1720512"/>
                          <a:pt x="20894" y="1650909"/>
                          <a:pt x="0" y="1442876"/>
                        </a:cubicBezTo>
                        <a:cubicBezTo>
                          <a:pt x="-20894" y="1234843"/>
                          <a:pt x="47483" y="1154836"/>
                          <a:pt x="0" y="968010"/>
                        </a:cubicBezTo>
                        <a:cubicBezTo>
                          <a:pt x="-47483" y="781184"/>
                          <a:pt x="47805" y="680824"/>
                          <a:pt x="0" y="456616"/>
                        </a:cubicBezTo>
                        <a:close/>
                      </a:path>
                      <a:path w="5087082" h="2739639" stroke="0" extrusionOk="0">
                        <a:moveTo>
                          <a:pt x="0" y="456616"/>
                        </a:moveTo>
                        <a:cubicBezTo>
                          <a:pt x="13996" y="224758"/>
                          <a:pt x="214587" y="8222"/>
                          <a:pt x="456616" y="0"/>
                        </a:cubicBezTo>
                        <a:cubicBezTo>
                          <a:pt x="651101" y="-66082"/>
                          <a:pt x="805264" y="37871"/>
                          <a:pt x="1136357" y="0"/>
                        </a:cubicBezTo>
                        <a:cubicBezTo>
                          <a:pt x="1467450" y="-37871"/>
                          <a:pt x="1474098" y="22857"/>
                          <a:pt x="1607406" y="0"/>
                        </a:cubicBezTo>
                        <a:cubicBezTo>
                          <a:pt x="1740714" y="-22857"/>
                          <a:pt x="1953928" y="16736"/>
                          <a:pt x="2120193" y="0"/>
                        </a:cubicBezTo>
                        <a:cubicBezTo>
                          <a:pt x="2286458" y="-16736"/>
                          <a:pt x="2472296" y="58646"/>
                          <a:pt x="2632981" y="0"/>
                        </a:cubicBezTo>
                        <a:cubicBezTo>
                          <a:pt x="2793666" y="-58646"/>
                          <a:pt x="3098950" y="44468"/>
                          <a:pt x="3229245" y="0"/>
                        </a:cubicBezTo>
                        <a:cubicBezTo>
                          <a:pt x="3359540" y="-44468"/>
                          <a:pt x="3624165" y="50817"/>
                          <a:pt x="3867248" y="0"/>
                        </a:cubicBezTo>
                        <a:cubicBezTo>
                          <a:pt x="4110331" y="-50817"/>
                          <a:pt x="4330310" y="79975"/>
                          <a:pt x="4630466" y="0"/>
                        </a:cubicBezTo>
                        <a:cubicBezTo>
                          <a:pt x="4884345" y="15425"/>
                          <a:pt x="5126556" y="204702"/>
                          <a:pt x="5087082" y="456616"/>
                        </a:cubicBezTo>
                        <a:cubicBezTo>
                          <a:pt x="5089131" y="651692"/>
                          <a:pt x="5047438" y="764392"/>
                          <a:pt x="5087082" y="876690"/>
                        </a:cubicBezTo>
                        <a:cubicBezTo>
                          <a:pt x="5126726" y="988988"/>
                          <a:pt x="5081050" y="1123905"/>
                          <a:pt x="5087082" y="1369820"/>
                        </a:cubicBezTo>
                        <a:cubicBezTo>
                          <a:pt x="5093114" y="1615735"/>
                          <a:pt x="5077228" y="1588701"/>
                          <a:pt x="5087082" y="1771629"/>
                        </a:cubicBezTo>
                        <a:cubicBezTo>
                          <a:pt x="5096936" y="1954557"/>
                          <a:pt x="5075431" y="2150305"/>
                          <a:pt x="5087082" y="2283023"/>
                        </a:cubicBezTo>
                        <a:cubicBezTo>
                          <a:pt x="5104350" y="2568243"/>
                          <a:pt x="4856894" y="2744944"/>
                          <a:pt x="4630466" y="2739639"/>
                        </a:cubicBezTo>
                        <a:cubicBezTo>
                          <a:pt x="4397585" y="2751490"/>
                          <a:pt x="4258200" y="2698564"/>
                          <a:pt x="4117679" y="2739639"/>
                        </a:cubicBezTo>
                        <a:cubicBezTo>
                          <a:pt x="3977158" y="2780714"/>
                          <a:pt x="3800696" y="2697354"/>
                          <a:pt x="3646630" y="2739639"/>
                        </a:cubicBezTo>
                        <a:cubicBezTo>
                          <a:pt x="3492564" y="2781924"/>
                          <a:pt x="3247948" y="2715724"/>
                          <a:pt x="3050366" y="2739639"/>
                        </a:cubicBezTo>
                        <a:cubicBezTo>
                          <a:pt x="2852784" y="2763554"/>
                          <a:pt x="2711039" y="2681198"/>
                          <a:pt x="2537578" y="2739639"/>
                        </a:cubicBezTo>
                        <a:cubicBezTo>
                          <a:pt x="2364117" y="2798080"/>
                          <a:pt x="2243421" y="2696635"/>
                          <a:pt x="2066530" y="2739639"/>
                        </a:cubicBezTo>
                        <a:cubicBezTo>
                          <a:pt x="1889639" y="2782643"/>
                          <a:pt x="1754249" y="2693861"/>
                          <a:pt x="1553742" y="2739639"/>
                        </a:cubicBezTo>
                        <a:cubicBezTo>
                          <a:pt x="1353235" y="2785417"/>
                          <a:pt x="699117" y="2728329"/>
                          <a:pt x="456616" y="2739639"/>
                        </a:cubicBezTo>
                        <a:cubicBezTo>
                          <a:pt x="198523" y="2715370"/>
                          <a:pt x="-3550" y="2470511"/>
                          <a:pt x="0" y="2283023"/>
                        </a:cubicBezTo>
                        <a:cubicBezTo>
                          <a:pt x="-41779" y="2190192"/>
                          <a:pt x="25599" y="1992085"/>
                          <a:pt x="0" y="1862949"/>
                        </a:cubicBezTo>
                        <a:cubicBezTo>
                          <a:pt x="-25599" y="1733813"/>
                          <a:pt x="24177" y="1585547"/>
                          <a:pt x="0" y="1388084"/>
                        </a:cubicBezTo>
                        <a:cubicBezTo>
                          <a:pt x="-24177" y="1190621"/>
                          <a:pt x="6879" y="1068059"/>
                          <a:pt x="0" y="949746"/>
                        </a:cubicBezTo>
                        <a:cubicBezTo>
                          <a:pt x="-6879" y="831433"/>
                          <a:pt x="53396" y="610640"/>
                          <a:pt x="0" y="456616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chuyện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Tấm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Cám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rất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nhiều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kết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nhau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tuỳ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trí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tưởng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tượng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kể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1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website&#10;&#10;Description automatically generated">
            <a:extLst>
              <a:ext uri="{FF2B5EF4-FFF2-40B4-BE49-F238E27FC236}">
                <a16:creationId xmlns:a16="http://schemas.microsoft.com/office/drawing/2014/main" xmlns="" id="{EC907E3B-43AB-483E-A6AB-C0BB6C4C3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-1" b="-1"/>
          <a:stretch/>
        </p:blipFill>
        <p:spPr>
          <a:xfrm>
            <a:off x="0" y="0"/>
            <a:ext cx="12188952" cy="685799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B6C0831C-7C8E-F225-6CE8-E3492500BF19}"/>
              </a:ext>
            </a:extLst>
          </p:cNvPr>
          <p:cNvSpPr/>
          <p:nvPr/>
        </p:nvSpPr>
        <p:spPr>
          <a:xfrm>
            <a:off x="951979" y="1235241"/>
            <a:ext cx="9507474" cy="43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Nhac-nen-vui-nhon-lam-video-www_nhacchuongvui_com">
            <a:hlinkClick r:id="" action="ppaction://media"/>
            <a:extLst>
              <a:ext uri="{FF2B5EF4-FFF2-40B4-BE49-F238E27FC236}">
                <a16:creationId xmlns:a16="http://schemas.microsoft.com/office/drawing/2014/main" xmlns="" id="{5413AF6C-AD2C-4224-92C3-78BC889466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12118" y="6061497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3DFEBCF-03B0-A807-DFCD-A457D459D4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427" y="2609737"/>
            <a:ext cx="9492295" cy="2591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37F9F4F-83F2-0A4C-B456-576D157AE8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7644" y="1189405"/>
            <a:ext cx="5688061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00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4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AE579D9-93CE-4565-AF74-210A7D9FC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656" r="98438">
                        <a14:foregroundMark x1="10625" y1="24219" x2="7031" y2="30312"/>
                        <a14:foregroundMark x1="7500" y1="32656" x2="6563" y2="43438"/>
                        <a14:foregroundMark x1="6563" y1="43438" x2="6719" y2="43594"/>
                        <a14:foregroundMark x1="9063" y1="40469" x2="9063" y2="47344"/>
                        <a14:foregroundMark x1="90938" y1="27031" x2="90938" y2="38125"/>
                        <a14:foregroundMark x1="92500" y1="30781" x2="93750" y2="37656"/>
                        <a14:foregroundMark x1="98125" y1="40156" x2="98125" y2="40156"/>
                        <a14:foregroundMark x1="98438" y1="45938" x2="98438" y2="45938"/>
                        <a14:foregroundMark x1="9531" y1="19531" x2="9531" y2="19531"/>
                        <a14:foregroundMark x1="2656" y1="38125" x2="2656" y2="38125"/>
                        <a14:foregroundMark x1="3125" y1="33125" x2="3125" y2="33125"/>
                        <a14:foregroundMark x1="2813" y1="32813" x2="2813" y2="32813"/>
                        <a14:foregroundMark x1="2500" y1="34688" x2="2500" y2="34688"/>
                        <a14:foregroundMark x1="2500" y1="48750" x2="2500" y2="48750"/>
                      </a14:backgroundRemoval>
                    </a14:imgEffect>
                  </a14:imgLayer>
                </a14:imgProps>
              </a:ext>
            </a:extLst>
          </a:blip>
          <a:srcRect l="-124" t="10983" r="124"/>
          <a:stretch/>
        </p:blipFill>
        <p:spPr>
          <a:xfrm>
            <a:off x="1346790" y="515579"/>
            <a:ext cx="9498419" cy="8455202"/>
          </a:xfrm>
          <a:prstGeom prst="rect">
            <a:avLst/>
          </a:prstGeom>
        </p:spPr>
      </p:pic>
      <p:pic>
        <p:nvPicPr>
          <p:cNvPr id="19" name="Picture 18" descr="A picture containing text, sky, plant, flower&#10;&#10;Description automatically generated">
            <a:extLst>
              <a:ext uri="{FF2B5EF4-FFF2-40B4-BE49-F238E27FC236}">
                <a16:creationId xmlns:a16="http://schemas.microsoft.com/office/drawing/2014/main" xmlns="" id="{2E75384B-6DB0-44CB-82CC-1874EF327F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2945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ED2E9AAA-C926-C3B0-4EED-4F2C25AC6651}"/>
              </a:ext>
            </a:extLst>
          </p:cNvPr>
          <p:cNvSpPr/>
          <p:nvPr/>
        </p:nvSpPr>
        <p:spPr>
          <a:xfrm>
            <a:off x="1104901" y="2165684"/>
            <a:ext cx="10086974" cy="20729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34AB0C9-18BA-3012-216A-62A047CE9066}"/>
              </a:ext>
            </a:extLst>
          </p:cNvPr>
          <p:cNvSpPr txBox="1"/>
          <p:nvPr/>
        </p:nvSpPr>
        <p:spPr>
          <a:xfrm>
            <a:off x="1504950" y="2495550"/>
            <a:ext cx="93345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r>
              <a:rPr 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kết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thúc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khác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chuyện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nghe</a:t>
            </a:r>
            <a:endParaRPr lang="en-US" sz="4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65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xmlns="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55E1D0D-209B-4020-AC84-3793AB068F79}"/>
              </a:ext>
            </a:extLst>
          </p:cNvPr>
          <p:cNvSpPr txBox="1"/>
          <p:nvPr/>
        </p:nvSpPr>
        <p:spPr>
          <a:xfrm>
            <a:off x="1240150" y="381129"/>
            <a:ext cx="9444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Chuẩn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bị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xmlns="" id="{57CE10FA-E1D1-7980-1968-D4948E580D64}"/>
              </a:ext>
            </a:extLst>
          </p:cNvPr>
          <p:cNvSpPr/>
          <p:nvPr/>
        </p:nvSpPr>
        <p:spPr>
          <a:xfrm>
            <a:off x="2105025" y="1606621"/>
            <a:ext cx="7318030" cy="1498529"/>
          </a:xfrm>
          <a:prstGeom prst="wedgeRoundRectCallout">
            <a:avLst>
              <a:gd name="adj1" fmla="val 56387"/>
              <a:gd name="adj2" fmla="val 39027"/>
              <a:gd name="adj3" fmla="val 16667"/>
            </a:avLst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buClr>
                <a:srgbClr val="000000"/>
              </a:buClr>
              <a:defRPr/>
            </a:pP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a.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Chọn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câu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chuyện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đọc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hoặc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nhớ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lại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đoạn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kết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của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câu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chuyện</a:t>
            </a:r>
            <a:r>
              <a:rPr lang="en-US" sz="36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088A2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Hình ảnh 8">
            <a:extLst>
              <a:ext uri="{FF2B5EF4-FFF2-40B4-BE49-F238E27FC236}">
                <a16:creationId xmlns:a16="http://schemas.microsoft.com/office/drawing/2014/main" xmlns="" id="{B1E64875-533B-4F3E-F053-9C449009E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34" b="94268" l="9880" r="90361">
                        <a14:foregroundMark x1="36867" y1="5945" x2="65301" y2="4246"/>
                        <a14:foregroundMark x1="45542" y1="83652" x2="50843" y2="89809"/>
                        <a14:foregroundMark x1="62410" y1="83439" x2="65301" y2="90234"/>
                        <a14:foregroundMark x1="60482" y1="93418" x2="63373" y2="94268"/>
                        <a14:foregroundMark x1="40964" y1="53079" x2="48193" y2="56900"/>
                        <a14:foregroundMark x1="56867" y1="60297" x2="70120" y2="60510"/>
                        <a14:foregroundMark x1="62410" y1="55414" x2="75422" y2="53079"/>
                        <a14:foregroundMark x1="60000" y1="13800" x2="69639" y2="23355"/>
                        <a14:foregroundMark x1="71325" y1="24841" x2="75904" y2="29512"/>
                        <a14:foregroundMark x1="86506" y1="44374" x2="90361" y2="49257"/>
                        <a14:foregroundMark x1="61205" y1="63694" x2="72530" y2="607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859144" y="2895355"/>
            <a:ext cx="3164194" cy="3591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E117319-2D35-558F-B3AB-87E98433C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681413"/>
            <a:ext cx="4139822" cy="21669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BCA19FF-ED2B-8808-9BF5-895855E1F3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624" y="3714675"/>
            <a:ext cx="4067175" cy="212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1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xmlns="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xmlns="" id="{57CE10FA-E1D1-7980-1968-D4948E580D64}"/>
              </a:ext>
            </a:extLst>
          </p:cNvPr>
          <p:cNvSpPr/>
          <p:nvPr/>
        </p:nvSpPr>
        <p:spPr>
          <a:xfrm>
            <a:off x="885825" y="711271"/>
            <a:ext cx="8858250" cy="1098479"/>
          </a:xfrm>
          <a:prstGeom prst="wedgeRoundRectCallout">
            <a:avLst>
              <a:gd name="adj1" fmla="val 56387"/>
              <a:gd name="adj2" fmla="val 56369"/>
              <a:gd name="adj3" fmla="val 16667"/>
            </a:avLst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buClr>
                <a:srgbClr val="000000"/>
              </a:buClr>
              <a:defRPr/>
            </a:pP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b.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Dự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kiến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cách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kết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thúc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khác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cho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câu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1" kern="0" dirty="0" err="1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chuyện</a:t>
            </a:r>
            <a:r>
              <a:rPr lang="en-US" sz="3200" b="1" kern="0" dirty="0">
                <a:solidFill>
                  <a:srgbClr val="F088A2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: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088A2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Hình ảnh 8">
            <a:extLst>
              <a:ext uri="{FF2B5EF4-FFF2-40B4-BE49-F238E27FC236}">
                <a16:creationId xmlns:a16="http://schemas.microsoft.com/office/drawing/2014/main" xmlns="" id="{B1E64875-533B-4F3E-F053-9C449009E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34" b="94268" l="9880" r="90361">
                        <a14:foregroundMark x1="36867" y1="5945" x2="65301" y2="4246"/>
                        <a14:foregroundMark x1="45542" y1="83652" x2="50843" y2="89809"/>
                        <a14:foregroundMark x1="62410" y1="83439" x2="65301" y2="90234"/>
                        <a14:foregroundMark x1="60482" y1="93418" x2="63373" y2="94268"/>
                        <a14:foregroundMark x1="40964" y1="53079" x2="48193" y2="56900"/>
                        <a14:foregroundMark x1="56867" y1="60297" x2="70120" y2="60510"/>
                        <a14:foregroundMark x1="62410" y1="55414" x2="75422" y2="53079"/>
                        <a14:foregroundMark x1="60000" y1="13800" x2="69639" y2="23355"/>
                        <a14:foregroundMark x1="71325" y1="24841" x2="75904" y2="29512"/>
                        <a14:foregroundMark x1="86506" y1="44374" x2="90361" y2="49257"/>
                        <a14:foregroundMark x1="61205" y1="63694" x2="72530" y2="607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916294" y="1895230"/>
            <a:ext cx="3164194" cy="359117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B85FE576-0146-A774-9D95-C14A6B9D1D0D}"/>
              </a:ext>
            </a:extLst>
          </p:cNvPr>
          <p:cNvSpPr/>
          <p:nvPr/>
        </p:nvSpPr>
        <p:spPr>
          <a:xfrm>
            <a:off x="609599" y="2171700"/>
            <a:ext cx="8239125" cy="866775"/>
          </a:xfrm>
          <a:prstGeom prst="roundRect">
            <a:avLst/>
          </a:prstGeom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chuyện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“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Vệt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phấn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mặt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bàn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”: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Tưởng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tượng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cảnh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Thi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Ca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trở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lại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lớp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khi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chữa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lành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cánh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tay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phải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035C483C-B853-CEA6-869A-D90C21C965BF}"/>
              </a:ext>
            </a:extLst>
          </p:cNvPr>
          <p:cNvSpPr/>
          <p:nvPr/>
        </p:nvSpPr>
        <p:spPr>
          <a:xfrm>
            <a:off x="666749" y="3381375"/>
            <a:ext cx="8239125" cy="1276350"/>
          </a:xfrm>
          <a:prstGeom prst="roundRect">
            <a:avLst/>
          </a:prstGeom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chuyện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“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quý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”: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Tưởng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tượng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về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sự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thay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đổi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đối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xử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bè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chia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sẻ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khi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nhận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quý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E7E13AC1-EF4A-DC93-3302-85BE625B9080}"/>
              </a:ext>
            </a:extLst>
          </p:cNvPr>
          <p:cNvSpPr/>
          <p:nvPr/>
        </p:nvSpPr>
        <p:spPr>
          <a:xfrm>
            <a:off x="657224" y="4895850"/>
            <a:ext cx="8239125" cy="1162050"/>
          </a:xfrm>
          <a:prstGeom prst="roundRect">
            <a:avLst/>
          </a:prstGeom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chuyện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“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Đôi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cánh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ngựa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trắng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”: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Tưởng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tượng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về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sự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khôn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lớn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trưởng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ngựa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trắng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chuyến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xa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đại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bàng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256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xmlns="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7" descr="A picture containing queen, clipart, vector graphics&#10;&#10;Description automatically generated">
            <a:extLst>
              <a:ext uri="{FF2B5EF4-FFF2-40B4-BE49-F238E27FC236}">
                <a16:creationId xmlns:a16="http://schemas.microsoft.com/office/drawing/2014/main" xmlns="" id="{A6C66FEE-BAA0-C873-B9B7-DB42A7EF44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42" b="45958" l="3072" r="27648">
                        <a14:foregroundMark x1="13123" y1="12369" x2="16977" y2="21706"/>
                        <a14:foregroundMark x1="14605" y1="14390" x2="15953" y2="18957"/>
                        <a14:foregroundMark x1="17219" y1="15764" x2="19025" y2="19644"/>
                        <a14:foregroundMark x1="19240" y1="16936" x2="19240" y2="16936"/>
                        <a14:foregroundMark x1="19806" y1="10994" x2="20264" y2="18795"/>
                        <a14:foregroundMark x1="20264" y1="14713" x2="19348" y2="18108"/>
                        <a14:foregroundMark x1="18782" y1="25424" x2="17893" y2="27648"/>
                        <a14:foregroundMark x1="18566" y1="43937" x2="18566" y2="45958"/>
                        <a14:foregroundMark x1="13824" y1="10307" x2="14147" y2="10307"/>
                        <a14:foregroundMark x1="17893" y1="4042" x2="16761" y2="43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9252" b="50772"/>
          <a:stretch/>
        </p:blipFill>
        <p:spPr>
          <a:xfrm flipH="1">
            <a:off x="462664" y="2870635"/>
            <a:ext cx="3169623" cy="338337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1146846-6903-858C-48D9-BC3341184C03}"/>
              </a:ext>
            </a:extLst>
          </p:cNvPr>
          <p:cNvGrpSpPr/>
          <p:nvPr/>
        </p:nvGrpSpPr>
        <p:grpSpPr>
          <a:xfrm>
            <a:off x="2920754" y="1756724"/>
            <a:ext cx="8204445" cy="2243776"/>
            <a:chOff x="1634673" y="2085057"/>
            <a:chExt cx="4120391" cy="353505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CFCF7589-6F88-3D3C-330F-1D7D6548DA20}"/>
                </a:ext>
              </a:extLst>
            </p:cNvPr>
            <p:cNvSpPr/>
            <p:nvPr/>
          </p:nvSpPr>
          <p:spPr>
            <a:xfrm>
              <a:off x="1634673" y="2085057"/>
              <a:ext cx="3996527" cy="3535052"/>
            </a:xfrm>
            <a:prstGeom prst="roundRect">
              <a:avLst/>
            </a:prstGeom>
            <a:solidFill>
              <a:srgbClr val="ADFCB0"/>
            </a:solidFill>
            <a:ln>
              <a:solidFill>
                <a:srgbClr val="ADFC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426E0915-B1E0-4358-250B-051A46248E70}"/>
                </a:ext>
              </a:extLst>
            </p:cNvPr>
            <p:cNvSpPr txBox="1"/>
            <p:nvPr/>
          </p:nvSpPr>
          <p:spPr>
            <a:xfrm>
              <a:off x="1735090" y="2272960"/>
              <a:ext cx="3812813" cy="3328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8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Lưu</a:t>
              </a:r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 ý:</a:t>
              </a:r>
              <a:endPara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457200" marR="0" indent="-45720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Chi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tiết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tưởng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tượng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phải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phù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hợp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với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chuyện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đã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đọc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đã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nghe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  <a:p>
              <a:pPr marL="457200" marR="0" indent="-45720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Chú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ý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tính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hợp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lí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của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chi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tiết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tưởng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tượng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DD6DA03-EEB7-28E7-F31F-49755CBD6913}"/>
                </a:ext>
              </a:extLst>
            </p:cNvPr>
            <p:cNvSpPr txBox="1"/>
            <p:nvPr/>
          </p:nvSpPr>
          <p:spPr>
            <a:xfrm>
              <a:off x="1974915" y="2826830"/>
              <a:ext cx="37801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609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xmlns="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4FBB394-B08E-4CD8-8B71-639136562369}"/>
              </a:ext>
            </a:extLst>
          </p:cNvPr>
          <p:cNvSpPr/>
          <p:nvPr/>
        </p:nvSpPr>
        <p:spPr>
          <a:xfrm>
            <a:off x="340241" y="231373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462B6F8-F7AC-46D3-8375-3862F2E8C729}"/>
              </a:ext>
            </a:extLst>
          </p:cNvPr>
          <p:cNvSpPr txBox="1"/>
          <p:nvPr/>
        </p:nvSpPr>
        <p:spPr>
          <a:xfrm>
            <a:off x="4120575" y="327366"/>
            <a:ext cx="38133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E54837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</a:t>
            </a: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E54837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Viết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E54837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76EBA2F-CAB9-4038-98C5-56FCD1E42CD6}"/>
              </a:ext>
            </a:extLst>
          </p:cNvPr>
          <p:cNvGrpSpPr/>
          <p:nvPr/>
        </p:nvGrpSpPr>
        <p:grpSpPr>
          <a:xfrm>
            <a:off x="977655" y="1661474"/>
            <a:ext cx="4120391" cy="3535052"/>
            <a:chOff x="1634673" y="2085057"/>
            <a:chExt cx="4120391" cy="353505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4F2C299B-F4DA-4C82-84B9-E0B5DF7BDF0A}"/>
                </a:ext>
              </a:extLst>
            </p:cNvPr>
            <p:cNvSpPr/>
            <p:nvPr/>
          </p:nvSpPr>
          <p:spPr>
            <a:xfrm>
              <a:off x="1634673" y="2085057"/>
              <a:ext cx="3996527" cy="3535052"/>
            </a:xfrm>
            <a:prstGeom prst="roundRect">
              <a:avLst/>
            </a:prstGeom>
            <a:solidFill>
              <a:srgbClr val="ADFCB0"/>
            </a:solidFill>
            <a:ln>
              <a:solidFill>
                <a:srgbClr val="ADFC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4BF5AD64-8FDE-48CD-A88E-7CF1051ABA58}"/>
                </a:ext>
              </a:extLst>
            </p:cNvPr>
            <p:cNvSpPr txBox="1"/>
            <p:nvPr/>
          </p:nvSpPr>
          <p:spPr>
            <a:xfrm>
              <a:off x="1761918" y="2539659"/>
              <a:ext cx="3785984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-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Bám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sát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vào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phần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chuẩn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bị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để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viết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đoạn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kết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khác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B952F281-1288-4D2A-B09F-0DD730B33264}"/>
                </a:ext>
              </a:extLst>
            </p:cNvPr>
            <p:cNvSpPr txBox="1"/>
            <p:nvPr/>
          </p:nvSpPr>
          <p:spPr>
            <a:xfrm>
              <a:off x="1974915" y="2826830"/>
              <a:ext cx="37801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01D7D69D-DF8A-432B-9AAE-CD747C53C58D}"/>
              </a:ext>
            </a:extLst>
          </p:cNvPr>
          <p:cNvGrpSpPr/>
          <p:nvPr/>
        </p:nvGrpSpPr>
        <p:grpSpPr>
          <a:xfrm>
            <a:off x="6394515" y="1736888"/>
            <a:ext cx="3996527" cy="3535052"/>
            <a:chOff x="2025035" y="1993750"/>
            <a:chExt cx="3996527" cy="353505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3D73A537-2070-4382-A014-FB649F2A9196}"/>
                </a:ext>
              </a:extLst>
            </p:cNvPr>
            <p:cNvSpPr/>
            <p:nvPr/>
          </p:nvSpPr>
          <p:spPr>
            <a:xfrm>
              <a:off x="2025035" y="1993750"/>
              <a:ext cx="3996527" cy="3535052"/>
            </a:xfrm>
            <a:prstGeom prst="roundRect">
              <a:avLst/>
            </a:prstGeom>
            <a:solidFill>
              <a:srgbClr val="CC9DF7"/>
            </a:solidFill>
            <a:ln>
              <a:solidFill>
                <a:srgbClr val="CC9D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23D94AD-E573-43DD-A929-4BD7B666D4D4}"/>
                </a:ext>
              </a:extLst>
            </p:cNvPr>
            <p:cNvSpPr txBox="1"/>
            <p:nvPr/>
          </p:nvSpPr>
          <p:spPr>
            <a:xfrm>
              <a:off x="2420059" y="2433161"/>
              <a:ext cx="3481195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- Chú ý tính hợp lí trong các chi tiết tưởng tượng.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748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nature, plant, shore&#10;&#10;Description automatically generated">
            <a:extLst>
              <a:ext uri="{FF2B5EF4-FFF2-40B4-BE49-F238E27FC236}">
                <a16:creationId xmlns:a16="http://schemas.microsoft.com/office/drawing/2014/main" xmlns="" id="{FE0BBF86-0280-4E71-95A2-7872474A5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996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4FBB394-B08E-4CD8-8B71-639136562369}"/>
              </a:ext>
            </a:extLst>
          </p:cNvPr>
          <p:cNvSpPr/>
          <p:nvPr/>
        </p:nvSpPr>
        <p:spPr>
          <a:xfrm>
            <a:off x="340241" y="335068"/>
            <a:ext cx="11511517" cy="6187864"/>
          </a:xfrm>
          <a:prstGeom prst="roundRect">
            <a:avLst>
              <a:gd name="adj" fmla="val 948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6" name="Picture 2" descr="Chữ gi - Olm">
            <a:extLst>
              <a:ext uri="{FF2B5EF4-FFF2-40B4-BE49-F238E27FC236}">
                <a16:creationId xmlns:a16="http://schemas.microsoft.com/office/drawing/2014/main" xmlns="" id="{B101B773-259C-4744-963B-AD90DB01C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" y="276131"/>
            <a:ext cx="3047853" cy="658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CAB0E8C-A7D8-478E-AAB0-1D15725F0BD4}"/>
              </a:ext>
            </a:extLst>
          </p:cNvPr>
          <p:cNvGrpSpPr/>
          <p:nvPr/>
        </p:nvGrpSpPr>
        <p:grpSpPr>
          <a:xfrm>
            <a:off x="2621133" y="571752"/>
            <a:ext cx="8797199" cy="1260660"/>
            <a:chOff x="1395165" y="694459"/>
            <a:chExt cx="6494446" cy="96711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CC77CBAF-C413-40FB-AFCA-86E39BBA4B6E}"/>
                </a:ext>
              </a:extLst>
            </p:cNvPr>
            <p:cNvSpPr/>
            <p:nvPr/>
          </p:nvSpPr>
          <p:spPr>
            <a:xfrm>
              <a:off x="1395165" y="694459"/>
              <a:ext cx="6391373" cy="96711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1E68FE27-46CD-48AF-B2C7-5CA041D890A0}"/>
                </a:ext>
              </a:extLst>
            </p:cNvPr>
            <p:cNvSpPr txBox="1"/>
            <p:nvPr/>
          </p:nvSpPr>
          <p:spPr>
            <a:xfrm>
              <a:off x="1498238" y="770850"/>
              <a:ext cx="6391373" cy="826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Nghe thầy cô nhận xét và chỉnh sửa bài làm theo hướng dẫn.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C75AF1B-482A-4F96-910D-2C2CD64EA6B7}"/>
              </a:ext>
            </a:extLst>
          </p:cNvPr>
          <p:cNvGrpSpPr/>
          <p:nvPr/>
        </p:nvGrpSpPr>
        <p:grpSpPr>
          <a:xfrm>
            <a:off x="3286084" y="2462359"/>
            <a:ext cx="8330486" cy="2595416"/>
            <a:chOff x="286035" y="515909"/>
            <a:chExt cx="8330486" cy="373694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DB334C44-E144-488A-95A3-11C2199339F4}"/>
                </a:ext>
              </a:extLst>
            </p:cNvPr>
            <p:cNvSpPr/>
            <p:nvPr/>
          </p:nvSpPr>
          <p:spPr>
            <a:xfrm>
              <a:off x="286035" y="515909"/>
              <a:ext cx="8330486" cy="373694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EC47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89E2110-5D93-4DC2-AA1C-6177235C385D}"/>
                </a:ext>
              </a:extLst>
            </p:cNvPr>
            <p:cNvSpPr txBox="1"/>
            <p:nvPr/>
          </p:nvSpPr>
          <p:spPr>
            <a:xfrm>
              <a:off x="490340" y="659225"/>
              <a:ext cx="7927943" cy="3323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marR="0" lvl="0" indent="-5715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3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Tự chữa lỗi trong bài theo yêu cầu của thầy cô.</a:t>
              </a:r>
            </a:p>
            <a:p>
              <a:pPr marL="571500" marR="0" lvl="0" indent="-5715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3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Viết lại một số câu trong bài cho hay hơn.</a:t>
              </a:r>
              <a:endPara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127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ky, plant, flower&#10;&#10;Description automatically generated">
            <a:extLst>
              <a:ext uri="{FF2B5EF4-FFF2-40B4-BE49-F238E27FC236}">
                <a16:creationId xmlns:a16="http://schemas.microsoft.com/office/drawing/2014/main" xmlns="" id="{9633C489-3EE3-4471-8EE0-B54C51B685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" y="-85725"/>
            <a:ext cx="12192000" cy="7029450"/>
          </a:xfrm>
          <a:prstGeom prst="rect">
            <a:avLst/>
          </a:prstGeom>
        </p:spPr>
      </p:pic>
      <p:pic>
        <p:nvPicPr>
          <p:cNvPr id="17" name="Picture 16" descr="A picture containing toy, doll&#10;&#10;Description automatically generated">
            <a:extLst>
              <a:ext uri="{FF2B5EF4-FFF2-40B4-BE49-F238E27FC236}">
                <a16:creationId xmlns:a16="http://schemas.microsoft.com/office/drawing/2014/main" xmlns="" id="{08239798-CBDF-4536-8E49-7072A34B7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607" y="2497709"/>
            <a:ext cx="3027548" cy="46693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5EBA466-3811-4DF8-C265-E0A999069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525" y="2004287"/>
            <a:ext cx="7200000" cy="35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3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7704</TotalTime>
  <Words>321</Words>
  <Application>Microsoft Office PowerPoint</Application>
  <PresentationFormat>Custom</PresentationFormat>
  <Paragraphs>20</Paragraphs>
  <Slides>12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Custom Design</vt:lpstr>
      <vt:lpstr>自定义设计方案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DELL3442</cp:lastModifiedBy>
  <cp:revision>171</cp:revision>
  <dcterms:created xsi:type="dcterms:W3CDTF">2023-07-16T07:51:43Z</dcterms:created>
  <dcterms:modified xsi:type="dcterms:W3CDTF">2025-02-19T13:57:59Z</dcterms:modified>
</cp:coreProperties>
</file>