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4399" r:id="rId2"/>
    <p:sldId id="260" r:id="rId3"/>
    <p:sldId id="324" r:id="rId4"/>
    <p:sldId id="258" r:id="rId5"/>
    <p:sldId id="259" r:id="rId6"/>
    <p:sldId id="267" r:id="rId7"/>
    <p:sldId id="325" r:id="rId8"/>
    <p:sldId id="326" r:id="rId9"/>
    <p:sldId id="327" r:id="rId10"/>
    <p:sldId id="268" r:id="rId11"/>
    <p:sldId id="269" r:id="rId12"/>
    <p:sldId id="270" r:id="rId13"/>
    <p:sldId id="292" r:id="rId14"/>
    <p:sldId id="328" r:id="rId15"/>
    <p:sldId id="295" r:id="rId16"/>
    <p:sldId id="301" r:id="rId17"/>
    <p:sldId id="307" r:id="rId18"/>
    <p:sldId id="308" r:id="rId19"/>
    <p:sldId id="309" r:id="rId20"/>
    <p:sldId id="310" r:id="rId21"/>
    <p:sldId id="313" r:id="rId22"/>
    <p:sldId id="329" r:id="rId23"/>
    <p:sldId id="31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90112-B17F-45F9-9378-EC3EC4D01DD7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3ADCB-28CD-4104-A667-E738DA847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6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7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5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17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4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5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1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9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5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7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A67363-48CF-4888-82CA-F41D37F93CC8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AAF0B8-4C8D-43A2-8989-8AAA79E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9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37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1.jpeg"/><Relationship Id="rId7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36.jpe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12" Type="http://schemas.microsoft.com/office/2007/relationships/hdphoto" Target="../media/hdphoto9.wdp"/><Relationship Id="rId2" Type="http://schemas.openxmlformats.org/officeDocument/2006/relationships/audio" Target="../media/media1.mp3"/><Relationship Id="rId16" Type="http://schemas.openxmlformats.org/officeDocument/2006/relationships/image" Target="../media/image42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40.png"/><Relationship Id="rId5" Type="http://schemas.openxmlformats.org/officeDocument/2006/relationships/image" Target="../media/image12.png"/><Relationship Id="rId15" Type="http://schemas.openxmlformats.org/officeDocument/2006/relationships/image" Target="../media/image38.png"/><Relationship Id="rId10" Type="http://schemas.microsoft.com/office/2007/relationships/hdphoto" Target="../media/hdphoto8.wdp"/><Relationship Id="rId4" Type="http://schemas.openxmlformats.org/officeDocument/2006/relationships/image" Target="../media/image36.jpeg"/><Relationship Id="rId9" Type="http://schemas.openxmlformats.org/officeDocument/2006/relationships/image" Target="../media/image39.png"/><Relationship Id="rId1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1.jpeg"/><Relationship Id="rId7" Type="http://schemas.microsoft.com/office/2007/relationships/hdphoto" Target="../media/hdphoto12.wdp"/><Relationship Id="rId12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12" Type="http://schemas.microsoft.com/office/2007/relationships/hdphoto" Target="../media/hdphoto9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40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36.jpe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audio" Target="../media/media1.mp3"/><Relationship Id="rId16" Type="http://schemas.openxmlformats.org/officeDocument/2006/relationships/image" Target="../media/image49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38.png"/><Relationship Id="rId5" Type="http://schemas.openxmlformats.org/officeDocument/2006/relationships/image" Target="../media/image12.png"/><Relationship Id="rId15" Type="http://schemas.microsoft.com/office/2007/relationships/hdphoto" Target="../media/hdphoto9.wdp"/><Relationship Id="rId10" Type="http://schemas.microsoft.com/office/2007/relationships/hdphoto" Target="../media/hdphoto8.wdp"/><Relationship Id="rId4" Type="http://schemas.openxmlformats.org/officeDocument/2006/relationships/image" Target="../media/image36.jpeg"/><Relationship Id="rId9" Type="http://schemas.openxmlformats.org/officeDocument/2006/relationships/image" Target="../media/image39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5" Type="http://schemas.openxmlformats.org/officeDocument/2006/relationships/image" Target="../media/image36.jpeg"/><Relationship Id="rId4" Type="http://schemas.openxmlformats.org/officeDocument/2006/relationships/audio" Target="../media/audio1.wav"/><Relationship Id="rId9" Type="http://schemas.openxmlformats.org/officeDocument/2006/relationships/image" Target="../media/image50.gif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8.png"/><Relationship Id="rId5" Type="http://schemas.openxmlformats.org/officeDocument/2006/relationships/image" Target="../media/image36.jpeg"/><Relationship Id="rId4" Type="http://schemas.openxmlformats.org/officeDocument/2006/relationships/audio" Target="../media/audio1.wav"/><Relationship Id="rId9" Type="http://schemas.openxmlformats.org/officeDocument/2006/relationships/image" Target="../media/image5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gi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5;p13">
            <a:extLst>
              <a:ext uri="{FF2B5EF4-FFF2-40B4-BE49-F238E27FC236}">
                <a16:creationId xmlns:a16="http://schemas.microsoft.com/office/drawing/2014/main" id="{3BC76E75-6153-6E0A-262F-0830B33B35B0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-26503" y="-19049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188091F-4076-1AEB-4E74-938C1F94EEBB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9;p13">
            <a:extLst>
              <a:ext uri="{FF2B5EF4-FFF2-40B4-BE49-F238E27FC236}">
                <a16:creationId xmlns:a16="http://schemas.microsoft.com/office/drawing/2014/main" id="{F1A525E9-0C3D-CCF5-8105-3A9FCCA27C7E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0;p13">
            <a:extLst>
              <a:ext uri="{FF2B5EF4-FFF2-40B4-BE49-F238E27FC236}">
                <a16:creationId xmlns:a16="http://schemas.microsoft.com/office/drawing/2014/main" id="{A4964D84-382C-36DA-0E09-FF6C03311A3B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5758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1;p13">
            <a:extLst>
              <a:ext uri="{FF2B5EF4-FFF2-40B4-BE49-F238E27FC236}">
                <a16:creationId xmlns:a16="http://schemas.microsoft.com/office/drawing/2014/main" id="{BFB6FB64-7586-BE0B-F6E2-C54D5AEC417C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2;p13">
            <a:extLst>
              <a:ext uri="{FF2B5EF4-FFF2-40B4-BE49-F238E27FC236}">
                <a16:creationId xmlns:a16="http://schemas.microsoft.com/office/drawing/2014/main" id="{3E3FADC6-E84B-EB5C-84E6-E74E7DE56F95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4;p13">
            <a:extLst>
              <a:ext uri="{FF2B5EF4-FFF2-40B4-BE49-F238E27FC236}">
                <a16:creationId xmlns:a16="http://schemas.microsoft.com/office/drawing/2014/main" id="{3D60184D-77F6-504C-EA10-49C289112257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4">
            <a:extLst>
              <a:ext uri="{FF2B5EF4-FFF2-40B4-BE49-F238E27FC236}">
                <a16:creationId xmlns:a16="http://schemas.microsoft.com/office/drawing/2014/main" id="{FD0DABC3-233A-54BA-0321-13AEEF05BCB2}"/>
              </a:ext>
            </a:extLst>
          </p:cNvPr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2672568" y="974663"/>
            <a:ext cx="7120018" cy="380998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5;p14">
            <a:extLst>
              <a:ext uri="{FF2B5EF4-FFF2-40B4-BE49-F238E27FC236}">
                <a16:creationId xmlns:a16="http://schemas.microsoft.com/office/drawing/2014/main" id="{51B8963B-08F0-CE16-EAB6-797C3BE376BC}"/>
              </a:ext>
            </a:extLst>
          </p:cNvPr>
          <p:cNvSpPr txBox="1"/>
          <p:nvPr/>
        </p:nvSpPr>
        <p:spPr>
          <a:xfrm>
            <a:off x="2997400" y="1055084"/>
            <a:ext cx="6431694" cy="35175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sz="4665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</p:txBody>
      </p:sp>
      <p:pic>
        <p:nvPicPr>
          <p:cNvPr id="13" name="Google Shape;81;p14">
            <a:extLst>
              <a:ext uri="{FF2B5EF4-FFF2-40B4-BE49-F238E27FC236}">
                <a16:creationId xmlns:a16="http://schemas.microsoft.com/office/drawing/2014/main" id="{E95EC956-5C22-2500-2DB0-78DB8F607353}"/>
              </a:ext>
            </a:extLst>
          </p:cNvPr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" name="Google Shape;82;p14">
            <a:extLst>
              <a:ext uri="{FF2B5EF4-FFF2-40B4-BE49-F238E27FC236}">
                <a16:creationId xmlns:a16="http://schemas.microsoft.com/office/drawing/2014/main" id="{F6ACFA97-3D5B-7563-B2F4-3EBC3F829F22}"/>
              </a:ext>
            </a:extLst>
          </p:cNvPr>
          <p:cNvPicPr preferRelativeResize="0"/>
          <p:nvPr/>
        </p:nvPicPr>
        <p:blipFill rotWithShape="1">
          <a:blip r:embed="rId8"/>
          <a:srcRect l="13052" t="3784" r="13119" b="3450"/>
          <a:stretch>
            <a:fillRect/>
          </a:stretch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93F8EA-86D7-E38D-2CF3-141BCDAD5629}"/>
              </a:ext>
            </a:extLst>
          </p:cNvPr>
          <p:cNvSpPr txBox="1"/>
          <p:nvPr/>
        </p:nvSpPr>
        <p:spPr>
          <a:xfrm>
            <a:off x="3698976" y="1168629"/>
            <a:ext cx="5220586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UBND THÀNH PHỐ THỦ DẦU MỘT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HOÀ 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BA3B60-C884-8698-2E5E-21010280E608}"/>
              </a:ext>
            </a:extLst>
          </p:cNvPr>
          <p:cNvSpPr/>
          <p:nvPr/>
        </p:nvSpPr>
        <p:spPr>
          <a:xfrm>
            <a:off x="2997400" y="2375562"/>
            <a:ext cx="64604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CHÀO MỪNG CÁC EM</a:t>
            </a: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ĐẾN VỚI TIẾT HỌC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74C28-FB2C-EDD5-4EC6-BA9D158B9B9A}"/>
              </a:ext>
            </a:extLst>
          </p:cNvPr>
          <p:cNvSpPr/>
          <p:nvPr/>
        </p:nvSpPr>
        <p:spPr>
          <a:xfrm>
            <a:off x="4896168" y="4101516"/>
            <a:ext cx="30499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GV: </a:t>
            </a:r>
            <a:r>
              <a:rPr lang="en-US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Đỗ</a:t>
            </a:r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Thị</a:t>
            </a:r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Thu </a:t>
            </a:r>
            <a:r>
              <a:rPr lang="en-US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Hương</a:t>
            </a:r>
            <a:endParaRPr lang="en-US" sz="2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87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2863B2-5C9E-BC3E-AB37-6F31D1657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311" y="171450"/>
            <a:ext cx="6404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113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83137" y="245661"/>
            <a:ext cx="11342138" cy="6414446"/>
          </a:xfrm>
          <a:custGeom>
            <a:avLst/>
            <a:gdLst>
              <a:gd name="connsiteX0" fmla="*/ 0 w 11342138"/>
              <a:gd name="connsiteY0" fmla="*/ 1069096 h 6414446"/>
              <a:gd name="connsiteX1" fmla="*/ 1069096 w 11342138"/>
              <a:gd name="connsiteY1" fmla="*/ 0 h 6414446"/>
              <a:gd name="connsiteX2" fmla="*/ 10273042 w 11342138"/>
              <a:gd name="connsiteY2" fmla="*/ 0 h 6414446"/>
              <a:gd name="connsiteX3" fmla="*/ 11342138 w 11342138"/>
              <a:gd name="connsiteY3" fmla="*/ 1069096 h 6414446"/>
              <a:gd name="connsiteX4" fmla="*/ 11342138 w 11342138"/>
              <a:gd name="connsiteY4" fmla="*/ 5345350 h 6414446"/>
              <a:gd name="connsiteX5" fmla="*/ 10273042 w 11342138"/>
              <a:gd name="connsiteY5" fmla="*/ 6414446 h 6414446"/>
              <a:gd name="connsiteX6" fmla="*/ 1069096 w 11342138"/>
              <a:gd name="connsiteY6" fmla="*/ 6414446 h 6414446"/>
              <a:gd name="connsiteX7" fmla="*/ 0 w 11342138"/>
              <a:gd name="connsiteY7" fmla="*/ 5345350 h 6414446"/>
              <a:gd name="connsiteX8" fmla="*/ 0 w 11342138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2138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136275" y="77600"/>
                  <a:pt x="7806963" y="-27269"/>
                  <a:pt x="10273042" y="0"/>
                </a:cubicBezTo>
                <a:cubicBezTo>
                  <a:pt x="10934117" y="-93171"/>
                  <a:pt x="11451722" y="510911"/>
                  <a:pt x="11342138" y="1069096"/>
                </a:cubicBezTo>
                <a:cubicBezTo>
                  <a:pt x="11451138" y="2536417"/>
                  <a:pt x="11263929" y="4353943"/>
                  <a:pt x="11342138" y="5345350"/>
                </a:cubicBezTo>
                <a:cubicBezTo>
                  <a:pt x="11330273" y="5931154"/>
                  <a:pt x="10794602" y="6444826"/>
                  <a:pt x="10273042" y="6414446"/>
                </a:cubicBezTo>
                <a:cubicBezTo>
                  <a:pt x="6740657" y="6463623"/>
                  <a:pt x="3369101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342138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974978" y="-129276"/>
                  <a:pt x="6311214" y="-77778"/>
                  <a:pt x="10273042" y="0"/>
                </a:cubicBezTo>
                <a:cubicBezTo>
                  <a:pt x="10845784" y="-56436"/>
                  <a:pt x="11326408" y="569352"/>
                  <a:pt x="11342138" y="1069096"/>
                </a:cubicBezTo>
                <a:cubicBezTo>
                  <a:pt x="11423737" y="1542640"/>
                  <a:pt x="11496438" y="3696807"/>
                  <a:pt x="11342138" y="5345350"/>
                </a:cubicBezTo>
                <a:cubicBezTo>
                  <a:pt x="11388901" y="6034414"/>
                  <a:pt x="10831988" y="6425151"/>
                  <a:pt x="10273042" y="6414446"/>
                </a:cubicBezTo>
                <a:cubicBezTo>
                  <a:pt x="7832886" y="6458666"/>
                  <a:pt x="3413260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red and tan fan&#10;&#10;Description automatically generated">
            <a:extLst>
              <a:ext uri="{FF2B5EF4-FFF2-40B4-BE49-F238E27FC236}">
                <a16:creationId xmlns:a16="http://schemas.microsoft.com/office/drawing/2014/main" id="{D1480FF9-C99A-A0A8-E6D8-2E4ADE8A0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55" y="882613"/>
            <a:ext cx="8705255" cy="22034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7939C7-6631-8ADE-6E16-E8EE9F72BBA0}"/>
              </a:ext>
            </a:extLst>
          </p:cNvPr>
          <p:cNvSpPr txBox="1"/>
          <p:nvPr/>
        </p:nvSpPr>
        <p:spPr>
          <a:xfrm>
            <a:off x="1333500" y="3505200"/>
            <a:ext cx="9820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Quạt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lúc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chập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xòe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vừa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lúc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xòe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rộng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giúp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liên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ảnh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194569-4103-C4E0-5CD0-02D5A2EDCBF0}"/>
              </a:ext>
            </a:extLst>
          </p:cNvPr>
          <p:cNvSpPr txBox="1"/>
          <p:nvPr/>
        </p:nvSpPr>
        <p:spPr>
          <a:xfrm>
            <a:off x="1333500" y="4886325"/>
            <a:ext cx="9820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Quạt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ảnh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55EBA-4180-2659-A2C2-4A98732ACEC3}"/>
              </a:ext>
            </a:extLst>
          </p:cNvPr>
          <p:cNvSpPr txBox="1"/>
          <p:nvPr/>
        </p:nvSpPr>
        <p:spPr>
          <a:xfrm>
            <a:off x="3524250" y="323850"/>
            <a:ext cx="6372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Hương</a:t>
            </a:r>
            <a:r>
              <a:rPr lang="en-US" sz="2800" b="1" dirty="0"/>
              <a:t> </a:t>
            </a:r>
            <a:r>
              <a:rPr lang="en-US" sz="2800" b="1" dirty="0" err="1"/>
              <a:t>Thảo</a:t>
            </a:r>
            <a:r>
              <a:rPr lang="en-US" sz="2800" b="1" dirty="0"/>
              <a:t> – </a:t>
            </a:r>
            <a:r>
              <a:rPr lang="en-US" sz="2800" b="1" dirty="0" err="1"/>
              <a:t>Zalo</a:t>
            </a:r>
            <a:r>
              <a:rPr lang="en-US" sz="2800" b="1" dirty="0"/>
              <a:t> 0972.115.126</a:t>
            </a:r>
          </a:p>
        </p:txBody>
      </p:sp>
    </p:spTree>
    <p:extLst>
      <p:ext uri="{BB962C8B-B14F-4D97-AF65-F5344CB8AC3E}">
        <p14:creationId xmlns:p14="http://schemas.microsoft.com/office/powerpoint/2010/main" val="72161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sp>
        <p:nvSpPr>
          <p:cNvPr id="16" name="Rectangle: Rounded Corners 2">
            <a:extLst>
              <a:ext uri="{FF2B5EF4-FFF2-40B4-BE49-F238E27FC236}">
                <a16:creationId xmlns:a16="http://schemas.microsoft.com/office/drawing/2014/main" id="{229C6D28-2D86-8F3B-D70A-9E403E33CDAD}"/>
              </a:ext>
            </a:extLst>
          </p:cNvPr>
          <p:cNvSpPr/>
          <p:nvPr/>
        </p:nvSpPr>
        <p:spPr>
          <a:xfrm>
            <a:off x="325372" y="263938"/>
            <a:ext cx="8465318" cy="4504005"/>
          </a:xfrm>
          <a:custGeom>
            <a:avLst/>
            <a:gdLst>
              <a:gd name="connsiteX0" fmla="*/ 0 w 8465318"/>
              <a:gd name="connsiteY0" fmla="*/ 750683 h 4504005"/>
              <a:gd name="connsiteX1" fmla="*/ 750683 w 8465318"/>
              <a:gd name="connsiteY1" fmla="*/ 0 h 4504005"/>
              <a:gd name="connsiteX2" fmla="*/ 7714635 w 8465318"/>
              <a:gd name="connsiteY2" fmla="*/ 0 h 4504005"/>
              <a:gd name="connsiteX3" fmla="*/ 8465318 w 8465318"/>
              <a:gd name="connsiteY3" fmla="*/ 750683 h 4504005"/>
              <a:gd name="connsiteX4" fmla="*/ 8465318 w 8465318"/>
              <a:gd name="connsiteY4" fmla="*/ 3753322 h 4504005"/>
              <a:gd name="connsiteX5" fmla="*/ 7714635 w 8465318"/>
              <a:gd name="connsiteY5" fmla="*/ 4504005 h 4504005"/>
              <a:gd name="connsiteX6" fmla="*/ 750683 w 8465318"/>
              <a:gd name="connsiteY6" fmla="*/ 4504005 h 4504005"/>
              <a:gd name="connsiteX7" fmla="*/ 0 w 8465318"/>
              <a:gd name="connsiteY7" fmla="*/ 3753322 h 4504005"/>
              <a:gd name="connsiteX8" fmla="*/ 0 w 8465318"/>
              <a:gd name="connsiteY8" fmla="*/ 750683 h 450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65318" h="4504005" fill="none" extrusionOk="0">
                <a:moveTo>
                  <a:pt x="0" y="750683"/>
                </a:moveTo>
                <a:cubicBezTo>
                  <a:pt x="-64559" y="325650"/>
                  <a:pt x="393827" y="47217"/>
                  <a:pt x="750683" y="0"/>
                </a:cubicBezTo>
                <a:cubicBezTo>
                  <a:pt x="2163909" y="130954"/>
                  <a:pt x="6094849" y="43574"/>
                  <a:pt x="7714635" y="0"/>
                </a:cubicBezTo>
                <a:cubicBezTo>
                  <a:pt x="8165472" y="55831"/>
                  <a:pt x="8515592" y="397674"/>
                  <a:pt x="8465318" y="750683"/>
                </a:cubicBezTo>
                <a:cubicBezTo>
                  <a:pt x="8314879" y="1627318"/>
                  <a:pt x="8551197" y="3424314"/>
                  <a:pt x="8465318" y="3753322"/>
                </a:cubicBezTo>
                <a:cubicBezTo>
                  <a:pt x="8428816" y="4173907"/>
                  <a:pt x="8085171" y="4473608"/>
                  <a:pt x="7714635" y="4504005"/>
                </a:cubicBezTo>
                <a:cubicBezTo>
                  <a:pt x="6841874" y="4659202"/>
                  <a:pt x="4110329" y="4667025"/>
                  <a:pt x="750683" y="4504005"/>
                </a:cubicBezTo>
                <a:cubicBezTo>
                  <a:pt x="338152" y="4476138"/>
                  <a:pt x="-19850" y="4179503"/>
                  <a:pt x="0" y="3753322"/>
                </a:cubicBezTo>
                <a:cubicBezTo>
                  <a:pt x="64656" y="3058364"/>
                  <a:pt x="-17807" y="1403250"/>
                  <a:pt x="0" y="750683"/>
                </a:cubicBezTo>
                <a:close/>
              </a:path>
              <a:path w="8465318" h="4504005" stroke="0" extrusionOk="0">
                <a:moveTo>
                  <a:pt x="0" y="750683"/>
                </a:moveTo>
                <a:cubicBezTo>
                  <a:pt x="-11176" y="329198"/>
                  <a:pt x="297014" y="14667"/>
                  <a:pt x="750683" y="0"/>
                </a:cubicBezTo>
                <a:cubicBezTo>
                  <a:pt x="2518803" y="132882"/>
                  <a:pt x="4462714" y="-84951"/>
                  <a:pt x="7714635" y="0"/>
                </a:cubicBezTo>
                <a:cubicBezTo>
                  <a:pt x="8081219" y="46881"/>
                  <a:pt x="8459186" y="369983"/>
                  <a:pt x="8465318" y="750683"/>
                </a:cubicBezTo>
                <a:cubicBezTo>
                  <a:pt x="8485505" y="1471311"/>
                  <a:pt x="8617798" y="2887940"/>
                  <a:pt x="8465318" y="3753322"/>
                </a:cubicBezTo>
                <a:cubicBezTo>
                  <a:pt x="8511387" y="4173378"/>
                  <a:pt x="8136103" y="4489851"/>
                  <a:pt x="7714635" y="4504005"/>
                </a:cubicBezTo>
                <a:cubicBezTo>
                  <a:pt x="6237193" y="4591644"/>
                  <a:pt x="4153261" y="4431326"/>
                  <a:pt x="750683" y="4504005"/>
                </a:cubicBezTo>
                <a:cubicBezTo>
                  <a:pt x="333674" y="4480949"/>
                  <a:pt x="-20153" y="4195919"/>
                  <a:pt x="0" y="3753322"/>
                </a:cubicBezTo>
                <a:cubicBezTo>
                  <a:pt x="-38581" y="2858616"/>
                  <a:pt x="63341" y="2188827"/>
                  <a:pt x="0" y="750683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1491343"/>
            <a:ext cx="6098177" cy="60981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125F99-A6EC-8ADC-B0F8-3661B94A3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5498" y="1038553"/>
            <a:ext cx="3581952" cy="1123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BB906D-8F66-22D1-95FE-2411D724D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56" y="1697645"/>
            <a:ext cx="8010838" cy="2091109"/>
          </a:xfrm>
          <a:prstGeom prst="rect">
            <a:avLst/>
          </a:prstGeom>
        </p:spPr>
      </p:pic>
      <p:pic>
        <p:nvPicPr>
          <p:cNvPr id="5" name="Picture 4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8E4A8333-5D03-E8DA-1975-BA906AA562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90" y="1163922"/>
            <a:ext cx="3286584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337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83137" y="245661"/>
            <a:ext cx="10524349" cy="6414446"/>
          </a:xfrm>
          <a:custGeom>
            <a:avLst/>
            <a:gdLst>
              <a:gd name="connsiteX0" fmla="*/ 0 w 10524349"/>
              <a:gd name="connsiteY0" fmla="*/ 1069096 h 6414446"/>
              <a:gd name="connsiteX1" fmla="*/ 1069096 w 10524349"/>
              <a:gd name="connsiteY1" fmla="*/ 0 h 6414446"/>
              <a:gd name="connsiteX2" fmla="*/ 9455253 w 10524349"/>
              <a:gd name="connsiteY2" fmla="*/ 0 h 6414446"/>
              <a:gd name="connsiteX3" fmla="*/ 10524349 w 10524349"/>
              <a:gd name="connsiteY3" fmla="*/ 1069096 h 6414446"/>
              <a:gd name="connsiteX4" fmla="*/ 10524349 w 10524349"/>
              <a:gd name="connsiteY4" fmla="*/ 5345350 h 6414446"/>
              <a:gd name="connsiteX5" fmla="*/ 9455253 w 10524349"/>
              <a:gd name="connsiteY5" fmla="*/ 6414446 h 6414446"/>
              <a:gd name="connsiteX6" fmla="*/ 1069096 w 10524349"/>
              <a:gd name="connsiteY6" fmla="*/ 6414446 h 6414446"/>
              <a:gd name="connsiteX7" fmla="*/ 0 w 10524349"/>
              <a:gd name="connsiteY7" fmla="*/ 5345350 h 6414446"/>
              <a:gd name="connsiteX8" fmla="*/ 0 w 10524349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4349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4808378" y="77600"/>
                  <a:pt x="8033953" y="-27269"/>
                  <a:pt x="9455253" y="0"/>
                </a:cubicBezTo>
                <a:cubicBezTo>
                  <a:pt x="10116328" y="-93171"/>
                  <a:pt x="10633933" y="510911"/>
                  <a:pt x="10524349" y="1069096"/>
                </a:cubicBezTo>
                <a:cubicBezTo>
                  <a:pt x="10633349" y="2536417"/>
                  <a:pt x="10446140" y="4353943"/>
                  <a:pt x="10524349" y="5345350"/>
                </a:cubicBezTo>
                <a:cubicBezTo>
                  <a:pt x="10512484" y="5931154"/>
                  <a:pt x="9976813" y="6444826"/>
                  <a:pt x="9455253" y="6414446"/>
                </a:cubicBezTo>
                <a:cubicBezTo>
                  <a:pt x="6661189" y="6463623"/>
                  <a:pt x="4144863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0524349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4530271" y="-129276"/>
                  <a:pt x="6840857" y="-77778"/>
                  <a:pt x="9455253" y="0"/>
                </a:cubicBezTo>
                <a:cubicBezTo>
                  <a:pt x="10027995" y="-56436"/>
                  <a:pt x="10508619" y="569352"/>
                  <a:pt x="10524349" y="1069096"/>
                </a:cubicBezTo>
                <a:cubicBezTo>
                  <a:pt x="10605948" y="1542640"/>
                  <a:pt x="10678649" y="3696807"/>
                  <a:pt x="10524349" y="5345350"/>
                </a:cubicBezTo>
                <a:cubicBezTo>
                  <a:pt x="10571112" y="6034414"/>
                  <a:pt x="10014199" y="6425151"/>
                  <a:pt x="9455253" y="6414446"/>
                </a:cubicBezTo>
                <a:cubicBezTo>
                  <a:pt x="5750226" y="6458666"/>
                  <a:pt x="4577293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73209" y="514163"/>
            <a:ext cx="8166016" cy="1169551"/>
            <a:chOff x="3763146" y="155682"/>
            <a:chExt cx="8166016" cy="116955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8673307C-6A9C-D34C-CFF5-A1C57367BA34}"/>
                </a:ext>
              </a:extLst>
            </p:cNvPr>
            <p:cNvSpPr txBox="1"/>
            <p:nvPr/>
          </p:nvSpPr>
          <p:spPr>
            <a:xfrm>
              <a:off x="3763146" y="155682"/>
              <a:ext cx="81660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Yêu</a:t>
              </a:r>
              <a:r>
                <a:rPr kumimoji="0" lang="en-US" sz="7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7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cầu</a:t>
              </a:r>
              <a:r>
                <a:rPr kumimoji="0" lang="en-US" sz="7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7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cần</a:t>
              </a:r>
              <a:r>
                <a:rPr kumimoji="0" lang="en-US" sz="7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7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E77D2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đạt</a:t>
              </a:r>
              <a:endParaRPr kumimoji="0" lang="en-US" sz="7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77D2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ea typeface="LNTH-LuoLuoNotangYuanTi 1" pitchFamily="2" charset="-128"/>
                <a:cs typeface="LNTH-LuoLuoNotangYuanTi 1" pitchFamily="2" charset="-128"/>
              </a:endParaRPr>
            </a:p>
          </p:txBody>
        </p:sp>
        <p:pic>
          <p:nvPicPr>
            <p:cNvPr id="32" name="Hình ảnh 24">
              <a:extLst>
                <a:ext uri="{FF2B5EF4-FFF2-40B4-BE49-F238E27FC236}">
                  <a16:creationId xmlns:a16="http://schemas.microsoft.com/office/drawing/2014/main" id="{18C3BE43-1FDC-B367-2E7D-F3854A531D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616" b="39870" l="70456" r="94202">
                          <a14:foregroundMark x1="73281" y1="13241" x2="72969" y2="135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88" t="2460" r="2830" b="55973"/>
            <a:stretch/>
          </p:blipFill>
          <p:spPr>
            <a:xfrm>
              <a:off x="3785475" y="393557"/>
              <a:ext cx="976611" cy="791956"/>
            </a:xfrm>
            <a:prstGeom prst="rect">
              <a:avLst/>
            </a:prstGeom>
          </p:spPr>
        </p:pic>
      </p:grpSp>
      <p:sp>
        <p:nvSpPr>
          <p:cNvPr id="41" name="TextBox 32">
            <a:extLst>
              <a:ext uri="{FF2B5EF4-FFF2-40B4-BE49-F238E27FC236}">
                <a16:creationId xmlns:a16="http://schemas.microsoft.com/office/drawing/2014/main" id="{5FA1C729-A609-831B-9438-F890BAF32E17}"/>
              </a:ext>
            </a:extLst>
          </p:cNvPr>
          <p:cNvSpPr txBox="1"/>
          <p:nvPr/>
        </p:nvSpPr>
        <p:spPr>
          <a:xfrm>
            <a:off x="717387" y="1963267"/>
            <a:ext cx="9476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002060"/>
                </a:solidFill>
              </a:rPr>
              <a:t>- </a:t>
            </a:r>
            <a:r>
              <a:rPr lang="en-US" sz="4000" b="1" dirty="0" err="1">
                <a:solidFill>
                  <a:srgbClr val="002060"/>
                </a:solidFill>
              </a:rPr>
              <a:t>Nhận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biết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được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đơn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vị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đo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góc</a:t>
            </a:r>
            <a:r>
              <a:rPr lang="en-US" sz="4000" b="1" dirty="0">
                <a:solidFill>
                  <a:srgbClr val="002060"/>
                </a:solidFill>
              </a:rPr>
              <a:t>: </a:t>
            </a:r>
            <a:r>
              <a:rPr lang="en-US" sz="4000" b="1" dirty="0" err="1">
                <a:solidFill>
                  <a:srgbClr val="002060"/>
                </a:solidFill>
              </a:rPr>
              <a:t>độ</a:t>
            </a:r>
            <a:r>
              <a:rPr lang="en-US" sz="4000" b="1" dirty="0">
                <a:solidFill>
                  <a:srgbClr val="002060"/>
                </a:solidFill>
              </a:rPr>
              <a:t> (°)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49" b="97857" l="9878" r="89878">
                        <a14:foregroundMark x1="40898" y1="58878" x2="35592" y2="63061"/>
                        <a14:foregroundMark x1="62122" y1="44184" x2="66531" y2="49898"/>
                        <a14:foregroundMark x1="26449" y1="35000" x2="32082" y2="31633"/>
                        <a14:foregroundMark x1="29959" y1="31837" x2="45959" y2="26122"/>
                        <a14:foregroundMark x1="82531" y1="28571" x2="86204" y2="32143"/>
                        <a14:foregroundMark x1="86204" y1="35204" x2="88163" y2="45306"/>
                        <a14:foregroundMark x1="86776" y1="37755" x2="86776" y2="37755"/>
                        <a14:foregroundMark x1="87265" y1="36429" x2="89224" y2="43265"/>
                        <a14:foregroundMark x1="81878" y1="27041" x2="84653" y2="29694"/>
                        <a14:foregroundMark x1="47184" y1="26429" x2="51592" y2="24184"/>
                        <a14:foregroundMark x1="62122" y1="47857" x2="58286" y2="48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853" y="3919965"/>
            <a:ext cx="3732254" cy="29858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7" t="16163" r="24415" b="27965"/>
          <a:stretch/>
        </p:blipFill>
        <p:spPr>
          <a:xfrm>
            <a:off x="7638730" y="-371103"/>
            <a:ext cx="3012466" cy="2250051"/>
          </a:xfrm>
          <a:prstGeom prst="rect">
            <a:avLst/>
          </a:prstGeom>
        </p:spPr>
      </p:pic>
      <p:sp>
        <p:nvSpPr>
          <p:cNvPr id="5" name="TextBox 32">
            <a:extLst>
              <a:ext uri="{FF2B5EF4-FFF2-40B4-BE49-F238E27FC236}">
                <a16:creationId xmlns:a16="http://schemas.microsoft.com/office/drawing/2014/main" id="{EE261F26-1192-6E16-9D11-753195A87EED}"/>
              </a:ext>
            </a:extLst>
          </p:cNvPr>
          <p:cNvSpPr txBox="1"/>
          <p:nvPr/>
        </p:nvSpPr>
        <p:spPr>
          <a:xfrm>
            <a:off x="726912" y="2887192"/>
            <a:ext cx="9476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>
                <a:solidFill>
                  <a:srgbClr val="002060"/>
                </a:solidFill>
              </a:rPr>
              <a:t>- </a:t>
            </a:r>
            <a:r>
              <a:rPr lang="en-US" sz="4000" b="1" dirty="0" err="1">
                <a:solidFill>
                  <a:srgbClr val="002060"/>
                </a:solidFill>
              </a:rPr>
              <a:t>Sử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dụng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được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thước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đo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góc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để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đo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các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err="1">
                <a:solidFill>
                  <a:srgbClr val="002060"/>
                </a:solidFill>
              </a:rPr>
              <a:t>góc</a:t>
            </a:r>
            <a:r>
              <a:rPr lang="en-US" sz="4000" b="1" dirty="0">
                <a:solidFill>
                  <a:srgbClr val="002060"/>
                </a:solidFill>
              </a:rPr>
              <a:t> 60°, 90°, 120°, 180°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0138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66EBAF-DC54-B244-FF80-D8944F991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095" y="495300"/>
            <a:ext cx="6967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053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sp>
        <p:nvSpPr>
          <p:cNvPr id="10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04760" y="186290"/>
            <a:ext cx="11556314" cy="6414446"/>
          </a:xfrm>
          <a:custGeom>
            <a:avLst/>
            <a:gdLst>
              <a:gd name="connsiteX0" fmla="*/ 0 w 11556314"/>
              <a:gd name="connsiteY0" fmla="*/ 1069096 h 6414446"/>
              <a:gd name="connsiteX1" fmla="*/ 1069096 w 11556314"/>
              <a:gd name="connsiteY1" fmla="*/ 0 h 6414446"/>
              <a:gd name="connsiteX2" fmla="*/ 10487218 w 11556314"/>
              <a:gd name="connsiteY2" fmla="*/ 0 h 6414446"/>
              <a:gd name="connsiteX3" fmla="*/ 11556314 w 11556314"/>
              <a:gd name="connsiteY3" fmla="*/ 1069096 h 6414446"/>
              <a:gd name="connsiteX4" fmla="*/ 11556314 w 11556314"/>
              <a:gd name="connsiteY4" fmla="*/ 5345350 h 6414446"/>
              <a:gd name="connsiteX5" fmla="*/ 10487218 w 11556314"/>
              <a:gd name="connsiteY5" fmla="*/ 6414446 h 6414446"/>
              <a:gd name="connsiteX6" fmla="*/ 1069096 w 11556314"/>
              <a:gd name="connsiteY6" fmla="*/ 6414446 h 6414446"/>
              <a:gd name="connsiteX7" fmla="*/ 0 w 11556314"/>
              <a:gd name="connsiteY7" fmla="*/ 5345350 h 6414446"/>
              <a:gd name="connsiteX8" fmla="*/ 0 w 11556314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56314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2988959" y="77600"/>
                  <a:pt x="8507000" y="-27269"/>
                  <a:pt x="10487218" y="0"/>
                </a:cubicBezTo>
                <a:cubicBezTo>
                  <a:pt x="11148293" y="-93171"/>
                  <a:pt x="11665898" y="510911"/>
                  <a:pt x="11556314" y="1069096"/>
                </a:cubicBezTo>
                <a:cubicBezTo>
                  <a:pt x="11665314" y="2536417"/>
                  <a:pt x="11478105" y="4353943"/>
                  <a:pt x="11556314" y="5345350"/>
                </a:cubicBezTo>
                <a:cubicBezTo>
                  <a:pt x="11544449" y="5931154"/>
                  <a:pt x="11008778" y="6444826"/>
                  <a:pt x="10487218" y="6414446"/>
                </a:cubicBezTo>
                <a:cubicBezTo>
                  <a:pt x="6105933" y="6463623"/>
                  <a:pt x="3404006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556314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3625564" y="-129276"/>
                  <a:pt x="7944635" y="-77778"/>
                  <a:pt x="10487218" y="0"/>
                </a:cubicBezTo>
                <a:cubicBezTo>
                  <a:pt x="11059960" y="-56436"/>
                  <a:pt x="11540584" y="569352"/>
                  <a:pt x="11556314" y="1069096"/>
                </a:cubicBezTo>
                <a:cubicBezTo>
                  <a:pt x="11637913" y="1542640"/>
                  <a:pt x="11710614" y="3696807"/>
                  <a:pt x="11556314" y="5345350"/>
                </a:cubicBezTo>
                <a:cubicBezTo>
                  <a:pt x="11603077" y="6034414"/>
                  <a:pt x="11046164" y="6425151"/>
                  <a:pt x="10487218" y="6414446"/>
                </a:cubicBezTo>
                <a:cubicBezTo>
                  <a:pt x="8839387" y="6458666"/>
                  <a:pt x="4582110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0E6D97-6F34-C045-7616-B480B1B7CA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-177670"/>
            <a:ext cx="2679440" cy="1339720"/>
          </a:xfrm>
          <a:prstGeom prst="rect">
            <a:avLst/>
          </a:prstGeom>
        </p:spPr>
      </p:pic>
      <p:pic>
        <p:nvPicPr>
          <p:cNvPr id="4" name="Picture 3" descr="A green chalkboard with a wooden frame&#10;&#10;Description automatically generated">
            <a:extLst>
              <a:ext uri="{FF2B5EF4-FFF2-40B4-BE49-F238E27FC236}">
                <a16:creationId xmlns:a16="http://schemas.microsoft.com/office/drawing/2014/main" id="{1C7B78BE-F041-9A09-80C1-79FE1A3E3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-1114425"/>
            <a:ext cx="6858000" cy="618172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FE3D90B-2846-2D15-5D32-8AA4ED2CCE80}"/>
              </a:ext>
            </a:extLst>
          </p:cNvPr>
          <p:cNvGrpSpPr/>
          <p:nvPr/>
        </p:nvGrpSpPr>
        <p:grpSpPr>
          <a:xfrm>
            <a:off x="4191000" y="847725"/>
            <a:ext cx="2019300" cy="1680150"/>
            <a:chOff x="4191000" y="847725"/>
            <a:chExt cx="2019300" cy="16801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805602D-44DC-8779-CB67-3D9E9502A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0100" y="1400175"/>
              <a:ext cx="1085850" cy="53340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9242575-C762-FB96-E1AB-99523A7A6998}"/>
                </a:ext>
              </a:extLst>
            </p:cNvPr>
            <p:cNvCxnSpPr>
              <a:cxnSpLocks/>
            </p:cNvCxnSpPr>
            <p:nvPr/>
          </p:nvCxnSpPr>
          <p:spPr>
            <a:xfrm>
              <a:off x="4600575" y="1952625"/>
              <a:ext cx="1371600" cy="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848A7A-2859-9C8D-578F-00BE525D9008}"/>
                </a:ext>
              </a:extLst>
            </p:cNvPr>
            <p:cNvSpPr txBox="1"/>
            <p:nvPr/>
          </p:nvSpPr>
          <p:spPr>
            <a:xfrm>
              <a:off x="5629275" y="847725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008992-D0B1-FDBC-AFAF-C300341A0B76}"/>
                </a:ext>
              </a:extLst>
            </p:cNvPr>
            <p:cNvSpPr txBox="1"/>
            <p:nvPr/>
          </p:nvSpPr>
          <p:spPr>
            <a:xfrm>
              <a:off x="4191000" y="1657350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7CB570-6E95-6EC3-5CC2-35714592DD1D}"/>
                </a:ext>
              </a:extLst>
            </p:cNvPr>
            <p:cNvSpPr txBox="1"/>
            <p:nvPr/>
          </p:nvSpPr>
          <p:spPr>
            <a:xfrm>
              <a:off x="5667375" y="1943100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443C15-B3CC-0DEB-02C5-9BD9F73F1808}"/>
              </a:ext>
            </a:extLst>
          </p:cNvPr>
          <p:cNvGrpSpPr/>
          <p:nvPr/>
        </p:nvGrpSpPr>
        <p:grpSpPr>
          <a:xfrm>
            <a:off x="6667500" y="628650"/>
            <a:ext cx="2019300" cy="1880175"/>
            <a:chOff x="4191000" y="647700"/>
            <a:chExt cx="2019300" cy="188017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27EEFD8-5835-4522-0055-10CA43ABCC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0100" y="1019175"/>
              <a:ext cx="942975" cy="91440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6677A6-21DC-E730-62D0-C592D8536159}"/>
                </a:ext>
              </a:extLst>
            </p:cNvPr>
            <p:cNvCxnSpPr>
              <a:cxnSpLocks/>
            </p:cNvCxnSpPr>
            <p:nvPr/>
          </p:nvCxnSpPr>
          <p:spPr>
            <a:xfrm>
              <a:off x="4600575" y="1952625"/>
              <a:ext cx="1371600" cy="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9A7D7C-1109-4CC3-6A1E-C248BA519284}"/>
                </a:ext>
              </a:extLst>
            </p:cNvPr>
            <p:cNvSpPr txBox="1"/>
            <p:nvPr/>
          </p:nvSpPr>
          <p:spPr>
            <a:xfrm>
              <a:off x="5581650" y="647700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471212-6EE9-5192-31DA-1EEB390D44A1}"/>
                </a:ext>
              </a:extLst>
            </p:cNvPr>
            <p:cNvSpPr txBox="1"/>
            <p:nvPr/>
          </p:nvSpPr>
          <p:spPr>
            <a:xfrm>
              <a:off x="4191000" y="1657350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4A67B-6D07-92AA-74CE-01B76E30F863}"/>
                </a:ext>
              </a:extLst>
            </p:cNvPr>
            <p:cNvSpPr txBox="1"/>
            <p:nvPr/>
          </p:nvSpPr>
          <p:spPr>
            <a:xfrm>
              <a:off x="5667375" y="1943100"/>
              <a:ext cx="542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N</a:t>
              </a:r>
            </a:p>
          </p:txBody>
        </p:sp>
      </p:grpSp>
      <p:pic>
        <p:nvPicPr>
          <p:cNvPr id="27" name="Picture 26" descr="A cartoon of a child&#10;&#10;Description automatically generated">
            <a:extLst>
              <a:ext uri="{FF2B5EF4-FFF2-40B4-BE49-F238E27FC236}">
                <a16:creationId xmlns:a16="http://schemas.microsoft.com/office/drawing/2014/main" id="{0D9C133B-04EC-E6B4-2C18-13FBEAFEE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02" y="2367205"/>
            <a:ext cx="1263673" cy="2388988"/>
          </a:xfrm>
          <a:prstGeom prst="rect">
            <a:avLst/>
          </a:prstGeom>
        </p:spPr>
      </p:pic>
      <p:pic>
        <p:nvPicPr>
          <p:cNvPr id="29" name="Picture 28" descr="A cartoon of a child and a robot&#10;&#10;Description automatically generated">
            <a:extLst>
              <a:ext uri="{FF2B5EF4-FFF2-40B4-BE49-F238E27FC236}">
                <a16:creationId xmlns:a16="http://schemas.microsoft.com/office/drawing/2014/main" id="{B99DE416-33D9-5954-BD59-294EB9E2F4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312" y="2603698"/>
            <a:ext cx="1936788" cy="2197343"/>
          </a:xfrm>
          <a:prstGeom prst="rect">
            <a:avLst/>
          </a:prstGeom>
        </p:spPr>
      </p:pic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146E421A-9A8F-7FF6-8CBB-6E7F1E6C4E6A}"/>
              </a:ext>
            </a:extLst>
          </p:cNvPr>
          <p:cNvSpPr/>
          <p:nvPr/>
        </p:nvSpPr>
        <p:spPr>
          <a:xfrm>
            <a:off x="1066800" y="1209675"/>
            <a:ext cx="3000375" cy="1085850"/>
          </a:xfrm>
          <a:prstGeom prst="wedgeRoundRectCallout">
            <a:avLst>
              <a:gd name="adj1" fmla="val 16879"/>
              <a:gd name="adj2" fmla="val 62500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Ta </a:t>
            </a:r>
            <a:r>
              <a:rPr lang="en-US" sz="2000" b="1" dirty="0" err="1"/>
              <a:t>thấy</a:t>
            </a:r>
            <a:r>
              <a:rPr lang="en-US" sz="2000" b="1" dirty="0"/>
              <a:t> </a:t>
            </a:r>
            <a:r>
              <a:rPr lang="en-US" sz="2000" b="1" dirty="0" err="1"/>
              <a:t>góc</a:t>
            </a:r>
            <a:r>
              <a:rPr lang="en-US" sz="2000" b="1" dirty="0"/>
              <a:t> </a:t>
            </a:r>
            <a:r>
              <a:rPr lang="en-US" sz="2000" b="1" dirty="0" err="1"/>
              <a:t>đỉnh</a:t>
            </a:r>
            <a:r>
              <a:rPr lang="en-US" sz="2000" b="1" dirty="0"/>
              <a:t> O; </a:t>
            </a:r>
            <a:r>
              <a:rPr lang="en-US" sz="2000" b="1" dirty="0" err="1"/>
              <a:t>cạnh</a:t>
            </a:r>
            <a:r>
              <a:rPr lang="en-US" sz="2000" b="1" dirty="0"/>
              <a:t> OA, OB </a:t>
            </a:r>
            <a:r>
              <a:rPr lang="en-US" sz="2000" b="1" dirty="0" err="1"/>
              <a:t>bé</a:t>
            </a:r>
            <a:r>
              <a:rPr lang="en-US" sz="2000" b="1" dirty="0"/>
              <a:t> </a:t>
            </a:r>
            <a:r>
              <a:rPr lang="en-US" sz="2000" b="1" dirty="0" err="1"/>
              <a:t>hơn</a:t>
            </a:r>
            <a:r>
              <a:rPr lang="en-US" sz="2000" b="1" dirty="0"/>
              <a:t> </a:t>
            </a:r>
            <a:r>
              <a:rPr lang="en-US" sz="2000" b="1" dirty="0" err="1"/>
              <a:t>góc</a:t>
            </a:r>
            <a:r>
              <a:rPr lang="en-US" sz="2000" b="1" dirty="0"/>
              <a:t> </a:t>
            </a:r>
            <a:r>
              <a:rPr lang="en-US" sz="2000" b="1" dirty="0" err="1"/>
              <a:t>đỉnh</a:t>
            </a:r>
            <a:r>
              <a:rPr lang="en-US" sz="2000" b="1" dirty="0"/>
              <a:t> P; </a:t>
            </a:r>
            <a:r>
              <a:rPr lang="en-US" sz="2000" b="1" dirty="0" err="1"/>
              <a:t>cạnh</a:t>
            </a:r>
            <a:r>
              <a:rPr lang="en-US" sz="2000" b="1" dirty="0"/>
              <a:t> PM, PN.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F13CF1-43B5-37EC-C7F6-15EB88B4115A}"/>
              </a:ext>
            </a:extLst>
          </p:cNvPr>
          <p:cNvSpPr txBox="1"/>
          <p:nvPr/>
        </p:nvSpPr>
        <p:spPr>
          <a:xfrm>
            <a:off x="533399" y="1085850"/>
            <a:ext cx="73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a)</a:t>
            </a: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A48B87A7-CFE0-DD57-2094-227736589CF9}"/>
              </a:ext>
            </a:extLst>
          </p:cNvPr>
          <p:cNvSpPr/>
          <p:nvPr/>
        </p:nvSpPr>
        <p:spPr>
          <a:xfrm>
            <a:off x="5753099" y="3343274"/>
            <a:ext cx="1971675" cy="942975"/>
          </a:xfrm>
          <a:prstGeom prst="wedgeRoundRectCallout">
            <a:avLst>
              <a:gd name="adj1" fmla="val 61641"/>
              <a:gd name="adj2" fmla="val -35746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Tớ</a:t>
            </a:r>
            <a:r>
              <a:rPr lang="en-US" sz="2000" b="1" dirty="0"/>
              <a:t> </a:t>
            </a:r>
            <a:r>
              <a:rPr lang="en-US" sz="2000" b="1" dirty="0" err="1"/>
              <a:t>thấy</a:t>
            </a:r>
            <a:r>
              <a:rPr lang="en-US" sz="2000" b="1" dirty="0"/>
              <a:t> </a:t>
            </a:r>
            <a:r>
              <a:rPr lang="en-US" sz="2000" b="1" dirty="0" err="1"/>
              <a:t>hai</a:t>
            </a:r>
            <a:r>
              <a:rPr lang="en-US" sz="2000" b="1" dirty="0"/>
              <a:t> </a:t>
            </a:r>
            <a:r>
              <a:rPr lang="en-US" sz="2000" b="1" dirty="0" err="1"/>
              <a:t>góc</a:t>
            </a:r>
            <a:r>
              <a:rPr lang="en-US" sz="2000" b="1" dirty="0"/>
              <a:t> </a:t>
            </a:r>
            <a:r>
              <a:rPr lang="en-US" sz="2000" b="1" dirty="0" err="1"/>
              <a:t>này</a:t>
            </a:r>
            <a:r>
              <a:rPr lang="en-US" sz="2000" b="1" dirty="0"/>
              <a:t> </a:t>
            </a:r>
            <a:r>
              <a:rPr lang="en-US" sz="2000" b="1" dirty="0" err="1"/>
              <a:t>bằng</a:t>
            </a:r>
            <a:r>
              <a:rPr lang="en-US" sz="2000" b="1" dirty="0"/>
              <a:t> </a:t>
            </a:r>
            <a:r>
              <a:rPr lang="en-US" sz="2000" b="1" dirty="0" err="1"/>
              <a:t>nhau</a:t>
            </a:r>
            <a:endParaRPr lang="en-US" sz="2000" b="1" dirty="0"/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79EF1651-4B32-B00C-E00F-8DAA44148287}"/>
              </a:ext>
            </a:extLst>
          </p:cNvPr>
          <p:cNvSpPr/>
          <p:nvPr/>
        </p:nvSpPr>
        <p:spPr>
          <a:xfrm>
            <a:off x="9191625" y="1247775"/>
            <a:ext cx="3000375" cy="1457325"/>
          </a:xfrm>
          <a:prstGeom prst="wedgeRoundRectCallout">
            <a:avLst>
              <a:gd name="adj1" fmla="val -38994"/>
              <a:gd name="adj2" fmla="val 75658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Phải</a:t>
            </a:r>
            <a:r>
              <a:rPr lang="en-US" sz="2000" b="1" dirty="0"/>
              <a:t> </a:t>
            </a:r>
            <a:r>
              <a:rPr lang="en-US" sz="2000" b="1" dirty="0" err="1"/>
              <a:t>dùng</a:t>
            </a:r>
            <a:r>
              <a:rPr lang="en-US" sz="2000" b="1" dirty="0"/>
              <a:t> </a:t>
            </a:r>
            <a:r>
              <a:rPr lang="en-US" sz="2000" b="1" dirty="0" err="1"/>
              <a:t>thước</a:t>
            </a:r>
            <a:r>
              <a:rPr lang="en-US" sz="2000" b="1" dirty="0"/>
              <a:t> </a:t>
            </a:r>
            <a:r>
              <a:rPr lang="en-US" sz="2000" b="1" dirty="0" err="1"/>
              <a:t>đo</a:t>
            </a:r>
            <a:r>
              <a:rPr lang="en-US" sz="2000" b="1" dirty="0"/>
              <a:t> </a:t>
            </a:r>
            <a:r>
              <a:rPr lang="en-US" sz="2000" b="1" dirty="0" err="1"/>
              <a:t>góc</a:t>
            </a:r>
            <a:r>
              <a:rPr lang="en-US" sz="2000" b="1" dirty="0"/>
              <a:t> </a:t>
            </a:r>
            <a:r>
              <a:rPr lang="en-US" sz="2000" b="1" dirty="0" err="1"/>
              <a:t>để</a:t>
            </a:r>
            <a:r>
              <a:rPr lang="en-US" sz="2000" b="1" dirty="0"/>
              <a:t> </a:t>
            </a:r>
            <a:r>
              <a:rPr lang="en-US" sz="2000" b="1" dirty="0" err="1"/>
              <a:t>đo</a:t>
            </a:r>
            <a:r>
              <a:rPr lang="en-US" sz="2000" b="1" dirty="0"/>
              <a:t> </a:t>
            </a:r>
            <a:r>
              <a:rPr lang="en-US" sz="2000" b="1" dirty="0" err="1"/>
              <a:t>mỗi</a:t>
            </a:r>
            <a:r>
              <a:rPr lang="en-US" sz="2000" b="1" dirty="0"/>
              <a:t> </a:t>
            </a:r>
            <a:r>
              <a:rPr lang="en-US" sz="2000" b="1" dirty="0" err="1"/>
              <a:t>góc</a:t>
            </a:r>
            <a:r>
              <a:rPr lang="en-US" sz="2000" b="1" dirty="0"/>
              <a:t> </a:t>
            </a:r>
            <a:r>
              <a:rPr lang="en-US" sz="2000" b="1" dirty="0" err="1"/>
              <a:t>bằng</a:t>
            </a:r>
            <a:r>
              <a:rPr lang="en-US" sz="2000" b="1" dirty="0"/>
              <a:t> bao </a:t>
            </a:r>
            <a:r>
              <a:rPr lang="en-US" sz="2000" b="1" dirty="0" err="1"/>
              <a:t>nhiêu</a:t>
            </a:r>
            <a:r>
              <a:rPr lang="en-US" sz="2000" b="1" dirty="0"/>
              <a:t> </a:t>
            </a:r>
            <a:r>
              <a:rPr lang="en-US" sz="2000" b="1" dirty="0" err="1"/>
              <a:t>độ</a:t>
            </a:r>
            <a:r>
              <a:rPr lang="en-US" sz="2000" b="1" dirty="0"/>
              <a:t> </a:t>
            </a:r>
            <a:r>
              <a:rPr lang="en-US" sz="2000" b="1" dirty="0" err="1"/>
              <a:t>rồi</a:t>
            </a:r>
            <a:r>
              <a:rPr lang="en-US" sz="2000" b="1" dirty="0"/>
              <a:t> so </a:t>
            </a:r>
            <a:r>
              <a:rPr lang="en-US" sz="2000" b="1" dirty="0" err="1"/>
              <a:t>sánh</a:t>
            </a:r>
            <a:r>
              <a:rPr lang="en-US" sz="2000" b="1" dirty="0"/>
              <a:t> </a:t>
            </a:r>
            <a:r>
              <a:rPr lang="en-US" sz="2000" b="1" dirty="0" err="1"/>
              <a:t>thì</a:t>
            </a:r>
            <a:r>
              <a:rPr lang="en-US" sz="2000" b="1" dirty="0"/>
              <a:t> </a:t>
            </a:r>
            <a:r>
              <a:rPr lang="en-US" sz="2000" b="1" dirty="0" err="1"/>
              <a:t>mới</a:t>
            </a:r>
            <a:r>
              <a:rPr lang="en-US" sz="2000" b="1" dirty="0"/>
              <a:t> </a:t>
            </a:r>
            <a:r>
              <a:rPr lang="en-US" sz="2000" b="1" dirty="0" err="1"/>
              <a:t>biết</a:t>
            </a:r>
            <a:r>
              <a:rPr lang="en-US" sz="2000" b="1" dirty="0"/>
              <a:t> </a:t>
            </a:r>
            <a:r>
              <a:rPr lang="en-US" sz="2000" b="1" dirty="0" err="1"/>
              <a:t>được</a:t>
            </a:r>
            <a:r>
              <a:rPr lang="en-US" sz="2000" b="1" dirty="0"/>
              <a:t>!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AA14028-27D0-EC2B-FB32-C114E820C4D1}"/>
              </a:ext>
            </a:extLst>
          </p:cNvPr>
          <p:cNvSpPr/>
          <p:nvPr/>
        </p:nvSpPr>
        <p:spPr>
          <a:xfrm>
            <a:off x="1657350" y="4838700"/>
            <a:ext cx="9372600" cy="1609725"/>
          </a:xfrm>
          <a:prstGeom prst="roundRect">
            <a:avLst/>
          </a:prstGeom>
          <a:solidFill>
            <a:srgbClr val="C3EF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6CDACF-D6C6-9C6A-4D02-6468DFD7CA50}"/>
              </a:ext>
            </a:extLst>
          </p:cNvPr>
          <p:cNvSpPr txBox="1"/>
          <p:nvPr/>
        </p:nvSpPr>
        <p:spPr>
          <a:xfrm>
            <a:off x="1762124" y="5010150"/>
            <a:ext cx="92868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 dirty="0">
                <a:latin typeface="Cambria" panose="02040503050406030204" pitchFamily="18" charset="0"/>
                <a:ea typeface="Cambria" panose="02040503050406030204" pitchFamily="18" charset="0"/>
              </a:rPr>
              <a:t>• Độ là đơn vị đo góc, kí hiệu là °</a:t>
            </a:r>
            <a:r>
              <a:rPr lang="en-US" sz="26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vi-VN" sz="2600" b="1" dirty="0">
                <a:latin typeface="Cambria" panose="02040503050406030204" pitchFamily="18" charset="0"/>
                <a:ea typeface="Cambria" panose="02040503050406030204" pitchFamily="18" charset="0"/>
              </a:rPr>
              <a:t> Chẳng hạn một độ viết là 1°</a:t>
            </a:r>
          </a:p>
          <a:p>
            <a:pPr algn="just"/>
            <a:r>
              <a:rPr lang="vi-VN" sz="2600" b="1" dirty="0">
                <a:latin typeface="Cambria" panose="02040503050406030204" pitchFamily="18" charset="0"/>
                <a:ea typeface="Cambria" panose="02040503050406030204" pitchFamily="18" charset="0"/>
              </a:rPr>
              <a:t>• Góc đỉnh O, cạnh OA, OB bằng ba mươi độ. Ba mươi độ viết là 30°.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9E2D9DD5-5D71-4294-DEA3-BCEC5878BC3B}"/>
              </a:ext>
            </a:extLst>
          </p:cNvPr>
          <p:cNvSpPr/>
          <p:nvPr/>
        </p:nvSpPr>
        <p:spPr>
          <a:xfrm rot="768992">
            <a:off x="4914387" y="1640919"/>
            <a:ext cx="580811" cy="805630"/>
          </a:xfrm>
          <a:prstGeom prst="arc">
            <a:avLst>
              <a:gd name="adj1" fmla="val 14409791"/>
              <a:gd name="adj2" fmla="val 20347191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912A3E-7BBA-4216-4642-41C4C36138D0}"/>
              </a:ext>
            </a:extLst>
          </p:cNvPr>
          <p:cNvSpPr txBox="1"/>
          <p:nvPr/>
        </p:nvSpPr>
        <p:spPr>
          <a:xfrm>
            <a:off x="5514975" y="1590675"/>
            <a:ext cx="752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30°</a:t>
            </a:r>
          </a:p>
        </p:txBody>
      </p:sp>
      <p:pic>
        <p:nvPicPr>
          <p:cNvPr id="13" name="Picture 12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26F1E22D-92F1-C232-6D36-93DCB6D2F9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69" y="495184"/>
            <a:ext cx="3286584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302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  <p:bldP spid="35" grpId="0" animBg="1"/>
      <p:bldP spid="36" grpId="0" animBg="1"/>
      <p:bldP spid="37" grpId="0" uiExpand="1" build="p"/>
      <p:bldP spid="7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sp>
        <p:nvSpPr>
          <p:cNvPr id="10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04759" y="186290"/>
            <a:ext cx="11668165" cy="6671710"/>
          </a:xfrm>
          <a:custGeom>
            <a:avLst/>
            <a:gdLst>
              <a:gd name="connsiteX0" fmla="*/ 0 w 11668165"/>
              <a:gd name="connsiteY0" fmla="*/ 1111974 h 6671710"/>
              <a:gd name="connsiteX1" fmla="*/ 1111974 w 11668165"/>
              <a:gd name="connsiteY1" fmla="*/ 0 h 6671710"/>
              <a:gd name="connsiteX2" fmla="*/ 10556191 w 11668165"/>
              <a:gd name="connsiteY2" fmla="*/ 0 h 6671710"/>
              <a:gd name="connsiteX3" fmla="*/ 11668165 w 11668165"/>
              <a:gd name="connsiteY3" fmla="*/ 1111974 h 6671710"/>
              <a:gd name="connsiteX4" fmla="*/ 11668165 w 11668165"/>
              <a:gd name="connsiteY4" fmla="*/ 5559736 h 6671710"/>
              <a:gd name="connsiteX5" fmla="*/ 10556191 w 11668165"/>
              <a:gd name="connsiteY5" fmla="*/ 6671710 h 6671710"/>
              <a:gd name="connsiteX6" fmla="*/ 1111974 w 11668165"/>
              <a:gd name="connsiteY6" fmla="*/ 6671710 h 6671710"/>
              <a:gd name="connsiteX7" fmla="*/ 0 w 11668165"/>
              <a:gd name="connsiteY7" fmla="*/ 5559736 h 6671710"/>
              <a:gd name="connsiteX8" fmla="*/ 0 w 11668165"/>
              <a:gd name="connsiteY8" fmla="*/ 1111974 h 66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68165" h="6671710" fill="none" extrusionOk="0">
                <a:moveTo>
                  <a:pt x="0" y="1111974"/>
                </a:moveTo>
                <a:cubicBezTo>
                  <a:pt x="-90613" y="503482"/>
                  <a:pt x="477562" y="115193"/>
                  <a:pt x="1111974" y="0"/>
                </a:cubicBezTo>
                <a:cubicBezTo>
                  <a:pt x="4942865" y="77600"/>
                  <a:pt x="7289490" y="-27269"/>
                  <a:pt x="10556191" y="0"/>
                </a:cubicBezTo>
                <a:cubicBezTo>
                  <a:pt x="11221524" y="-67550"/>
                  <a:pt x="11729476" y="515897"/>
                  <a:pt x="11668165" y="1111974"/>
                </a:cubicBezTo>
                <a:cubicBezTo>
                  <a:pt x="11777165" y="2761059"/>
                  <a:pt x="11589956" y="3640911"/>
                  <a:pt x="11668165" y="5559736"/>
                </a:cubicBezTo>
                <a:cubicBezTo>
                  <a:pt x="11591947" y="6144046"/>
                  <a:pt x="11067104" y="6717229"/>
                  <a:pt x="10556191" y="6671710"/>
                </a:cubicBezTo>
                <a:cubicBezTo>
                  <a:pt x="8125071" y="6720887"/>
                  <a:pt x="2364809" y="6549008"/>
                  <a:pt x="1111974" y="6671710"/>
                </a:cubicBezTo>
                <a:cubicBezTo>
                  <a:pt x="489398" y="6736610"/>
                  <a:pt x="-60089" y="6225600"/>
                  <a:pt x="0" y="5559736"/>
                </a:cubicBezTo>
                <a:cubicBezTo>
                  <a:pt x="47022" y="4962642"/>
                  <a:pt x="104569" y="1634548"/>
                  <a:pt x="0" y="1111974"/>
                </a:cubicBezTo>
                <a:close/>
              </a:path>
              <a:path w="11668165" h="6671710" stroke="0" extrusionOk="0">
                <a:moveTo>
                  <a:pt x="0" y="1111974"/>
                </a:moveTo>
                <a:cubicBezTo>
                  <a:pt x="47781" y="492386"/>
                  <a:pt x="584264" y="-5766"/>
                  <a:pt x="1111974" y="0"/>
                </a:cubicBezTo>
                <a:cubicBezTo>
                  <a:pt x="3866769" y="-129276"/>
                  <a:pt x="8824294" y="-77778"/>
                  <a:pt x="10556191" y="0"/>
                </a:cubicBezTo>
                <a:cubicBezTo>
                  <a:pt x="11149839" y="-65282"/>
                  <a:pt x="11654718" y="575384"/>
                  <a:pt x="11668165" y="1111974"/>
                </a:cubicBezTo>
                <a:cubicBezTo>
                  <a:pt x="11749764" y="1721334"/>
                  <a:pt x="11822465" y="4355724"/>
                  <a:pt x="11668165" y="5559736"/>
                </a:cubicBezTo>
                <a:cubicBezTo>
                  <a:pt x="11688499" y="6216745"/>
                  <a:pt x="11140205" y="6681944"/>
                  <a:pt x="10556191" y="6671710"/>
                </a:cubicBezTo>
                <a:cubicBezTo>
                  <a:pt x="6194475" y="6715930"/>
                  <a:pt x="3940425" y="6642328"/>
                  <a:pt x="1111974" y="6671710"/>
                </a:cubicBezTo>
                <a:cubicBezTo>
                  <a:pt x="492279" y="6650313"/>
                  <a:pt x="-24851" y="6168118"/>
                  <a:pt x="0" y="5559736"/>
                </a:cubicBezTo>
                <a:cubicBezTo>
                  <a:pt x="-159954" y="4946574"/>
                  <a:pt x="22140" y="3236304"/>
                  <a:pt x="0" y="1111974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0E6D97-6F34-C045-7616-B480B1B7CA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-177670"/>
            <a:ext cx="2679440" cy="1339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F02FF8-72BA-2548-EB45-2A11998C414D}"/>
              </a:ext>
            </a:extLst>
          </p:cNvPr>
          <p:cNvSpPr txBox="1"/>
          <p:nvPr/>
        </p:nvSpPr>
        <p:spPr>
          <a:xfrm>
            <a:off x="581025" y="981075"/>
            <a:ext cx="885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thước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FF4EE-5D3A-5E62-3461-E27E116B7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62" y="1524000"/>
            <a:ext cx="3324225" cy="200025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90B946-ECCB-372A-814E-895E890DD6B1}"/>
              </a:ext>
            </a:extLst>
          </p:cNvPr>
          <p:cNvSpPr/>
          <p:nvPr/>
        </p:nvSpPr>
        <p:spPr>
          <a:xfrm>
            <a:off x="552451" y="1952625"/>
            <a:ext cx="6724650" cy="3514725"/>
          </a:xfrm>
          <a:prstGeom prst="roundRect">
            <a:avLst/>
          </a:prstGeom>
          <a:solidFill>
            <a:srgbClr val="C3EF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25E0E8-FCC9-BB81-B815-83288C28EDF9}"/>
              </a:ext>
            </a:extLst>
          </p:cNvPr>
          <p:cNvSpPr txBox="1"/>
          <p:nvPr/>
        </p:nvSpPr>
        <p:spPr>
          <a:xfrm>
            <a:off x="676276" y="2047875"/>
            <a:ext cx="65055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</a:rPr>
              <a:t>Đo góc đỉnh O, cạnh OA, OB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</a:rPr>
              <a:t>Đặt thước đo góc sao cho tâm của thước trùng với đỉnh O của góc; cạnh OB nằm trên đường kính của nửa hình tròn của thước.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</a:rPr>
              <a:t>Cạnh OA đi qua một vạch trên nửa đường tròn của thước, chẳng hạn vạch ghi số 30, ta được số đo góc đỉnh O; cạnh OA, OB bằng 30°.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699E55-E1B7-4785-93B6-7FA47F063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112" y="4067175"/>
            <a:ext cx="3324225" cy="2000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F90E63-C3B1-31BA-74D3-9601D17A4A18}"/>
              </a:ext>
            </a:extLst>
          </p:cNvPr>
          <p:cNvCxnSpPr>
            <a:cxnSpLocks/>
          </p:cNvCxnSpPr>
          <p:nvPr/>
        </p:nvCxnSpPr>
        <p:spPr>
          <a:xfrm>
            <a:off x="9096375" y="5553075"/>
            <a:ext cx="246697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B2D1681-08E0-CEC4-1A1F-333DC6B83C93}"/>
              </a:ext>
            </a:extLst>
          </p:cNvPr>
          <p:cNvCxnSpPr>
            <a:cxnSpLocks/>
          </p:cNvCxnSpPr>
          <p:nvPr/>
        </p:nvCxnSpPr>
        <p:spPr>
          <a:xfrm flipV="1">
            <a:off x="9067800" y="4667250"/>
            <a:ext cx="1905000" cy="9048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A green and white light bulb with a black line&#10;&#10;Description automatically generated">
            <a:extLst>
              <a:ext uri="{FF2B5EF4-FFF2-40B4-BE49-F238E27FC236}">
                <a16:creationId xmlns:a16="http://schemas.microsoft.com/office/drawing/2014/main" id="{63C4E86B-F263-D505-6744-1B1DB8FC88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558">
            <a:off x="9738645" y="3651418"/>
            <a:ext cx="2182557" cy="199356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5788C6A-EAA8-5B15-196E-E9DA3CCEB101}"/>
              </a:ext>
            </a:extLst>
          </p:cNvPr>
          <p:cNvSpPr txBox="1"/>
          <p:nvPr/>
        </p:nvSpPr>
        <p:spPr>
          <a:xfrm>
            <a:off x="11344275" y="4000500"/>
            <a:ext cx="581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C0CA255-2FA4-276D-7FC6-FCC5C1A2B30C}"/>
              </a:ext>
            </a:extLst>
          </p:cNvPr>
          <p:cNvSpPr txBox="1"/>
          <p:nvPr/>
        </p:nvSpPr>
        <p:spPr>
          <a:xfrm>
            <a:off x="11306175" y="5572125"/>
            <a:ext cx="581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494695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uiExpand="1" build="p"/>
      <p:bldP spid="45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6D1436-B7DA-88DE-62F2-39344B127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856" y="-471286"/>
            <a:ext cx="7090466" cy="797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253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t="17500"/>
          <a:stretch/>
        </p:blipFill>
        <p:spPr>
          <a:xfrm flipH="1">
            <a:off x="-1" y="0"/>
            <a:ext cx="12239898" cy="6858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438222" y="2302701"/>
            <a:ext cx="4808474" cy="2648121"/>
            <a:chOff x="259915" y="143486"/>
            <a:chExt cx="4808474" cy="4358821"/>
          </a:xfrm>
        </p:grpSpPr>
        <p:sp>
          <p:nvSpPr>
            <p:cNvPr id="11" name="Hình chữ nhật: Góc Tròn 6">
              <a:extLst>
                <a:ext uri="{FF2B5EF4-FFF2-40B4-BE49-F238E27FC236}">
                  <a16:creationId xmlns:a16="http://schemas.microsoft.com/office/drawing/2014/main" id="{5EDA13FA-52E6-BE1A-FEDF-A2A8F414FB17}"/>
                </a:ext>
              </a:extLst>
            </p:cNvPr>
            <p:cNvSpPr/>
            <p:nvPr/>
          </p:nvSpPr>
          <p:spPr>
            <a:xfrm>
              <a:off x="259915" y="143486"/>
              <a:ext cx="4808474" cy="4358821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E77D20"/>
              </a:solidFill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Placeholder 7">
              <a:extLst>
                <a:ext uri="{FF2B5EF4-FFF2-40B4-BE49-F238E27FC236}">
                  <a16:creationId xmlns:a16="http://schemas.microsoft.com/office/drawing/2014/main" id="{E5964B3C-8D91-6BC0-A655-FB65D469D7A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589636" y="143488"/>
              <a:ext cx="4330815" cy="1412993"/>
            </a:xfrm>
            <a:prstGeom prst="rect">
              <a:avLst/>
            </a:prstGeom>
            <a:ln>
              <a:noFill/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đang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dự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xây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một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ngôi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nhà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Hãy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vượt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qua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các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nhiệm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vụ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giúp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thực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hiện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dự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nhé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5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Nhóm 23">
            <a:extLst>
              <a:ext uri="{FF2B5EF4-FFF2-40B4-BE49-F238E27FC236}">
                <a16:creationId xmlns:a16="http://schemas.microsoft.com/office/drawing/2014/main" id="{21689025-61A3-14EC-24BE-F79F7A0EA702}"/>
              </a:ext>
            </a:extLst>
          </p:cNvPr>
          <p:cNvGrpSpPr/>
          <p:nvPr/>
        </p:nvGrpSpPr>
        <p:grpSpPr>
          <a:xfrm>
            <a:off x="6152606" y="1224501"/>
            <a:ext cx="4902055" cy="1143753"/>
            <a:chOff x="3666356" y="4496585"/>
            <a:chExt cx="4280542" cy="1458088"/>
          </a:xfrm>
        </p:grpSpPr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A2CE281D-9856-7095-3FAE-4107D2F58A47}"/>
                </a:ext>
              </a:extLst>
            </p:cNvPr>
            <p:cNvSpPr txBox="1"/>
            <p:nvPr/>
          </p:nvSpPr>
          <p:spPr>
            <a:xfrm>
              <a:off x="3666356" y="4573200"/>
              <a:ext cx="4280542" cy="13814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NHIỆM VỤ 1</a:t>
              </a:r>
            </a:p>
          </p:txBody>
        </p:sp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4E2FC697-2A7E-59D7-7BC8-610634E33B6B}"/>
                </a:ext>
              </a:extLst>
            </p:cNvPr>
            <p:cNvSpPr txBox="1"/>
            <p:nvPr/>
          </p:nvSpPr>
          <p:spPr>
            <a:xfrm>
              <a:off x="3666356" y="4496585"/>
              <a:ext cx="4280542" cy="13814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0" b="1" i="0" u="none" strike="noStrike" kern="1200" cap="none" spc="0" normalizeH="0" baseline="0" noProof="0" dirty="0">
                  <a:ln w="9525">
                    <a:noFill/>
                    <a:prstDash val="solid"/>
                  </a:ln>
                  <a:solidFill>
                    <a:srgbClr val="FF5D5D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NHIỆM VỤ 1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7E22934-75FB-744A-36F0-ECD3473D4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5" y="2828306"/>
            <a:ext cx="12192000" cy="163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6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sp>
        <p:nvSpPr>
          <p:cNvPr id="10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04760" y="66675"/>
            <a:ext cx="11556314" cy="6534061"/>
          </a:xfrm>
          <a:custGeom>
            <a:avLst/>
            <a:gdLst>
              <a:gd name="connsiteX0" fmla="*/ 0 w 11556314"/>
              <a:gd name="connsiteY0" fmla="*/ 1089032 h 6534061"/>
              <a:gd name="connsiteX1" fmla="*/ 1089032 w 11556314"/>
              <a:gd name="connsiteY1" fmla="*/ 0 h 6534061"/>
              <a:gd name="connsiteX2" fmla="*/ 10467282 w 11556314"/>
              <a:gd name="connsiteY2" fmla="*/ 0 h 6534061"/>
              <a:gd name="connsiteX3" fmla="*/ 11556314 w 11556314"/>
              <a:gd name="connsiteY3" fmla="*/ 1089032 h 6534061"/>
              <a:gd name="connsiteX4" fmla="*/ 11556314 w 11556314"/>
              <a:gd name="connsiteY4" fmla="*/ 5445029 h 6534061"/>
              <a:gd name="connsiteX5" fmla="*/ 10467282 w 11556314"/>
              <a:gd name="connsiteY5" fmla="*/ 6534061 h 6534061"/>
              <a:gd name="connsiteX6" fmla="*/ 1089032 w 11556314"/>
              <a:gd name="connsiteY6" fmla="*/ 6534061 h 6534061"/>
              <a:gd name="connsiteX7" fmla="*/ 0 w 11556314"/>
              <a:gd name="connsiteY7" fmla="*/ 5445029 h 6534061"/>
              <a:gd name="connsiteX8" fmla="*/ 0 w 11556314"/>
              <a:gd name="connsiteY8" fmla="*/ 1089032 h 653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56314" h="6534061" fill="none" extrusionOk="0">
                <a:moveTo>
                  <a:pt x="0" y="1089032"/>
                </a:moveTo>
                <a:cubicBezTo>
                  <a:pt x="-40530" y="490096"/>
                  <a:pt x="470479" y="97082"/>
                  <a:pt x="1089032" y="0"/>
                </a:cubicBezTo>
                <a:cubicBezTo>
                  <a:pt x="4130607" y="77600"/>
                  <a:pt x="6701453" y="-27269"/>
                  <a:pt x="10467282" y="0"/>
                </a:cubicBezTo>
                <a:cubicBezTo>
                  <a:pt x="11083843" y="-19925"/>
                  <a:pt x="11623929" y="507481"/>
                  <a:pt x="11556314" y="1089032"/>
                </a:cubicBezTo>
                <a:cubicBezTo>
                  <a:pt x="11665314" y="2165673"/>
                  <a:pt x="11478105" y="3776050"/>
                  <a:pt x="11556314" y="5445029"/>
                </a:cubicBezTo>
                <a:cubicBezTo>
                  <a:pt x="11508472" y="6027770"/>
                  <a:pt x="11005171" y="6562096"/>
                  <a:pt x="10467282" y="6534061"/>
                </a:cubicBezTo>
                <a:cubicBezTo>
                  <a:pt x="8587996" y="6583238"/>
                  <a:pt x="3056465" y="6411359"/>
                  <a:pt x="1089032" y="6534061"/>
                </a:cubicBezTo>
                <a:cubicBezTo>
                  <a:pt x="476194" y="6621474"/>
                  <a:pt x="-31128" y="6073287"/>
                  <a:pt x="0" y="5445029"/>
                </a:cubicBezTo>
                <a:cubicBezTo>
                  <a:pt x="47022" y="3544212"/>
                  <a:pt x="104569" y="2479213"/>
                  <a:pt x="0" y="1089032"/>
                </a:cubicBezTo>
                <a:close/>
              </a:path>
              <a:path w="11556314" h="6534061" stroke="0" extrusionOk="0">
                <a:moveTo>
                  <a:pt x="0" y="1089032"/>
                </a:moveTo>
                <a:cubicBezTo>
                  <a:pt x="42433" y="482726"/>
                  <a:pt x="539198" y="-3445"/>
                  <a:pt x="1089032" y="0"/>
                </a:cubicBezTo>
                <a:cubicBezTo>
                  <a:pt x="5653678" y="-129276"/>
                  <a:pt x="8706844" y="-77778"/>
                  <a:pt x="10467282" y="0"/>
                </a:cubicBezTo>
                <a:cubicBezTo>
                  <a:pt x="11044628" y="-76863"/>
                  <a:pt x="11546025" y="546906"/>
                  <a:pt x="11556314" y="1089032"/>
                </a:cubicBezTo>
                <a:cubicBezTo>
                  <a:pt x="11637913" y="2699386"/>
                  <a:pt x="11710614" y="3334434"/>
                  <a:pt x="11556314" y="5445029"/>
                </a:cubicBezTo>
                <a:cubicBezTo>
                  <a:pt x="11578471" y="6093212"/>
                  <a:pt x="11021127" y="6550242"/>
                  <a:pt x="10467282" y="6534061"/>
                </a:cubicBezTo>
                <a:cubicBezTo>
                  <a:pt x="6903632" y="6578281"/>
                  <a:pt x="5357651" y="6504679"/>
                  <a:pt x="1089032" y="6534061"/>
                </a:cubicBezTo>
                <a:cubicBezTo>
                  <a:pt x="483151" y="6517057"/>
                  <a:pt x="-43188" y="6036503"/>
                  <a:pt x="0" y="5445029"/>
                </a:cubicBezTo>
                <a:cubicBezTo>
                  <a:pt x="-159954" y="4918051"/>
                  <a:pt x="22140" y="2808555"/>
                  <a:pt x="0" y="108903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DA287F-80C3-BFDD-2792-4403BD97486B}"/>
              </a:ext>
            </a:extLst>
          </p:cNvPr>
          <p:cNvSpPr txBox="1"/>
          <p:nvPr/>
        </p:nvSpPr>
        <p:spPr>
          <a:xfrm>
            <a:off x="676379" y="266810"/>
            <a:ext cx="11048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srgbClr val="FF5050"/>
                </a:solidFill>
                <a:latin typeface="Calibri" panose="020F0502020204030204"/>
              </a:rPr>
              <a:t>1. </a:t>
            </a:r>
            <a:r>
              <a:rPr lang="vi-VN" sz="3200" b="1" dirty="0">
                <a:solidFill>
                  <a:srgbClr val="FF5050"/>
                </a:solidFill>
                <a:latin typeface="Calibri" panose="020F0502020204030204"/>
              </a:rPr>
              <a:t>Quan sát thước đo góc rồi nêu số đo của mỗi góc (theo mẫu).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505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906BF-F6CE-496C-1E18-AD1973BEB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748527"/>
            <a:ext cx="8686800" cy="2828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5BA90C-3158-403C-4CFB-CACB4CDF9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349" y="3629025"/>
            <a:ext cx="8071942" cy="2438399"/>
          </a:xfrm>
          <a:prstGeom prst="rect">
            <a:avLst/>
          </a:prstGeom>
        </p:spPr>
      </p:pic>
      <p:sp>
        <p:nvSpPr>
          <p:cNvPr id="6" name="Hộp Văn bản 25">
            <a:extLst>
              <a:ext uri="{FF2B5EF4-FFF2-40B4-BE49-F238E27FC236}">
                <a16:creationId xmlns:a16="http://schemas.microsoft.com/office/drawing/2014/main" id="{28F5F299-3A96-7D5E-FB3F-571BC6A71FDD}"/>
              </a:ext>
            </a:extLst>
          </p:cNvPr>
          <p:cNvSpPr txBox="1"/>
          <p:nvPr/>
        </p:nvSpPr>
        <p:spPr>
          <a:xfrm>
            <a:off x="1752600" y="933450"/>
            <a:ext cx="1419225" cy="10215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70°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107693-B6B1-4795-B284-40A3336DA64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3" t="-1746" r="-1740" b="41025"/>
          <a:stretch/>
        </p:blipFill>
        <p:spPr>
          <a:xfrm rot="1358033">
            <a:off x="10315770" y="640381"/>
            <a:ext cx="1394334" cy="13943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53DF15-0C08-220A-85E2-E1CE2B6E41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r="65843" b="32583"/>
          <a:stretch/>
        </p:blipFill>
        <p:spPr>
          <a:xfrm rot="20959090">
            <a:off x="10162443" y="3184973"/>
            <a:ext cx="1492393" cy="14923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0DA06C-6B36-DEFE-62D0-CC092A20373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6" t="7263" r="35034" b="32016"/>
          <a:stretch/>
        </p:blipFill>
        <p:spPr>
          <a:xfrm rot="1358033">
            <a:off x="10350046" y="1542742"/>
            <a:ext cx="1352044" cy="1737466"/>
          </a:xfrm>
          <a:prstGeom prst="rect">
            <a:avLst/>
          </a:prstGeom>
        </p:spPr>
      </p:pic>
      <p:pic>
        <p:nvPicPr>
          <p:cNvPr id="17" name="Picture 16" descr="A green vest with white stripes&#10;&#10;Description automatically generated">
            <a:extLst>
              <a:ext uri="{FF2B5EF4-FFF2-40B4-BE49-F238E27FC236}">
                <a16:creationId xmlns:a16="http://schemas.microsoft.com/office/drawing/2014/main" id="{641B57A5-2C75-A37D-A6F0-D47F592B76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15" y="4733885"/>
            <a:ext cx="1346269" cy="1562180"/>
          </a:xfrm>
          <a:prstGeom prst="rect">
            <a:avLst/>
          </a:prstGeom>
        </p:spPr>
      </p:pic>
      <p:sp>
        <p:nvSpPr>
          <p:cNvPr id="19" name="Hộp Văn bản 25">
            <a:extLst>
              <a:ext uri="{FF2B5EF4-FFF2-40B4-BE49-F238E27FC236}">
                <a16:creationId xmlns:a16="http://schemas.microsoft.com/office/drawing/2014/main" id="{4373305C-930B-811A-0352-9145953E09C8}"/>
              </a:ext>
            </a:extLst>
          </p:cNvPr>
          <p:cNvSpPr txBox="1"/>
          <p:nvPr/>
        </p:nvSpPr>
        <p:spPr>
          <a:xfrm>
            <a:off x="5572125" y="838200"/>
            <a:ext cx="1419225" cy="10215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90°</a:t>
            </a:r>
          </a:p>
        </p:txBody>
      </p:sp>
      <p:sp>
        <p:nvSpPr>
          <p:cNvPr id="21" name="Hộp Văn bản 25">
            <a:extLst>
              <a:ext uri="{FF2B5EF4-FFF2-40B4-BE49-F238E27FC236}">
                <a16:creationId xmlns:a16="http://schemas.microsoft.com/office/drawing/2014/main" id="{772AEECF-79C4-9AD2-879F-DB191247D2AE}"/>
              </a:ext>
            </a:extLst>
          </p:cNvPr>
          <p:cNvSpPr txBox="1"/>
          <p:nvPr/>
        </p:nvSpPr>
        <p:spPr>
          <a:xfrm>
            <a:off x="552451" y="4038600"/>
            <a:ext cx="1752600" cy="10215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120°</a:t>
            </a:r>
          </a:p>
        </p:txBody>
      </p:sp>
      <p:sp>
        <p:nvSpPr>
          <p:cNvPr id="22" name="Hộp Văn bản 25">
            <a:extLst>
              <a:ext uri="{FF2B5EF4-FFF2-40B4-BE49-F238E27FC236}">
                <a16:creationId xmlns:a16="http://schemas.microsoft.com/office/drawing/2014/main" id="{90F6E0F0-22B1-C624-8054-EDA2961F5451}"/>
              </a:ext>
            </a:extLst>
          </p:cNvPr>
          <p:cNvSpPr txBox="1"/>
          <p:nvPr/>
        </p:nvSpPr>
        <p:spPr>
          <a:xfrm>
            <a:off x="5781676" y="3714750"/>
            <a:ext cx="1752600" cy="10215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180°</a:t>
            </a:r>
          </a:p>
        </p:txBody>
      </p:sp>
    </p:spTree>
    <p:extLst>
      <p:ext uri="{BB962C8B-B14F-4D97-AF65-F5344CB8AC3E}">
        <p14:creationId xmlns:p14="http://schemas.microsoft.com/office/powerpoint/2010/main" val="22906191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  <p:bldP spid="19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388" b="89898" l="27959" r="77449">
                        <a14:backgroundMark x1="52551" y1="85510" x2="54592" y2="8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16572" r="16222" b="8762"/>
          <a:stretch/>
        </p:blipFill>
        <p:spPr>
          <a:xfrm>
            <a:off x="6062572" y="439214"/>
            <a:ext cx="3435533" cy="414378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257550" y="4313562"/>
            <a:ext cx="5621158" cy="2094487"/>
            <a:chOff x="259915" y="143486"/>
            <a:chExt cx="4808474" cy="4358821"/>
          </a:xfrm>
        </p:grpSpPr>
        <p:sp>
          <p:nvSpPr>
            <p:cNvPr id="16" name="Hình chữ nhật: Góc Tròn 6">
              <a:extLst>
                <a:ext uri="{FF2B5EF4-FFF2-40B4-BE49-F238E27FC236}">
                  <a16:creationId xmlns:a16="http://schemas.microsoft.com/office/drawing/2014/main" id="{5EDA13FA-52E6-BE1A-FEDF-A2A8F414FB17}"/>
                </a:ext>
              </a:extLst>
            </p:cNvPr>
            <p:cNvSpPr/>
            <p:nvPr/>
          </p:nvSpPr>
          <p:spPr>
            <a:xfrm>
              <a:off x="259915" y="143486"/>
              <a:ext cx="4808474" cy="4358821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E77D20"/>
              </a:solidFill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Placeholder 7">
              <a:extLst>
                <a:ext uri="{FF2B5EF4-FFF2-40B4-BE49-F238E27FC236}">
                  <a16:creationId xmlns:a16="http://schemas.microsoft.com/office/drawing/2014/main" id="{E5964B3C-8D91-6BC0-A655-FB65D469D7A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498745" y="519125"/>
              <a:ext cx="4330815" cy="1412993"/>
            </a:xfrm>
            <a:prstGeom prst="rect">
              <a:avLst/>
            </a:prstGeom>
            <a:ln>
              <a:noFill/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Chúng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ta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đã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có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đủ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đồ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bảo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hộ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để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mặc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khi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xây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nhà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Tiếp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tục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cố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gắng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các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nhé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18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4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41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388" b="89898" l="27959" r="77449">
                        <a14:backgroundMark x1="52551" y1="85510" x2="54592" y2="8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16572" r="16222" b="8762"/>
          <a:stretch/>
        </p:blipFill>
        <p:spPr>
          <a:xfrm>
            <a:off x="6062572" y="439214"/>
            <a:ext cx="3435533" cy="41437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39" b="93571" l="25612" r="73265">
                        <a14:foregroundMark x1="51633" y1="61939" x2="55000" y2="71429"/>
                        <a14:foregroundMark x1="41633" y1="63776" x2="48163" y2="69286"/>
                        <a14:foregroundMark x1="46224" y1="64592" x2="53469" y2="69184"/>
                        <a14:foregroundMark x1="56735" y1="65000" x2="62041" y2="66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3333" r="20603" b="3048"/>
          <a:stretch/>
        </p:blipFill>
        <p:spPr>
          <a:xfrm>
            <a:off x="3237681" y="1502229"/>
            <a:ext cx="3185255" cy="4467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5204" b="91633" l="25918" r="72041">
                        <a14:foregroundMark x1="41327" y1="66837" x2="52143" y2="73163"/>
                        <a14:foregroundMark x1="48776" y1="68367" x2="56735" y2="70102"/>
                        <a14:foregroundMark x1="50102" y1="64796" x2="51633" y2="71224"/>
                        <a14:foregroundMark x1="56122" y1="67041" x2="61327" y2="71633"/>
                        <a14:foregroundMark x1="42857" y1="67245" x2="37857" y2="69694"/>
                        <a14:foregroundMark x1="43980" y1="72755" x2="43163" y2="76224"/>
                        <a14:foregroundMark x1="45510" y1="71837" x2="47347" y2="75408"/>
                        <a14:foregroundMark x1="52143" y1="72551" x2="55918" y2="78061"/>
                        <a14:foregroundMark x1="55000" y1="71633" x2="56735" y2="77143"/>
                        <a14:foregroundMark x1="43061" y1="71429" x2="44184" y2="76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6666" r="22699" b="6666"/>
          <a:stretch/>
        </p:blipFill>
        <p:spPr>
          <a:xfrm>
            <a:off x="199370" y="1260566"/>
            <a:ext cx="3592286" cy="5943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6735" b="88469" l="5306" r="59490">
                        <a14:backgroundMark x1="30204" y1="85510" x2="32755" y2="8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0" t="8571" r="34318" b="9143"/>
          <a:stretch/>
        </p:blipFill>
        <p:spPr>
          <a:xfrm>
            <a:off x="6535013" y="2214184"/>
            <a:ext cx="3579224" cy="4816899"/>
          </a:xfrm>
          <a:prstGeom prst="rect">
            <a:avLst/>
          </a:prstGeom>
        </p:spPr>
      </p:pic>
      <p:pic>
        <p:nvPicPr>
          <p:cNvPr id="21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  <p:grpSp>
        <p:nvGrpSpPr>
          <p:cNvPr id="23" name="Nhóm 23">
            <a:extLst>
              <a:ext uri="{FF2B5EF4-FFF2-40B4-BE49-F238E27FC236}">
                <a16:creationId xmlns:a16="http://schemas.microsoft.com/office/drawing/2014/main" id="{21689025-61A3-14EC-24BE-F79F7A0EA702}"/>
              </a:ext>
            </a:extLst>
          </p:cNvPr>
          <p:cNvGrpSpPr/>
          <p:nvPr/>
        </p:nvGrpSpPr>
        <p:grpSpPr>
          <a:xfrm>
            <a:off x="4185250" y="5583274"/>
            <a:ext cx="4907406" cy="1099800"/>
            <a:chOff x="3661683" y="4573200"/>
            <a:chExt cx="4285215" cy="1402056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A2CE281D-9856-7095-3FAE-4107D2F58A47}"/>
                </a:ext>
              </a:extLst>
            </p:cNvPr>
            <p:cNvSpPr txBox="1"/>
            <p:nvPr/>
          </p:nvSpPr>
          <p:spPr>
            <a:xfrm>
              <a:off x="3666356" y="4573200"/>
              <a:ext cx="4280542" cy="13814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Nhiệm</a:t>
              </a:r>
              <a:r>
                <a:rPr kumimoji="0" lang="en-US" sz="100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100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vụ</a:t>
              </a:r>
              <a:r>
                <a:rPr kumimoji="0" lang="en-US" sz="100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2</a:t>
              </a:r>
            </a:p>
          </p:txBody>
        </p:sp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4E2FC697-2A7E-59D7-7BC8-610634E33B6B}"/>
                </a:ext>
              </a:extLst>
            </p:cNvPr>
            <p:cNvSpPr txBox="1"/>
            <p:nvPr/>
          </p:nvSpPr>
          <p:spPr>
            <a:xfrm>
              <a:off x="3661683" y="4593782"/>
              <a:ext cx="4280542" cy="1381474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0" b="1" i="0" u="none" strike="noStrike" kern="1200" cap="none" spc="0" normalizeH="0" baseline="0" noProof="0" dirty="0" err="1">
                  <a:ln w="9525">
                    <a:noFill/>
                    <a:prstDash val="solid"/>
                  </a:ln>
                  <a:solidFill>
                    <a:srgbClr val="FF5D5D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Nhiệm</a:t>
              </a:r>
              <a:r>
                <a:rPr kumimoji="0" lang="en-US" sz="10000" b="1" i="0" u="none" strike="noStrike" kern="1200" cap="none" spc="0" normalizeH="0" baseline="0" noProof="0" dirty="0">
                  <a:ln w="9525">
                    <a:noFill/>
                    <a:prstDash val="solid"/>
                  </a:ln>
                  <a:solidFill>
                    <a:srgbClr val="FF5D5D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10000" b="1" i="0" u="none" strike="noStrike" kern="1200" cap="none" spc="0" normalizeH="0" baseline="0" noProof="0" dirty="0" err="1">
                  <a:ln w="9525">
                    <a:noFill/>
                    <a:prstDash val="solid"/>
                  </a:ln>
                  <a:solidFill>
                    <a:srgbClr val="FF5D5D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vụ</a:t>
              </a:r>
              <a:r>
                <a:rPr kumimoji="0" lang="en-US" sz="10000" b="1" i="0" u="none" strike="noStrike" kern="1200" cap="none" spc="0" normalizeH="0" baseline="0" noProof="0" dirty="0">
                  <a:ln w="9525">
                    <a:noFill/>
                    <a:prstDash val="solid"/>
                  </a:ln>
                  <a:solidFill>
                    <a:srgbClr val="FF5D5D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ea typeface="LNTH-LuoLuoNotangYuanTi 1" pitchFamily="2" charset="-128"/>
                  <a:cs typeface="LNTH-LuoLuoNotangYuanTi 1" pitchFamily="2" charset="-128"/>
                </a:rPr>
                <a:t> 2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D8F35C5-6570-C419-0F1F-627C08B457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167094"/>
            <a:ext cx="12192000" cy="359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0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sp>
        <p:nvSpPr>
          <p:cNvPr id="49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33351" y="186290"/>
            <a:ext cx="11820524" cy="6414446"/>
          </a:xfrm>
          <a:custGeom>
            <a:avLst/>
            <a:gdLst>
              <a:gd name="connsiteX0" fmla="*/ 0 w 11820524"/>
              <a:gd name="connsiteY0" fmla="*/ 1069096 h 6414446"/>
              <a:gd name="connsiteX1" fmla="*/ 1069096 w 11820524"/>
              <a:gd name="connsiteY1" fmla="*/ 0 h 6414446"/>
              <a:gd name="connsiteX2" fmla="*/ 10751428 w 11820524"/>
              <a:gd name="connsiteY2" fmla="*/ 0 h 6414446"/>
              <a:gd name="connsiteX3" fmla="*/ 11820524 w 11820524"/>
              <a:gd name="connsiteY3" fmla="*/ 1069096 h 6414446"/>
              <a:gd name="connsiteX4" fmla="*/ 11820524 w 11820524"/>
              <a:gd name="connsiteY4" fmla="*/ 5345350 h 6414446"/>
              <a:gd name="connsiteX5" fmla="*/ 10751428 w 11820524"/>
              <a:gd name="connsiteY5" fmla="*/ 6414446 h 6414446"/>
              <a:gd name="connsiteX6" fmla="*/ 1069096 w 11820524"/>
              <a:gd name="connsiteY6" fmla="*/ 6414446 h 6414446"/>
              <a:gd name="connsiteX7" fmla="*/ 0 w 11820524"/>
              <a:gd name="connsiteY7" fmla="*/ 5345350 h 6414446"/>
              <a:gd name="connsiteX8" fmla="*/ 0 w 11820524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20524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3934343" y="77600"/>
                  <a:pt x="7364459" y="-27269"/>
                  <a:pt x="10751428" y="0"/>
                </a:cubicBezTo>
                <a:cubicBezTo>
                  <a:pt x="11412503" y="-93171"/>
                  <a:pt x="11930108" y="510911"/>
                  <a:pt x="11820524" y="1069096"/>
                </a:cubicBezTo>
                <a:cubicBezTo>
                  <a:pt x="11929524" y="2536417"/>
                  <a:pt x="11742315" y="4353943"/>
                  <a:pt x="11820524" y="5345350"/>
                </a:cubicBezTo>
                <a:cubicBezTo>
                  <a:pt x="11808659" y="5931154"/>
                  <a:pt x="11272988" y="6444826"/>
                  <a:pt x="10751428" y="6414446"/>
                </a:cubicBezTo>
                <a:cubicBezTo>
                  <a:pt x="6270231" y="6463623"/>
                  <a:pt x="358636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20524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3202237" y="-129276"/>
                  <a:pt x="9151638" y="-77778"/>
                  <a:pt x="10751428" y="0"/>
                </a:cubicBezTo>
                <a:cubicBezTo>
                  <a:pt x="11324170" y="-56436"/>
                  <a:pt x="11804794" y="569352"/>
                  <a:pt x="11820524" y="1069096"/>
                </a:cubicBezTo>
                <a:cubicBezTo>
                  <a:pt x="11902123" y="1542640"/>
                  <a:pt x="11974824" y="3696807"/>
                  <a:pt x="11820524" y="5345350"/>
                </a:cubicBezTo>
                <a:cubicBezTo>
                  <a:pt x="11867287" y="6034414"/>
                  <a:pt x="11310374" y="6425151"/>
                  <a:pt x="10751428" y="6414446"/>
                </a:cubicBezTo>
                <a:cubicBezTo>
                  <a:pt x="7294682" y="6458666"/>
                  <a:pt x="4435794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16">
            <a:extLst>
              <a:ext uri="{FF2B5EF4-FFF2-40B4-BE49-F238E27FC236}">
                <a16:creationId xmlns:a16="http://schemas.microsoft.com/office/drawing/2014/main" id="{C56449C4-9B55-2E5C-A35C-36D328BE3801}"/>
              </a:ext>
            </a:extLst>
          </p:cNvPr>
          <p:cNvGrpSpPr/>
          <p:nvPr/>
        </p:nvGrpSpPr>
        <p:grpSpPr>
          <a:xfrm>
            <a:off x="661664" y="543266"/>
            <a:ext cx="772160" cy="757670"/>
            <a:chOff x="667518" y="406400"/>
            <a:chExt cx="772160" cy="757670"/>
          </a:xfrm>
          <a:solidFill>
            <a:srgbClr val="00B0F0"/>
          </a:solidFill>
        </p:grpSpPr>
        <p:sp>
          <p:nvSpPr>
            <p:cNvPr id="36" name="Isosceles Triangle 8">
              <a:extLst>
                <a:ext uri="{FF2B5EF4-FFF2-40B4-BE49-F238E27FC236}">
                  <a16:creationId xmlns:a16="http://schemas.microsoft.com/office/drawing/2014/main" id="{DBD5C094-E002-9059-F458-25F8F6050FE9}"/>
                </a:ext>
              </a:extLst>
            </p:cNvPr>
            <p:cNvSpPr/>
            <p:nvPr/>
          </p:nvSpPr>
          <p:spPr>
            <a:xfrm>
              <a:off x="667518" y="406400"/>
              <a:ext cx="772160" cy="70104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A244621D-4212-F64C-0706-3A12F8B2D3A5}"/>
                </a:ext>
              </a:extLst>
            </p:cNvPr>
            <p:cNvSpPr txBox="1"/>
            <p:nvPr/>
          </p:nvSpPr>
          <p:spPr>
            <a:xfrm>
              <a:off x="830078" y="579295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Cookies" panose="02040603050506020204" pitchFamily="18" charset="0"/>
                  <a:ea typeface="+mn-ea"/>
                  <a:cs typeface="+mn-cs"/>
                </a:rPr>
                <a:t>2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21B3F6-855D-519E-8C44-6960B9B80C89}"/>
              </a:ext>
            </a:extLst>
          </p:cNvPr>
          <p:cNvGrpSpPr/>
          <p:nvPr/>
        </p:nvGrpSpPr>
        <p:grpSpPr>
          <a:xfrm>
            <a:off x="457200" y="4022956"/>
            <a:ext cx="11766311" cy="1951368"/>
            <a:chOff x="619125" y="4061056"/>
            <a:chExt cx="11766311" cy="1951368"/>
          </a:xfrm>
        </p:grpSpPr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8063739C-15CD-72BD-7E0A-2A844305E86A}"/>
                </a:ext>
              </a:extLst>
            </p:cNvPr>
            <p:cNvSpPr txBox="1"/>
            <p:nvPr/>
          </p:nvSpPr>
          <p:spPr>
            <a:xfrm>
              <a:off x="619125" y="4061056"/>
              <a:ext cx="11766311" cy="1951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Quan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sát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tranh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rồi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nêu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đo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góc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sau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góc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đỉnh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N;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cạnh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NM, NH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    ,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góc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đỉnh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H;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cạnh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HM, HN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endPara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góc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đỉnh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C;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cạnh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CA, CD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    , 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góc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đỉnh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D;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cạnh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DA, DB </a:t>
              </a:r>
              <a:r>
                <a:rPr lang="en-US" sz="2800" b="1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28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508CBF3-82D0-A940-FA47-C40E19BBBFB4}"/>
                </a:ext>
              </a:extLst>
            </p:cNvPr>
            <p:cNvSpPr/>
            <p:nvPr/>
          </p:nvSpPr>
          <p:spPr>
            <a:xfrm>
              <a:off x="5591175" y="4914900"/>
              <a:ext cx="590550" cy="466725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1EFEEC6-AB2E-9519-E78D-D3390B9907D0}"/>
                </a:ext>
              </a:extLst>
            </p:cNvPr>
            <p:cNvSpPr/>
            <p:nvPr/>
          </p:nvSpPr>
          <p:spPr>
            <a:xfrm>
              <a:off x="11315700" y="4876800"/>
              <a:ext cx="590550" cy="466725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BDDD17F-3D28-E2D2-CE0C-EC41B7E0D0EC}"/>
                </a:ext>
              </a:extLst>
            </p:cNvPr>
            <p:cNvSpPr/>
            <p:nvPr/>
          </p:nvSpPr>
          <p:spPr>
            <a:xfrm>
              <a:off x="5410200" y="5495925"/>
              <a:ext cx="590550" cy="466725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44F6D6A-2750-E6E0-4A8B-431B81D7A615}"/>
                </a:ext>
              </a:extLst>
            </p:cNvPr>
            <p:cNvSpPr/>
            <p:nvPr/>
          </p:nvSpPr>
          <p:spPr>
            <a:xfrm>
              <a:off x="11125200" y="5476875"/>
              <a:ext cx="590550" cy="466725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CE4550E2-ABCB-2DFE-1A98-713ABFFF6F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388" b="89898" l="27959" r="77449">
                        <a14:backgroundMark x1="52551" y1="85510" x2="54592" y2="8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16572" r="16222" b="8762"/>
          <a:stretch/>
        </p:blipFill>
        <p:spPr>
          <a:xfrm>
            <a:off x="9272498" y="267764"/>
            <a:ext cx="1373196" cy="16562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C52BCF-3D10-ED64-6E9A-6B83F7F8A60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39" b="93571" l="25612" r="73265">
                        <a14:foregroundMark x1="51633" y1="61939" x2="55000" y2="71429"/>
                        <a14:foregroundMark x1="41633" y1="63776" x2="48163" y2="69286"/>
                        <a14:foregroundMark x1="46224" y1="64592" x2="53469" y2="69184"/>
                        <a14:foregroundMark x1="56735" y1="65000" x2="62041" y2="66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3333" r="20603" b="3048"/>
          <a:stretch/>
        </p:blipFill>
        <p:spPr>
          <a:xfrm>
            <a:off x="10629081" y="244929"/>
            <a:ext cx="1258307" cy="17648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6584B2-F35F-924E-CBD3-1DECABF17DD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204" b="91633" l="25918" r="72041">
                        <a14:foregroundMark x1="41327" y1="66837" x2="52143" y2="73163"/>
                        <a14:foregroundMark x1="48776" y1="68367" x2="56735" y2="70102"/>
                        <a14:foregroundMark x1="50102" y1="64796" x2="51633" y2="71224"/>
                        <a14:foregroundMark x1="56122" y1="67041" x2="61327" y2="71633"/>
                        <a14:foregroundMark x1="42857" y1="67245" x2="37857" y2="69694"/>
                        <a14:foregroundMark x1="43980" y1="72755" x2="43163" y2="76224"/>
                        <a14:foregroundMark x1="45510" y1="71837" x2="47347" y2="75408"/>
                        <a14:foregroundMark x1="52143" y1="72551" x2="55918" y2="78061"/>
                        <a14:foregroundMark x1="55000" y1="71633" x2="56735" y2="77143"/>
                        <a14:foregroundMark x1="43061" y1="71429" x2="44184" y2="76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6666" r="22699" b="6666"/>
          <a:stretch/>
        </p:blipFill>
        <p:spPr>
          <a:xfrm>
            <a:off x="9352895" y="1790631"/>
            <a:ext cx="1238905" cy="20498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4CC737-14A5-FFC2-849E-A1EDAB059E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825" y="1801042"/>
            <a:ext cx="2285184" cy="2285184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CC942C2-43A2-89EE-6E05-4D23A5458F1B}"/>
              </a:ext>
            </a:extLst>
          </p:cNvPr>
          <p:cNvSpPr/>
          <p:nvPr/>
        </p:nvSpPr>
        <p:spPr>
          <a:xfrm>
            <a:off x="5429249" y="4857750"/>
            <a:ext cx="695325" cy="48577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60°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F95E2AC-AC26-64EC-84F9-AF460B11BF6C}"/>
              </a:ext>
            </a:extLst>
          </p:cNvPr>
          <p:cNvSpPr/>
          <p:nvPr/>
        </p:nvSpPr>
        <p:spPr>
          <a:xfrm>
            <a:off x="11134724" y="4829175"/>
            <a:ext cx="695325" cy="48577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00410ED-B486-C3ED-8B8F-6DA34802F973}"/>
              </a:ext>
            </a:extLst>
          </p:cNvPr>
          <p:cNvSpPr/>
          <p:nvPr/>
        </p:nvSpPr>
        <p:spPr>
          <a:xfrm>
            <a:off x="5219699" y="5457825"/>
            <a:ext cx="819151" cy="48577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120°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F9D188C-3D27-6FBE-B6A8-89E89C9962DC}"/>
              </a:ext>
            </a:extLst>
          </p:cNvPr>
          <p:cNvSpPr/>
          <p:nvPr/>
        </p:nvSpPr>
        <p:spPr>
          <a:xfrm>
            <a:off x="10934700" y="5419725"/>
            <a:ext cx="723899" cy="48577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</a:rPr>
              <a:t>60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5" name="Picture 24" descr="A diagram of a lake and a tree&#10;&#10;Description automatically generated">
            <a:extLst>
              <a:ext uri="{FF2B5EF4-FFF2-40B4-BE49-F238E27FC236}">
                <a16:creationId xmlns:a16="http://schemas.microsoft.com/office/drawing/2014/main" id="{DD731160-F4E9-69C4-6ED9-CBAA1C0EC6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500" y="704796"/>
            <a:ext cx="7235950" cy="3097063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BACBB5-EC7C-586C-FD2C-62A6DF49589A}"/>
              </a:ext>
            </a:extLst>
          </p:cNvPr>
          <p:cNvCxnSpPr>
            <a:cxnSpLocks/>
          </p:cNvCxnSpPr>
          <p:nvPr/>
        </p:nvCxnSpPr>
        <p:spPr>
          <a:xfrm>
            <a:off x="1952625" y="3457575"/>
            <a:ext cx="1133475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93CF815-D150-DCA4-E210-E7D387865BE2}"/>
              </a:ext>
            </a:extLst>
          </p:cNvPr>
          <p:cNvCxnSpPr>
            <a:cxnSpLocks/>
          </p:cNvCxnSpPr>
          <p:nvPr/>
        </p:nvCxnSpPr>
        <p:spPr>
          <a:xfrm flipV="1">
            <a:off x="1981200" y="1533525"/>
            <a:ext cx="1095375" cy="192405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B02179-6509-8FF4-60FC-E3CC562BC5A8}"/>
              </a:ext>
            </a:extLst>
          </p:cNvPr>
          <p:cNvCxnSpPr>
            <a:cxnSpLocks/>
          </p:cNvCxnSpPr>
          <p:nvPr/>
        </p:nvCxnSpPr>
        <p:spPr>
          <a:xfrm>
            <a:off x="3095625" y="1571625"/>
            <a:ext cx="0" cy="191452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C727CE-018B-8416-A06E-A4F15E0DEC8D}"/>
              </a:ext>
            </a:extLst>
          </p:cNvPr>
          <p:cNvCxnSpPr>
            <a:cxnSpLocks/>
          </p:cNvCxnSpPr>
          <p:nvPr/>
        </p:nvCxnSpPr>
        <p:spPr>
          <a:xfrm>
            <a:off x="1962150" y="3467100"/>
            <a:ext cx="1152525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F73095D-DA4B-D139-ADD9-7F092E7F987D}"/>
              </a:ext>
            </a:extLst>
          </p:cNvPr>
          <p:cNvCxnSpPr>
            <a:cxnSpLocks/>
          </p:cNvCxnSpPr>
          <p:nvPr/>
        </p:nvCxnSpPr>
        <p:spPr>
          <a:xfrm flipH="1" flipV="1">
            <a:off x="4914900" y="1647825"/>
            <a:ext cx="476250" cy="11715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CD13B78-527F-480C-20AD-C4CB226778D1}"/>
              </a:ext>
            </a:extLst>
          </p:cNvPr>
          <p:cNvCxnSpPr>
            <a:cxnSpLocks/>
          </p:cNvCxnSpPr>
          <p:nvPr/>
        </p:nvCxnSpPr>
        <p:spPr>
          <a:xfrm>
            <a:off x="5381625" y="2838450"/>
            <a:ext cx="2019300" cy="2286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46EC681-9CA7-2258-BF31-C98C11F4AE5D}"/>
              </a:ext>
            </a:extLst>
          </p:cNvPr>
          <p:cNvCxnSpPr>
            <a:cxnSpLocks/>
          </p:cNvCxnSpPr>
          <p:nvPr/>
        </p:nvCxnSpPr>
        <p:spPr>
          <a:xfrm flipH="1" flipV="1">
            <a:off x="4933950" y="1657350"/>
            <a:ext cx="2486025" cy="14001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0028258-AC85-853D-5FC0-2CB032244C0A}"/>
              </a:ext>
            </a:extLst>
          </p:cNvPr>
          <p:cNvCxnSpPr>
            <a:cxnSpLocks/>
          </p:cNvCxnSpPr>
          <p:nvPr/>
        </p:nvCxnSpPr>
        <p:spPr>
          <a:xfrm flipV="1">
            <a:off x="7410450" y="1438275"/>
            <a:ext cx="0" cy="16478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88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43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388" b="89898" l="27959" r="77449">
                        <a14:backgroundMark x1="52551" y1="85510" x2="54592" y2="8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16572" r="16222" b="8762"/>
          <a:stretch/>
        </p:blipFill>
        <p:spPr>
          <a:xfrm>
            <a:off x="6062572" y="439214"/>
            <a:ext cx="3435533" cy="414378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9370" y="154293"/>
            <a:ext cx="4808474" cy="1632857"/>
            <a:chOff x="259915" y="143486"/>
            <a:chExt cx="4808474" cy="3398126"/>
          </a:xfrm>
        </p:grpSpPr>
        <p:sp>
          <p:nvSpPr>
            <p:cNvPr id="16" name="Hình chữ nhật: Góc Tròn 6">
              <a:extLst>
                <a:ext uri="{FF2B5EF4-FFF2-40B4-BE49-F238E27FC236}">
                  <a16:creationId xmlns:a16="http://schemas.microsoft.com/office/drawing/2014/main" id="{5EDA13FA-52E6-BE1A-FEDF-A2A8F414FB17}"/>
                </a:ext>
              </a:extLst>
            </p:cNvPr>
            <p:cNvSpPr/>
            <p:nvPr/>
          </p:nvSpPr>
          <p:spPr>
            <a:xfrm>
              <a:off x="259915" y="143486"/>
              <a:ext cx="4808474" cy="339812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E77D20"/>
              </a:solidFill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Placeholder 7">
              <a:extLst>
                <a:ext uri="{FF2B5EF4-FFF2-40B4-BE49-F238E27FC236}">
                  <a16:creationId xmlns:a16="http://schemas.microsoft.com/office/drawing/2014/main" id="{E5964B3C-8D91-6BC0-A655-FB65D469D7A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589636" y="143488"/>
              <a:ext cx="4330815" cy="1412993"/>
            </a:xfrm>
            <a:prstGeom prst="roundRect">
              <a:avLst/>
            </a:prstGeom>
            <a:ln>
              <a:noFill/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Đội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của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đã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đủ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các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thành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viên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rồi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Cảm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ơn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200" b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các</a:t>
              </a:r>
              <a:r>
                <a:rPr lang="en-US" sz="3200" b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nhé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39" b="93571" l="25612" r="73265">
                        <a14:foregroundMark x1="51633" y1="61939" x2="55000" y2="71429"/>
                        <a14:foregroundMark x1="41633" y1="63776" x2="48163" y2="69286"/>
                        <a14:foregroundMark x1="46224" y1="64592" x2="53469" y2="69184"/>
                        <a14:foregroundMark x1="56735" y1="65000" x2="62041" y2="66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3333" r="20603" b="3048"/>
          <a:stretch/>
        </p:blipFill>
        <p:spPr>
          <a:xfrm>
            <a:off x="3237681" y="1502229"/>
            <a:ext cx="3185255" cy="4467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5204" b="91633" l="25918" r="72041">
                        <a14:foregroundMark x1="41327" y1="66837" x2="52143" y2="73163"/>
                        <a14:foregroundMark x1="48776" y1="68367" x2="56735" y2="70102"/>
                        <a14:foregroundMark x1="50102" y1="64796" x2="51633" y2="71224"/>
                        <a14:foregroundMark x1="56122" y1="67041" x2="61327" y2="71633"/>
                        <a14:foregroundMark x1="42857" y1="67245" x2="37857" y2="69694"/>
                        <a14:foregroundMark x1="43980" y1="72755" x2="43163" y2="76224"/>
                        <a14:foregroundMark x1="45510" y1="71837" x2="47347" y2="75408"/>
                        <a14:foregroundMark x1="52143" y1="72551" x2="55918" y2="78061"/>
                        <a14:foregroundMark x1="55000" y1="71633" x2="56735" y2="77143"/>
                        <a14:foregroundMark x1="43061" y1="71429" x2="44184" y2="76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6666" r="22699" b="6666"/>
          <a:stretch/>
        </p:blipFill>
        <p:spPr>
          <a:xfrm>
            <a:off x="199370" y="1260566"/>
            <a:ext cx="3592286" cy="5943600"/>
          </a:xfrm>
          <a:prstGeom prst="rect">
            <a:avLst/>
          </a:prstGeom>
        </p:spPr>
      </p:pic>
      <p:pic>
        <p:nvPicPr>
          <p:cNvPr id="10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6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4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775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0DE604-979B-B496-6084-B371258B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50" y="-321935"/>
            <a:ext cx="7249101" cy="83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154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388" b="89898" l="27959" r="77449">
                        <a14:backgroundMark x1="52551" y1="85510" x2="54592" y2="8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16572" r="16222" b="8762"/>
          <a:stretch/>
        </p:blipFill>
        <p:spPr>
          <a:xfrm>
            <a:off x="6219267" y="374130"/>
            <a:ext cx="3435533" cy="4143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39" b="93571" l="25612" r="73265">
                        <a14:foregroundMark x1="51633" y1="61939" x2="55000" y2="71429"/>
                        <a14:foregroundMark x1="41633" y1="63776" x2="48163" y2="69286"/>
                        <a14:foregroundMark x1="46224" y1="64592" x2="53469" y2="69184"/>
                        <a14:foregroundMark x1="56735" y1="65000" x2="62041" y2="66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3333" r="20603" b="3048"/>
          <a:stretch/>
        </p:blipFill>
        <p:spPr>
          <a:xfrm>
            <a:off x="3266247" y="1452991"/>
            <a:ext cx="3185255" cy="4467498"/>
          </a:xfrm>
          <a:prstGeom prst="rect">
            <a:avLst/>
          </a:prstGeom>
        </p:spPr>
      </p:pic>
      <p:pic>
        <p:nvPicPr>
          <p:cNvPr id="15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735" b="88469" l="5306" r="59490">
                        <a14:backgroundMark x1="30204" y1="85510" x2="32755" y2="8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0" t="8571" r="34318" b="9143"/>
          <a:stretch/>
        </p:blipFill>
        <p:spPr>
          <a:xfrm>
            <a:off x="5278022" y="2109462"/>
            <a:ext cx="3579224" cy="48168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204" b="91633" l="25918" r="72041">
                        <a14:foregroundMark x1="41327" y1="66837" x2="52143" y2="73163"/>
                        <a14:foregroundMark x1="48776" y1="68367" x2="56735" y2="70102"/>
                        <a14:foregroundMark x1="50102" y1="64796" x2="51633" y2="71224"/>
                        <a14:foregroundMark x1="56122" y1="67041" x2="61327" y2="71633"/>
                        <a14:foregroundMark x1="42857" y1="67245" x2="37857" y2="69694"/>
                        <a14:foregroundMark x1="43980" y1="72755" x2="43163" y2="76224"/>
                        <a14:foregroundMark x1="45510" y1="71837" x2="47347" y2="75408"/>
                        <a14:foregroundMark x1="52143" y1="72551" x2="55918" y2="78061"/>
                        <a14:foregroundMark x1="55000" y1="71633" x2="56735" y2="77143"/>
                        <a14:foregroundMark x1="43061" y1="71429" x2="44184" y2="76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6666" r="22699" b="6666"/>
          <a:stretch/>
        </p:blipFill>
        <p:spPr>
          <a:xfrm>
            <a:off x="34105" y="1169305"/>
            <a:ext cx="3223582" cy="53335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5D981A-BC5D-6C05-9702-3CE4D68E54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9495" y="258970"/>
            <a:ext cx="4462659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908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14063" y="294969"/>
            <a:ext cx="12164083" cy="2324140"/>
            <a:chOff x="214063" y="294969"/>
            <a:chExt cx="12164083" cy="2324140"/>
          </a:xfrm>
        </p:grpSpPr>
        <p:grpSp>
          <p:nvGrpSpPr>
            <p:cNvPr id="2" name="Group 1"/>
            <p:cNvGrpSpPr/>
            <p:nvPr/>
          </p:nvGrpSpPr>
          <p:grpSpPr>
            <a:xfrm>
              <a:off x="214063" y="294969"/>
              <a:ext cx="11700030" cy="2324140"/>
              <a:chOff x="214063" y="294969"/>
              <a:chExt cx="11700030" cy="2324140"/>
            </a:xfrm>
          </p:grpSpPr>
          <p:sp>
            <p:nvSpPr>
              <p:cNvPr id="9" name="Hình chữ nhật: Góc Tròn 13">
                <a:extLst>
                  <a:ext uri="{FF2B5EF4-FFF2-40B4-BE49-F238E27FC236}">
                    <a16:creationId xmlns:a16="http://schemas.microsoft.com/office/drawing/2014/main" id="{B3661555-36CB-FCE4-454A-B9815472727D}"/>
                  </a:ext>
                </a:extLst>
              </p:cNvPr>
              <p:cNvSpPr/>
              <p:nvPr/>
            </p:nvSpPr>
            <p:spPr>
              <a:xfrm>
                <a:off x="383136" y="294969"/>
                <a:ext cx="11530957" cy="2173912"/>
              </a:xfrm>
              <a:custGeom>
                <a:avLst/>
                <a:gdLst>
                  <a:gd name="connsiteX0" fmla="*/ 0 w 11530957"/>
                  <a:gd name="connsiteY0" fmla="*/ 362326 h 2173912"/>
                  <a:gd name="connsiteX1" fmla="*/ 362326 w 11530957"/>
                  <a:gd name="connsiteY1" fmla="*/ 0 h 2173912"/>
                  <a:gd name="connsiteX2" fmla="*/ 11168631 w 11530957"/>
                  <a:gd name="connsiteY2" fmla="*/ 0 h 2173912"/>
                  <a:gd name="connsiteX3" fmla="*/ 11530957 w 11530957"/>
                  <a:gd name="connsiteY3" fmla="*/ 362326 h 2173912"/>
                  <a:gd name="connsiteX4" fmla="*/ 11530957 w 11530957"/>
                  <a:gd name="connsiteY4" fmla="*/ 1811586 h 2173912"/>
                  <a:gd name="connsiteX5" fmla="*/ 11168631 w 11530957"/>
                  <a:gd name="connsiteY5" fmla="*/ 2173912 h 2173912"/>
                  <a:gd name="connsiteX6" fmla="*/ 362326 w 11530957"/>
                  <a:gd name="connsiteY6" fmla="*/ 2173912 h 2173912"/>
                  <a:gd name="connsiteX7" fmla="*/ 0 w 11530957"/>
                  <a:gd name="connsiteY7" fmla="*/ 1811586 h 2173912"/>
                  <a:gd name="connsiteX8" fmla="*/ 0 w 11530957"/>
                  <a:gd name="connsiteY8" fmla="*/ 362326 h 2173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30957" h="2173912" fill="none" extrusionOk="0">
                    <a:moveTo>
                      <a:pt x="0" y="362326"/>
                    </a:moveTo>
                    <a:cubicBezTo>
                      <a:pt x="-13895" y="163083"/>
                      <a:pt x="161346" y="4960"/>
                      <a:pt x="362326" y="0"/>
                    </a:cubicBezTo>
                    <a:cubicBezTo>
                      <a:pt x="4594817" y="77600"/>
                      <a:pt x="9911360" y="-27269"/>
                      <a:pt x="11168631" y="0"/>
                    </a:cubicBezTo>
                    <a:cubicBezTo>
                      <a:pt x="11379880" y="-14698"/>
                      <a:pt x="11548733" y="167452"/>
                      <a:pt x="11530957" y="362326"/>
                    </a:cubicBezTo>
                    <a:cubicBezTo>
                      <a:pt x="11650298" y="734533"/>
                      <a:pt x="11461025" y="1581505"/>
                      <a:pt x="11530957" y="1811586"/>
                    </a:cubicBezTo>
                    <a:cubicBezTo>
                      <a:pt x="11514320" y="2005185"/>
                      <a:pt x="11338908" y="2187068"/>
                      <a:pt x="11168631" y="2173912"/>
                    </a:cubicBezTo>
                    <a:cubicBezTo>
                      <a:pt x="8916905" y="2223089"/>
                      <a:pt x="3453281" y="2051210"/>
                      <a:pt x="362326" y="2173912"/>
                    </a:cubicBezTo>
                    <a:cubicBezTo>
                      <a:pt x="157406" y="2210876"/>
                      <a:pt x="-15980" y="2025452"/>
                      <a:pt x="0" y="1811586"/>
                    </a:cubicBezTo>
                    <a:cubicBezTo>
                      <a:pt x="11780" y="1092457"/>
                      <a:pt x="-78357" y="1026037"/>
                      <a:pt x="0" y="362326"/>
                    </a:cubicBezTo>
                    <a:close/>
                  </a:path>
                  <a:path w="11530957" h="2173912" stroke="0" extrusionOk="0">
                    <a:moveTo>
                      <a:pt x="0" y="362326"/>
                    </a:moveTo>
                    <a:cubicBezTo>
                      <a:pt x="12417" y="160800"/>
                      <a:pt x="167098" y="-326"/>
                      <a:pt x="362326" y="0"/>
                    </a:cubicBezTo>
                    <a:cubicBezTo>
                      <a:pt x="2766759" y="-129276"/>
                      <a:pt x="6400469" y="-77778"/>
                      <a:pt x="11168631" y="0"/>
                    </a:cubicBezTo>
                    <a:cubicBezTo>
                      <a:pt x="11363877" y="-15498"/>
                      <a:pt x="11527433" y="182538"/>
                      <a:pt x="11530957" y="362326"/>
                    </a:cubicBezTo>
                    <a:cubicBezTo>
                      <a:pt x="11462788" y="649621"/>
                      <a:pt x="11566852" y="1264960"/>
                      <a:pt x="11530957" y="1811586"/>
                    </a:cubicBezTo>
                    <a:cubicBezTo>
                      <a:pt x="11531995" y="2013883"/>
                      <a:pt x="11358891" y="2177258"/>
                      <a:pt x="11168631" y="2173912"/>
                    </a:cubicBezTo>
                    <a:cubicBezTo>
                      <a:pt x="9850207" y="2218132"/>
                      <a:pt x="1969469" y="2144530"/>
                      <a:pt x="362326" y="2173912"/>
                    </a:cubicBezTo>
                    <a:cubicBezTo>
                      <a:pt x="160960" y="2169074"/>
                      <a:pt x="-36377" y="2003286"/>
                      <a:pt x="0" y="1811586"/>
                    </a:cubicBezTo>
                    <a:cubicBezTo>
                      <a:pt x="35307" y="1251542"/>
                      <a:pt x="-43835" y="902575"/>
                      <a:pt x="0" y="362326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accent2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925326911">
                      <a:prstGeom prst="round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10" name="Nhóm 23">
                <a:extLst>
                  <a:ext uri="{FF2B5EF4-FFF2-40B4-BE49-F238E27FC236}">
                    <a16:creationId xmlns:a16="http://schemas.microsoft.com/office/drawing/2014/main" id="{21689025-61A3-14EC-24BE-F79F7A0EA702}"/>
                  </a:ext>
                </a:extLst>
              </p:cNvPr>
              <p:cNvGrpSpPr/>
              <p:nvPr/>
            </p:nvGrpSpPr>
            <p:grpSpPr>
              <a:xfrm>
                <a:off x="214063" y="1186040"/>
                <a:ext cx="4293603" cy="1433069"/>
                <a:chOff x="2215528" y="4129449"/>
                <a:chExt cx="4293603" cy="1433069"/>
              </a:xfrm>
            </p:grpSpPr>
            <p:sp>
              <p:nvSpPr>
                <p:cNvPr id="11" name="TextBox 67">
                  <a:extLst>
                    <a:ext uri="{FF2B5EF4-FFF2-40B4-BE49-F238E27FC236}">
                      <a16:creationId xmlns:a16="http://schemas.microsoft.com/office/drawing/2014/main" id="{A2CE281D-9856-7095-3FAE-4107D2F58A47}"/>
                    </a:ext>
                  </a:extLst>
                </p:cNvPr>
                <p:cNvSpPr txBox="1"/>
                <p:nvPr/>
              </p:nvSpPr>
              <p:spPr>
                <a:xfrm>
                  <a:off x="2228589" y="4181045"/>
                  <a:ext cx="4280542" cy="1381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0" b="1" i="0" u="none" strike="noStrike" kern="1200" cap="none" spc="0" normalizeH="0" baseline="0" noProof="0" dirty="0" err="1">
                      <a:ln w="190500">
                        <a:solidFill>
                          <a:prstClr val="white"/>
                        </a:solidFill>
                        <a:prstDash val="solid"/>
                      </a:ln>
                      <a:solidFill>
                        <a:prstClr val="black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Câu</a:t>
                  </a:r>
                  <a:r>
                    <a:rPr kumimoji="0" lang="en-US" sz="9000" b="1" i="0" u="none" strike="noStrike" kern="1200" cap="none" spc="0" normalizeH="0" baseline="0" noProof="0" dirty="0">
                      <a:ln w="190500">
                        <a:solidFill>
                          <a:prstClr val="white"/>
                        </a:solidFill>
                        <a:prstDash val="solid"/>
                      </a:ln>
                      <a:solidFill>
                        <a:prstClr val="black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 1:</a:t>
                  </a:r>
                </a:p>
              </p:txBody>
            </p:sp>
            <p:sp>
              <p:nvSpPr>
                <p:cNvPr id="12" name="TextBox 67">
                  <a:extLst>
                    <a:ext uri="{FF2B5EF4-FFF2-40B4-BE49-F238E27FC236}">
                      <a16:creationId xmlns:a16="http://schemas.microsoft.com/office/drawing/2014/main" id="{4E2FC697-2A7E-59D7-7BC8-610634E33B6B}"/>
                    </a:ext>
                  </a:extLst>
                </p:cNvPr>
                <p:cNvSpPr txBox="1"/>
                <p:nvPr/>
              </p:nvSpPr>
              <p:spPr>
                <a:xfrm>
                  <a:off x="2215528" y="4129449"/>
                  <a:ext cx="4280542" cy="1381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0" b="1" i="0" u="none" strike="noStrike" kern="1200" cap="none" spc="0" normalizeH="0" baseline="0" noProof="0" dirty="0" err="1">
                      <a:ln w="9525">
                        <a:noFill/>
                        <a:prstDash val="solid"/>
                      </a:ln>
                      <a:solidFill>
                        <a:srgbClr val="FF5D5D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Câu</a:t>
                  </a:r>
                  <a:r>
                    <a:rPr kumimoji="0" lang="en-US" sz="9000" b="1" i="0" u="none" strike="noStrike" kern="1200" cap="none" spc="0" normalizeH="0" baseline="0" noProof="0" dirty="0">
                      <a:ln w="9525">
                        <a:noFill/>
                        <a:prstDash val="solid"/>
                      </a:ln>
                      <a:solidFill>
                        <a:srgbClr val="FF5D5D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 1:</a:t>
                  </a:r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4B22C0-B9C3-AB33-E036-F58F1DD43359}"/>
                </a:ext>
              </a:extLst>
            </p:cNvPr>
            <p:cNvSpPr txBox="1"/>
            <p:nvPr/>
          </p:nvSpPr>
          <p:spPr>
            <a:xfrm>
              <a:off x="4047495" y="873972"/>
              <a:ext cx="8330651" cy="1293971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Đơn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vị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đo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góc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là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lang="en-US" sz="7000" dirty="0" err="1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gì</a:t>
              </a:r>
              <a:r>
                <a:rPr lang="en-US" sz="7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?</a:t>
              </a:r>
              <a:endParaRPr kumimoji="0" lang="en-US" sz="7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34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  <p:sp>
        <p:nvSpPr>
          <p:cNvPr id="18" name="Rectangle: Rounded Corners 7">
            <a:extLst>
              <a:ext uri="{FF2B5EF4-FFF2-40B4-BE49-F238E27FC236}">
                <a16:creationId xmlns:a16="http://schemas.microsoft.com/office/drawing/2014/main" id="{B445A835-5C19-95AB-3B7E-70C99DD5A827}"/>
              </a:ext>
            </a:extLst>
          </p:cNvPr>
          <p:cNvSpPr/>
          <p:nvPr/>
        </p:nvSpPr>
        <p:spPr>
          <a:xfrm>
            <a:off x="5339405" y="2558962"/>
            <a:ext cx="4852346" cy="192731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6000" b="1" dirty="0" err="1">
                <a:solidFill>
                  <a:srgbClr val="FF0000"/>
                </a:solidFill>
              </a:rPr>
              <a:t>Đáp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  <a:r>
              <a:rPr lang="en-US" sz="6000" b="1" dirty="0" err="1">
                <a:solidFill>
                  <a:srgbClr val="FF0000"/>
                </a:solidFill>
              </a:rPr>
              <a:t>án</a:t>
            </a:r>
            <a:r>
              <a:rPr lang="en-US" sz="6000" b="1" dirty="0">
                <a:solidFill>
                  <a:srgbClr val="FF0000"/>
                </a:solidFill>
              </a:rPr>
              <a:t>: </a:t>
            </a:r>
            <a:r>
              <a:rPr lang="en-US" sz="6000" b="1" dirty="0" err="1">
                <a:solidFill>
                  <a:srgbClr val="FF0000"/>
                </a:solidFill>
              </a:rPr>
              <a:t>Độ</a:t>
            </a:r>
            <a:r>
              <a:rPr lang="en-US" sz="6000" b="1" dirty="0">
                <a:solidFill>
                  <a:srgbClr val="FF0000"/>
                </a:solidFill>
              </a:rPr>
              <a:t> (°)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204" b="91633" l="25918" r="72041">
                        <a14:foregroundMark x1="41327" y1="66837" x2="52143" y2="73163"/>
                        <a14:foregroundMark x1="48776" y1="68367" x2="56735" y2="70102"/>
                        <a14:foregroundMark x1="50102" y1="64796" x2="51633" y2="71224"/>
                        <a14:foregroundMark x1="56122" y1="67041" x2="61327" y2="71633"/>
                        <a14:foregroundMark x1="42857" y1="67245" x2="37857" y2="69694"/>
                        <a14:foregroundMark x1="43980" y1="72755" x2="43163" y2="76224"/>
                        <a14:foregroundMark x1="45510" y1="71837" x2="47347" y2="75408"/>
                        <a14:foregroundMark x1="52143" y1="72551" x2="55918" y2="78061"/>
                        <a14:foregroundMark x1="55000" y1="71633" x2="56735" y2="77143"/>
                        <a14:foregroundMark x1="43061" y1="71429" x2="44184" y2="76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6666" r="22699" b="6666"/>
          <a:stretch/>
        </p:blipFill>
        <p:spPr>
          <a:xfrm>
            <a:off x="1178883" y="1035641"/>
            <a:ext cx="3592286" cy="5943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502">
            <a:off x="2037606" y="4632007"/>
            <a:ext cx="1874840" cy="165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712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36"/>
          <a:stretch/>
        </p:blipFill>
        <p:spPr>
          <a:xfrm>
            <a:off x="-62501" y="-26126"/>
            <a:ext cx="12250147" cy="688412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27124" y="294969"/>
            <a:ext cx="11686969" cy="2324140"/>
            <a:chOff x="227124" y="294969"/>
            <a:chExt cx="11686969" cy="2324140"/>
          </a:xfrm>
        </p:grpSpPr>
        <p:grpSp>
          <p:nvGrpSpPr>
            <p:cNvPr id="2" name="Group 1"/>
            <p:cNvGrpSpPr/>
            <p:nvPr/>
          </p:nvGrpSpPr>
          <p:grpSpPr>
            <a:xfrm>
              <a:off x="227124" y="294969"/>
              <a:ext cx="11686969" cy="2324140"/>
              <a:chOff x="227124" y="294969"/>
              <a:chExt cx="11686969" cy="2324140"/>
            </a:xfrm>
          </p:grpSpPr>
          <p:sp>
            <p:nvSpPr>
              <p:cNvPr id="9" name="Hình chữ nhật: Góc Tròn 13">
                <a:extLst>
                  <a:ext uri="{FF2B5EF4-FFF2-40B4-BE49-F238E27FC236}">
                    <a16:creationId xmlns:a16="http://schemas.microsoft.com/office/drawing/2014/main" id="{B3661555-36CB-FCE4-454A-B9815472727D}"/>
                  </a:ext>
                </a:extLst>
              </p:cNvPr>
              <p:cNvSpPr/>
              <p:nvPr/>
            </p:nvSpPr>
            <p:spPr>
              <a:xfrm>
                <a:off x="383136" y="294969"/>
                <a:ext cx="11530957" cy="2173912"/>
              </a:xfrm>
              <a:custGeom>
                <a:avLst/>
                <a:gdLst>
                  <a:gd name="connsiteX0" fmla="*/ 0 w 11530957"/>
                  <a:gd name="connsiteY0" fmla="*/ 362326 h 2173912"/>
                  <a:gd name="connsiteX1" fmla="*/ 362326 w 11530957"/>
                  <a:gd name="connsiteY1" fmla="*/ 0 h 2173912"/>
                  <a:gd name="connsiteX2" fmla="*/ 11168631 w 11530957"/>
                  <a:gd name="connsiteY2" fmla="*/ 0 h 2173912"/>
                  <a:gd name="connsiteX3" fmla="*/ 11530957 w 11530957"/>
                  <a:gd name="connsiteY3" fmla="*/ 362326 h 2173912"/>
                  <a:gd name="connsiteX4" fmla="*/ 11530957 w 11530957"/>
                  <a:gd name="connsiteY4" fmla="*/ 1811586 h 2173912"/>
                  <a:gd name="connsiteX5" fmla="*/ 11168631 w 11530957"/>
                  <a:gd name="connsiteY5" fmla="*/ 2173912 h 2173912"/>
                  <a:gd name="connsiteX6" fmla="*/ 362326 w 11530957"/>
                  <a:gd name="connsiteY6" fmla="*/ 2173912 h 2173912"/>
                  <a:gd name="connsiteX7" fmla="*/ 0 w 11530957"/>
                  <a:gd name="connsiteY7" fmla="*/ 1811586 h 2173912"/>
                  <a:gd name="connsiteX8" fmla="*/ 0 w 11530957"/>
                  <a:gd name="connsiteY8" fmla="*/ 362326 h 2173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30957" h="2173912" fill="none" extrusionOk="0">
                    <a:moveTo>
                      <a:pt x="0" y="362326"/>
                    </a:moveTo>
                    <a:cubicBezTo>
                      <a:pt x="-13895" y="163083"/>
                      <a:pt x="161346" y="4960"/>
                      <a:pt x="362326" y="0"/>
                    </a:cubicBezTo>
                    <a:cubicBezTo>
                      <a:pt x="4594817" y="77600"/>
                      <a:pt x="9911360" y="-27269"/>
                      <a:pt x="11168631" y="0"/>
                    </a:cubicBezTo>
                    <a:cubicBezTo>
                      <a:pt x="11379880" y="-14698"/>
                      <a:pt x="11548733" y="167452"/>
                      <a:pt x="11530957" y="362326"/>
                    </a:cubicBezTo>
                    <a:cubicBezTo>
                      <a:pt x="11650298" y="734533"/>
                      <a:pt x="11461025" y="1581505"/>
                      <a:pt x="11530957" y="1811586"/>
                    </a:cubicBezTo>
                    <a:cubicBezTo>
                      <a:pt x="11514320" y="2005185"/>
                      <a:pt x="11338908" y="2187068"/>
                      <a:pt x="11168631" y="2173912"/>
                    </a:cubicBezTo>
                    <a:cubicBezTo>
                      <a:pt x="8916905" y="2223089"/>
                      <a:pt x="3453281" y="2051210"/>
                      <a:pt x="362326" y="2173912"/>
                    </a:cubicBezTo>
                    <a:cubicBezTo>
                      <a:pt x="157406" y="2210876"/>
                      <a:pt x="-15980" y="2025452"/>
                      <a:pt x="0" y="1811586"/>
                    </a:cubicBezTo>
                    <a:cubicBezTo>
                      <a:pt x="11780" y="1092457"/>
                      <a:pt x="-78357" y="1026037"/>
                      <a:pt x="0" y="362326"/>
                    </a:cubicBezTo>
                    <a:close/>
                  </a:path>
                  <a:path w="11530957" h="2173912" stroke="0" extrusionOk="0">
                    <a:moveTo>
                      <a:pt x="0" y="362326"/>
                    </a:moveTo>
                    <a:cubicBezTo>
                      <a:pt x="12417" y="160800"/>
                      <a:pt x="167098" y="-326"/>
                      <a:pt x="362326" y="0"/>
                    </a:cubicBezTo>
                    <a:cubicBezTo>
                      <a:pt x="2766759" y="-129276"/>
                      <a:pt x="6400469" y="-77778"/>
                      <a:pt x="11168631" y="0"/>
                    </a:cubicBezTo>
                    <a:cubicBezTo>
                      <a:pt x="11363877" y="-15498"/>
                      <a:pt x="11527433" y="182538"/>
                      <a:pt x="11530957" y="362326"/>
                    </a:cubicBezTo>
                    <a:cubicBezTo>
                      <a:pt x="11462788" y="649621"/>
                      <a:pt x="11566852" y="1264960"/>
                      <a:pt x="11530957" y="1811586"/>
                    </a:cubicBezTo>
                    <a:cubicBezTo>
                      <a:pt x="11531995" y="2013883"/>
                      <a:pt x="11358891" y="2177258"/>
                      <a:pt x="11168631" y="2173912"/>
                    </a:cubicBezTo>
                    <a:cubicBezTo>
                      <a:pt x="9850207" y="2218132"/>
                      <a:pt x="1969469" y="2144530"/>
                      <a:pt x="362326" y="2173912"/>
                    </a:cubicBezTo>
                    <a:cubicBezTo>
                      <a:pt x="160960" y="2169074"/>
                      <a:pt x="-36377" y="2003286"/>
                      <a:pt x="0" y="1811586"/>
                    </a:cubicBezTo>
                    <a:cubicBezTo>
                      <a:pt x="35307" y="1251542"/>
                      <a:pt x="-43835" y="902575"/>
                      <a:pt x="0" y="362326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accent2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925326911">
                      <a:prstGeom prst="round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10" name="Nhóm 23">
                <a:extLst>
                  <a:ext uri="{FF2B5EF4-FFF2-40B4-BE49-F238E27FC236}">
                    <a16:creationId xmlns:a16="http://schemas.microsoft.com/office/drawing/2014/main" id="{21689025-61A3-14EC-24BE-F79F7A0EA702}"/>
                  </a:ext>
                </a:extLst>
              </p:cNvPr>
              <p:cNvGrpSpPr/>
              <p:nvPr/>
            </p:nvGrpSpPr>
            <p:grpSpPr>
              <a:xfrm>
                <a:off x="227124" y="1189855"/>
                <a:ext cx="4280542" cy="1429254"/>
                <a:chOff x="2228589" y="4133264"/>
                <a:chExt cx="4280542" cy="1429254"/>
              </a:xfrm>
            </p:grpSpPr>
            <p:sp>
              <p:nvSpPr>
                <p:cNvPr id="11" name="TextBox 67">
                  <a:extLst>
                    <a:ext uri="{FF2B5EF4-FFF2-40B4-BE49-F238E27FC236}">
                      <a16:creationId xmlns:a16="http://schemas.microsoft.com/office/drawing/2014/main" id="{A2CE281D-9856-7095-3FAE-4107D2F58A47}"/>
                    </a:ext>
                  </a:extLst>
                </p:cNvPr>
                <p:cNvSpPr txBox="1"/>
                <p:nvPr/>
              </p:nvSpPr>
              <p:spPr>
                <a:xfrm>
                  <a:off x="2228589" y="4181045"/>
                  <a:ext cx="4280542" cy="1381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0" b="1" i="0" u="none" strike="noStrike" kern="1200" cap="none" spc="0" normalizeH="0" baseline="0" noProof="0" dirty="0" err="1">
                      <a:ln w="190500">
                        <a:solidFill>
                          <a:prstClr val="white"/>
                        </a:solidFill>
                        <a:prstDash val="solid"/>
                      </a:ln>
                      <a:solidFill>
                        <a:prstClr val="black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Câu</a:t>
                  </a:r>
                  <a:r>
                    <a:rPr kumimoji="0" lang="en-US" sz="9000" b="1" i="0" u="none" strike="noStrike" kern="1200" cap="none" spc="0" normalizeH="0" baseline="0" noProof="0" dirty="0">
                      <a:ln w="190500">
                        <a:solidFill>
                          <a:prstClr val="white"/>
                        </a:solidFill>
                        <a:prstDash val="solid"/>
                      </a:ln>
                      <a:solidFill>
                        <a:prstClr val="black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 2:</a:t>
                  </a:r>
                </a:p>
              </p:txBody>
            </p:sp>
            <p:sp>
              <p:nvSpPr>
                <p:cNvPr id="12" name="TextBox 67">
                  <a:extLst>
                    <a:ext uri="{FF2B5EF4-FFF2-40B4-BE49-F238E27FC236}">
                      <a16:creationId xmlns:a16="http://schemas.microsoft.com/office/drawing/2014/main" id="{4E2FC697-2A7E-59D7-7BC8-610634E33B6B}"/>
                    </a:ext>
                  </a:extLst>
                </p:cNvPr>
                <p:cNvSpPr txBox="1"/>
                <p:nvPr/>
              </p:nvSpPr>
              <p:spPr>
                <a:xfrm>
                  <a:off x="2228589" y="4133264"/>
                  <a:ext cx="4280542" cy="1381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0" b="1" i="0" u="none" strike="noStrike" kern="1200" cap="none" spc="0" normalizeH="0" baseline="0" noProof="0" dirty="0" err="1">
                      <a:ln w="9525">
                        <a:noFill/>
                        <a:prstDash val="solid"/>
                      </a:ln>
                      <a:solidFill>
                        <a:srgbClr val="FF5D5D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Câu</a:t>
                  </a:r>
                  <a:r>
                    <a:rPr kumimoji="0" lang="en-US" sz="9000" b="1" i="0" u="none" strike="noStrike" kern="1200" cap="none" spc="0" normalizeH="0" baseline="0" noProof="0" dirty="0">
                      <a:ln w="9525">
                        <a:noFill/>
                        <a:prstDash val="solid"/>
                      </a:ln>
                      <a:solidFill>
                        <a:srgbClr val="FF5D5D"/>
                      </a:solidFill>
                      <a:effectLst>
                        <a:outerShdw blurRad="12700" dist="38100" dir="2700000" algn="tl" rotWithShape="0">
                          <a:srgbClr val="4472C4">
                            <a:lumMod val="60000"/>
                            <a:lumOff val="40000"/>
                          </a:srgbClr>
                        </a:outerShdw>
                      </a:effectLst>
                      <a:uLnTx/>
                      <a:uFillTx/>
                      <a:ea typeface="LNTH-LuoLuoNotangYuanTi 1" pitchFamily="2" charset="-128"/>
                      <a:cs typeface="LNTH-LuoLuoNotangYuanTi 1" pitchFamily="2" charset="-128"/>
                    </a:rPr>
                    <a:t> 2:</a:t>
                  </a:r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4B22C0-B9C3-AB33-E036-F58F1DD43359}"/>
                </a:ext>
              </a:extLst>
            </p:cNvPr>
            <p:cNvSpPr txBox="1"/>
            <p:nvPr/>
          </p:nvSpPr>
          <p:spPr>
            <a:xfrm>
              <a:off x="4010776" y="479550"/>
              <a:ext cx="7651382" cy="1804749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Góc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vuông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là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góc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bao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nhiêu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độ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34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04225" y="-616160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35" b="88469" l="5306" r="59490">
                        <a14:backgroundMark x1="30204" y1="85510" x2="32755" y2="8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0" t="8571" r="34318" b="9143"/>
          <a:stretch/>
        </p:blipFill>
        <p:spPr>
          <a:xfrm>
            <a:off x="1038220" y="1195447"/>
            <a:ext cx="4297681" cy="5783794"/>
          </a:xfrm>
          <a:prstGeom prst="rect">
            <a:avLst/>
          </a:prstGeom>
        </p:spPr>
      </p:pic>
      <p:sp>
        <p:nvSpPr>
          <p:cNvPr id="17" name="Rectangle: Rounded Corners 7">
            <a:extLst>
              <a:ext uri="{FF2B5EF4-FFF2-40B4-BE49-F238E27FC236}">
                <a16:creationId xmlns:a16="http://schemas.microsoft.com/office/drawing/2014/main" id="{B445A835-5C19-95AB-3B7E-70C99DD5A827}"/>
              </a:ext>
            </a:extLst>
          </p:cNvPr>
          <p:cNvSpPr/>
          <p:nvPr/>
        </p:nvSpPr>
        <p:spPr>
          <a:xfrm>
            <a:off x="6181725" y="2825662"/>
            <a:ext cx="5572125" cy="135581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7200" b="1" dirty="0" err="1">
                <a:solidFill>
                  <a:srgbClr val="FF0000"/>
                </a:solidFill>
              </a:rPr>
              <a:t>Đáp</a:t>
            </a:r>
            <a:r>
              <a:rPr lang="en-US" sz="7200" b="1" dirty="0">
                <a:solidFill>
                  <a:srgbClr val="FF0000"/>
                </a:solidFill>
              </a:rPr>
              <a:t> </a:t>
            </a:r>
            <a:r>
              <a:rPr lang="en-US" sz="7200" b="1" dirty="0" err="1">
                <a:solidFill>
                  <a:srgbClr val="FF0000"/>
                </a:solidFill>
              </a:rPr>
              <a:t>án</a:t>
            </a:r>
            <a:r>
              <a:rPr lang="en-US" sz="7200" b="1" dirty="0">
                <a:solidFill>
                  <a:srgbClr val="FF0000"/>
                </a:solidFill>
              </a:rPr>
              <a:t>: 90°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502">
            <a:off x="2037606" y="4632007"/>
            <a:ext cx="1874840" cy="165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755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1491343"/>
            <a:ext cx="6098177" cy="60981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482F3D-8802-8608-6FB5-71C69C3CF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920" y="2601735"/>
            <a:ext cx="6285521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4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t="17500"/>
          <a:stretch/>
        </p:blipFill>
        <p:spPr>
          <a:xfrm flipH="1">
            <a:off x="-1" y="0"/>
            <a:ext cx="12239898" cy="6858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438222" y="2302701"/>
            <a:ext cx="4808474" cy="2648121"/>
            <a:chOff x="259915" y="143486"/>
            <a:chExt cx="4808474" cy="4358821"/>
          </a:xfrm>
        </p:grpSpPr>
        <p:sp>
          <p:nvSpPr>
            <p:cNvPr id="11" name="Hình chữ nhật: Góc Tròn 6">
              <a:extLst>
                <a:ext uri="{FF2B5EF4-FFF2-40B4-BE49-F238E27FC236}">
                  <a16:creationId xmlns:a16="http://schemas.microsoft.com/office/drawing/2014/main" id="{5EDA13FA-52E6-BE1A-FEDF-A2A8F414FB17}"/>
                </a:ext>
              </a:extLst>
            </p:cNvPr>
            <p:cNvSpPr/>
            <p:nvPr/>
          </p:nvSpPr>
          <p:spPr>
            <a:xfrm>
              <a:off x="259915" y="143486"/>
              <a:ext cx="4808474" cy="4358821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E77D20"/>
              </a:solidFill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Placeholder 7">
              <a:extLst>
                <a:ext uri="{FF2B5EF4-FFF2-40B4-BE49-F238E27FC236}">
                  <a16:creationId xmlns:a16="http://schemas.microsoft.com/office/drawing/2014/main" id="{E5964B3C-8D91-6BC0-A655-FB65D469D7A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589636" y="143488"/>
              <a:ext cx="4330815" cy="1412993"/>
            </a:xfrm>
            <a:prstGeom prst="rect">
              <a:avLst/>
            </a:prstGeom>
            <a:ln>
              <a:noFill/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Chúng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ta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sẽ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tiếp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tục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dự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án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xây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nhà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vào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buổi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học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hôm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sau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nhé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Lato Regular"/>
                </a:rPr>
                <a:t>! 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ato Regular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32" y="1217024"/>
            <a:ext cx="6098177" cy="60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1374" b="10077"/>
          <a:stretch/>
        </p:blipFill>
        <p:spPr>
          <a:xfrm>
            <a:off x="0" y="-104503"/>
            <a:ext cx="12187647" cy="69960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9" b="91837" l="10000" r="90000">
                        <a14:foregroundMark x1="41837" y1="58878" x2="39184" y2="59388"/>
                        <a14:foregroundMark x1="52551" y1="55000" x2="51020" y2="57551"/>
                        <a14:foregroundMark x1="47755" y1="58878" x2="49490" y2="63571"/>
                        <a14:foregroundMark x1="58265" y1="60612" x2="60204" y2="64388"/>
                        <a14:foregroundMark x1="64490" y1="64796" x2="62449" y2="64796"/>
                        <a14:foregroundMark x1="52755" y1="69286" x2="49898" y2="69286"/>
                        <a14:foregroundMark x1="50408" y1="87857" x2="51939" y2="87857"/>
                        <a14:backgroundMark x1="51224" y1="88980" x2="51939" y2="87245"/>
                        <a14:backgroundMark x1="52755" y1="88571" x2="50102" y2="87041"/>
                        <a14:backgroundMark x1="48878" y1="89184" x2="51020" y2="87653"/>
                        <a14:backgroundMark x1="52143" y1="89184" x2="50102" y2="87245"/>
                        <a14:backgroundMark x1="51735" y1="88367" x2="50816" y2="8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1491343"/>
            <a:ext cx="6098177" cy="609817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025">
            <a:off x="6885287" y="996535"/>
            <a:ext cx="2278967" cy="265510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2975" flipH="1">
            <a:off x="113962" y="238134"/>
            <a:ext cx="2449008" cy="28532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7F508E-473A-FEE7-48C0-EE781B1EF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93" y="970631"/>
            <a:ext cx="8492464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908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506</Words>
  <Application>Microsoft Office PowerPoint</Application>
  <PresentationFormat>Widescreen</PresentationFormat>
  <Paragraphs>63</Paragraphs>
  <Slides>23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</vt:lpstr>
      <vt:lpstr>Georgia</vt:lpstr>
      <vt:lpstr>LNTH-LuoLuoNotangYuanTi 1</vt:lpstr>
      <vt:lpstr>Times New Roman</vt:lpstr>
      <vt:lpstr>UTM Cookies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Administrator</cp:lastModifiedBy>
  <cp:revision>47</cp:revision>
  <dcterms:created xsi:type="dcterms:W3CDTF">2023-07-09T05:01:27Z</dcterms:created>
  <dcterms:modified xsi:type="dcterms:W3CDTF">2024-10-28T14:00:13Z</dcterms:modified>
</cp:coreProperties>
</file>