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87" r:id="rId3"/>
    <p:sldId id="257" r:id="rId4"/>
    <p:sldId id="258" r:id="rId5"/>
    <p:sldId id="260" r:id="rId6"/>
    <p:sldId id="261" r:id="rId7"/>
    <p:sldId id="262" r:id="rId8"/>
    <p:sldId id="264" r:id="rId9"/>
    <p:sldId id="265" r:id="rId10"/>
    <p:sldId id="266" r:id="rId11"/>
    <p:sldId id="267" r:id="rId12"/>
    <p:sldId id="269"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69" d="100"/>
          <a:sy n="69" d="100"/>
        </p:scale>
        <p:origin x="564"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9EDBE3-A89B-4074-BA03-C9D168E7F35E}" type="datetimeFigureOut">
              <a:rPr lang="en-US" smtClean="0"/>
              <a:t>5/18/2025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38E46-0EE4-4328-9E9D-8E5A364481F9}" type="slidenum">
              <a:rPr lang="en-US" smtClean="0"/>
              <a:t>‹#›</a:t>
            </a:fld>
            <a:endParaRPr lang="en-US"/>
          </a:p>
        </p:txBody>
      </p:sp>
    </p:spTree>
    <p:extLst>
      <p:ext uri="{BB962C8B-B14F-4D97-AF65-F5344CB8AC3E}">
        <p14:creationId xmlns:p14="http://schemas.microsoft.com/office/powerpoint/2010/main" val="1537176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a:xfrm>
            <a:off x="685800" y="1143000"/>
            <a:ext cx="5486400" cy="3086100"/>
          </a:xfrm>
          <a:ln/>
        </p:spPr>
      </p:sp>
      <p:sp>
        <p:nvSpPr>
          <p:cNvPr id="409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a:p>
        </p:txBody>
      </p:sp>
      <p:sp>
        <p:nvSpPr>
          <p:cNvPr id="410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7200">
                <a:solidFill>
                  <a:schemeClr val="tx1"/>
                </a:solidFill>
                <a:latin typeface=".VnAvant" panose="020B7200000000000000" pitchFamily="34" charset="0"/>
              </a:defRPr>
            </a:lvl1pPr>
            <a:lvl2pPr marL="742950" indent="-285750">
              <a:defRPr sz="7200">
                <a:solidFill>
                  <a:schemeClr val="tx1"/>
                </a:solidFill>
                <a:latin typeface=".VnAvant" panose="020B7200000000000000" pitchFamily="34" charset="0"/>
              </a:defRPr>
            </a:lvl2pPr>
            <a:lvl3pPr marL="1143000" indent="-228600">
              <a:defRPr sz="7200">
                <a:solidFill>
                  <a:schemeClr val="tx1"/>
                </a:solidFill>
                <a:latin typeface=".VnAvant" panose="020B7200000000000000" pitchFamily="34" charset="0"/>
              </a:defRPr>
            </a:lvl3pPr>
            <a:lvl4pPr marL="1600200" indent="-228600">
              <a:defRPr sz="7200">
                <a:solidFill>
                  <a:schemeClr val="tx1"/>
                </a:solidFill>
                <a:latin typeface=".VnAvant" panose="020B7200000000000000" pitchFamily="34" charset="0"/>
              </a:defRPr>
            </a:lvl4pPr>
            <a:lvl5pPr marL="2057400" indent="-228600">
              <a:defRPr sz="7200">
                <a:solidFill>
                  <a:schemeClr val="tx1"/>
                </a:solidFill>
                <a:latin typeface=".VnAvant" panose="020B7200000000000000" pitchFamily="34" charset="0"/>
              </a:defRPr>
            </a:lvl5pPr>
            <a:lvl6pPr marL="2514600" indent="-228600" eaLnBrk="0" fontAlgn="base" hangingPunct="0">
              <a:spcBef>
                <a:spcPct val="0"/>
              </a:spcBef>
              <a:spcAft>
                <a:spcPct val="0"/>
              </a:spcAft>
              <a:defRPr sz="7200">
                <a:solidFill>
                  <a:schemeClr val="tx1"/>
                </a:solidFill>
                <a:latin typeface=".VnAvant" panose="020B7200000000000000" pitchFamily="34" charset="0"/>
              </a:defRPr>
            </a:lvl6pPr>
            <a:lvl7pPr marL="2971800" indent="-228600" eaLnBrk="0" fontAlgn="base" hangingPunct="0">
              <a:spcBef>
                <a:spcPct val="0"/>
              </a:spcBef>
              <a:spcAft>
                <a:spcPct val="0"/>
              </a:spcAft>
              <a:defRPr sz="7200">
                <a:solidFill>
                  <a:schemeClr val="tx1"/>
                </a:solidFill>
                <a:latin typeface=".VnAvant" panose="020B7200000000000000" pitchFamily="34" charset="0"/>
              </a:defRPr>
            </a:lvl7pPr>
            <a:lvl8pPr marL="3429000" indent="-228600" eaLnBrk="0" fontAlgn="base" hangingPunct="0">
              <a:spcBef>
                <a:spcPct val="0"/>
              </a:spcBef>
              <a:spcAft>
                <a:spcPct val="0"/>
              </a:spcAft>
              <a:defRPr sz="7200">
                <a:solidFill>
                  <a:schemeClr val="tx1"/>
                </a:solidFill>
                <a:latin typeface=".VnAvant" panose="020B7200000000000000" pitchFamily="34" charset="0"/>
              </a:defRPr>
            </a:lvl8pPr>
            <a:lvl9pPr marL="3886200" indent="-228600" eaLnBrk="0" fontAlgn="base" hangingPunct="0">
              <a:spcBef>
                <a:spcPct val="0"/>
              </a:spcBef>
              <a:spcAft>
                <a:spcPct val="0"/>
              </a:spcAft>
              <a:defRPr sz="7200">
                <a:solidFill>
                  <a:schemeClr val="tx1"/>
                </a:solidFill>
                <a:latin typeface=".VnAvant" panose="020B7200000000000000" pitchFamily="34" charset="0"/>
              </a:defRPr>
            </a:lvl9pPr>
          </a:lstStyle>
          <a:p>
            <a:fld id="{550ADAEE-7B02-446E-8BE3-7D998D1B3E8B}" type="slidenum">
              <a:rPr altLang="en-US" sz="1200" smtClean="0">
                <a:solidFill>
                  <a:srgbClr val="000000"/>
                </a:solidFill>
                <a:ea typeface="SimSun" panose="02010600030101010101" pitchFamily="2" charset="-122"/>
              </a:rPr>
              <a:pPr/>
              <a:t>1</a:t>
            </a:fld>
            <a:endParaRPr lang="en-US" altLang="en-US" sz="1200">
              <a:solidFill>
                <a:srgbClr val="000000"/>
              </a:solidFill>
              <a:ea typeface="SimSun" panose="02010600030101010101" pitchFamily="2" charset="-122"/>
            </a:endParaRPr>
          </a:p>
        </p:txBody>
      </p:sp>
    </p:spTree>
    <p:extLst>
      <p:ext uri="{BB962C8B-B14F-4D97-AF65-F5344CB8AC3E}">
        <p14:creationId xmlns:p14="http://schemas.microsoft.com/office/powerpoint/2010/main" val="1841676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i="0" dirty="0">
                <a:solidFill>
                  <a:srgbClr val="000000"/>
                </a:solidFill>
                <a:effectLst/>
                <a:latin typeface="Open Sans" panose="020B0606030504020204" pitchFamily="34" charset="0"/>
              </a:rPr>
              <a:t>Những hình ảnh dưới đây làm cho em suy nghĩ về trái đất của chúng ta: trái đất yêu chuộng hoà bình, trái đất luôn có sự chung tay cùng chung sống của nhiều người, cùng hành động vì hành tinh xanh.</a:t>
            </a:r>
            <a:endParaRPr lang="en-US" dirty="0"/>
          </a:p>
        </p:txBody>
      </p:sp>
      <p:sp>
        <p:nvSpPr>
          <p:cNvPr id="4" name="Slide Number Placeholder 3"/>
          <p:cNvSpPr>
            <a:spLocks noGrp="1"/>
          </p:cNvSpPr>
          <p:nvPr>
            <p:ph type="sldNum" sz="quarter" idx="5"/>
          </p:nvPr>
        </p:nvSpPr>
        <p:spPr/>
        <p:txBody>
          <a:bodyPr/>
          <a:lstStyle/>
          <a:p>
            <a:fld id="{E29AFF8A-F3EF-43B9-ABB7-3AB6964E0897}" type="slidenum">
              <a:rPr lang="en-US" smtClean="0"/>
              <a:t>4</a:t>
            </a:fld>
            <a:endParaRPr lang="en-US"/>
          </a:p>
        </p:txBody>
      </p:sp>
    </p:spTree>
    <p:extLst>
      <p:ext uri="{BB962C8B-B14F-4D97-AF65-F5344CB8AC3E}">
        <p14:creationId xmlns:p14="http://schemas.microsoft.com/office/powerpoint/2010/main" val="2414319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9AFF8A-F3EF-43B9-ABB7-3AB6964E0897}" type="slidenum">
              <a:rPr lang="en-US" smtClean="0"/>
              <a:t>25</a:t>
            </a:fld>
            <a:endParaRPr lang="en-US"/>
          </a:p>
        </p:txBody>
      </p:sp>
    </p:spTree>
    <p:extLst>
      <p:ext uri="{BB962C8B-B14F-4D97-AF65-F5344CB8AC3E}">
        <p14:creationId xmlns:p14="http://schemas.microsoft.com/office/powerpoint/2010/main" val="767315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38DF09-0B4C-4F40-8278-B0609CFFB4F7}"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BF66EF-0228-4792-89F9-5080366E453E}" type="slidenum">
              <a:rPr lang="en-US" smtClean="0"/>
              <a:t>‹#›</a:t>
            </a:fld>
            <a:endParaRPr lang="en-US"/>
          </a:p>
        </p:txBody>
      </p:sp>
    </p:spTree>
    <p:extLst>
      <p:ext uri="{BB962C8B-B14F-4D97-AF65-F5344CB8AC3E}">
        <p14:creationId xmlns:p14="http://schemas.microsoft.com/office/powerpoint/2010/main" val="2647916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38DF09-0B4C-4F40-8278-B0609CFFB4F7}"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BF66EF-0228-4792-89F9-5080366E453E}" type="slidenum">
              <a:rPr lang="en-US" smtClean="0"/>
              <a:t>‹#›</a:t>
            </a:fld>
            <a:endParaRPr lang="en-US"/>
          </a:p>
        </p:txBody>
      </p:sp>
    </p:spTree>
    <p:extLst>
      <p:ext uri="{BB962C8B-B14F-4D97-AF65-F5344CB8AC3E}">
        <p14:creationId xmlns:p14="http://schemas.microsoft.com/office/powerpoint/2010/main" val="4273466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38DF09-0B4C-4F40-8278-B0609CFFB4F7}"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BF66EF-0228-4792-89F9-5080366E453E}" type="slidenum">
              <a:rPr lang="en-US" smtClean="0"/>
              <a:t>‹#›</a:t>
            </a:fld>
            <a:endParaRPr lang="en-US"/>
          </a:p>
        </p:txBody>
      </p:sp>
    </p:spTree>
    <p:extLst>
      <p:ext uri="{BB962C8B-B14F-4D97-AF65-F5344CB8AC3E}">
        <p14:creationId xmlns:p14="http://schemas.microsoft.com/office/powerpoint/2010/main" val="3062267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38DF09-0B4C-4F40-8278-B0609CFFB4F7}"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BF66EF-0228-4792-89F9-5080366E453E}" type="slidenum">
              <a:rPr lang="en-US" smtClean="0"/>
              <a:t>‹#›</a:t>
            </a:fld>
            <a:endParaRPr lang="en-US"/>
          </a:p>
        </p:txBody>
      </p:sp>
    </p:spTree>
    <p:extLst>
      <p:ext uri="{BB962C8B-B14F-4D97-AF65-F5344CB8AC3E}">
        <p14:creationId xmlns:p14="http://schemas.microsoft.com/office/powerpoint/2010/main" val="3944926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38DF09-0B4C-4F40-8278-B0609CFFB4F7}" type="datetimeFigureOut">
              <a:rPr lang="en-US" smtClean="0"/>
              <a:t>5/18/2025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BF66EF-0228-4792-89F9-5080366E453E}" type="slidenum">
              <a:rPr lang="en-US" smtClean="0"/>
              <a:t>‹#›</a:t>
            </a:fld>
            <a:endParaRPr lang="en-US"/>
          </a:p>
        </p:txBody>
      </p:sp>
    </p:spTree>
    <p:extLst>
      <p:ext uri="{BB962C8B-B14F-4D97-AF65-F5344CB8AC3E}">
        <p14:creationId xmlns:p14="http://schemas.microsoft.com/office/powerpoint/2010/main" val="1951182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38DF09-0B4C-4F40-8278-B0609CFFB4F7}" type="datetimeFigureOut">
              <a:rPr lang="en-US" smtClean="0"/>
              <a:t>5/18/2025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BF66EF-0228-4792-89F9-5080366E453E}" type="slidenum">
              <a:rPr lang="en-US" smtClean="0"/>
              <a:t>‹#›</a:t>
            </a:fld>
            <a:endParaRPr lang="en-US"/>
          </a:p>
        </p:txBody>
      </p:sp>
    </p:spTree>
    <p:extLst>
      <p:ext uri="{BB962C8B-B14F-4D97-AF65-F5344CB8AC3E}">
        <p14:creationId xmlns:p14="http://schemas.microsoft.com/office/powerpoint/2010/main" val="83310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38DF09-0B4C-4F40-8278-B0609CFFB4F7}" type="datetimeFigureOut">
              <a:rPr lang="en-US" smtClean="0"/>
              <a:t>5/18/2025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BF66EF-0228-4792-89F9-5080366E453E}" type="slidenum">
              <a:rPr lang="en-US" smtClean="0"/>
              <a:t>‹#›</a:t>
            </a:fld>
            <a:endParaRPr lang="en-US"/>
          </a:p>
        </p:txBody>
      </p:sp>
    </p:spTree>
    <p:extLst>
      <p:ext uri="{BB962C8B-B14F-4D97-AF65-F5344CB8AC3E}">
        <p14:creationId xmlns:p14="http://schemas.microsoft.com/office/powerpoint/2010/main" val="596054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38DF09-0B4C-4F40-8278-B0609CFFB4F7}"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BF66EF-0228-4792-89F9-5080366E453E}" type="slidenum">
              <a:rPr lang="en-US" smtClean="0"/>
              <a:t>‹#›</a:t>
            </a:fld>
            <a:endParaRPr lang="en-US"/>
          </a:p>
        </p:txBody>
      </p:sp>
    </p:spTree>
    <p:extLst>
      <p:ext uri="{BB962C8B-B14F-4D97-AF65-F5344CB8AC3E}">
        <p14:creationId xmlns:p14="http://schemas.microsoft.com/office/powerpoint/2010/main" val="359734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38DF09-0B4C-4F40-8278-B0609CFFB4F7}"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BF66EF-0228-4792-89F9-5080366E453E}" type="slidenum">
              <a:rPr lang="en-US" smtClean="0"/>
              <a:t>‹#›</a:t>
            </a:fld>
            <a:endParaRPr lang="en-US"/>
          </a:p>
        </p:txBody>
      </p:sp>
    </p:spTree>
    <p:extLst>
      <p:ext uri="{BB962C8B-B14F-4D97-AF65-F5344CB8AC3E}">
        <p14:creationId xmlns:p14="http://schemas.microsoft.com/office/powerpoint/2010/main" val="795616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38DF09-0B4C-4F40-8278-B0609CFFB4F7}"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BF66EF-0228-4792-89F9-5080366E453E}" type="slidenum">
              <a:rPr lang="en-US" smtClean="0"/>
              <a:t>‹#›</a:t>
            </a:fld>
            <a:endParaRPr lang="en-US"/>
          </a:p>
        </p:txBody>
      </p:sp>
    </p:spTree>
    <p:extLst>
      <p:ext uri="{BB962C8B-B14F-4D97-AF65-F5344CB8AC3E}">
        <p14:creationId xmlns:p14="http://schemas.microsoft.com/office/powerpoint/2010/main" val="3475627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38DF09-0B4C-4F40-8278-B0609CFFB4F7}"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BF66EF-0228-4792-89F9-5080366E453E}" type="slidenum">
              <a:rPr lang="en-US" smtClean="0"/>
              <a:t>‹#›</a:t>
            </a:fld>
            <a:endParaRPr lang="en-US"/>
          </a:p>
        </p:txBody>
      </p:sp>
    </p:spTree>
    <p:extLst>
      <p:ext uri="{BB962C8B-B14F-4D97-AF65-F5344CB8AC3E}">
        <p14:creationId xmlns:p14="http://schemas.microsoft.com/office/powerpoint/2010/main" val="4289098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994976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824406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3306001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0181462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4252637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340332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8353832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832714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5834073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2905451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DA4A91-D619-49B6-93A1-AF07FC211338}" type="slidenum">
              <a:rPr lang="en-US" smtClean="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26765575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6269277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2136665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10873228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4428141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DA4A91-D619-49B6-93A1-AF07FC211338}" type="slidenum">
              <a:rPr lang="en-US" smtClean="0"/>
              <a:pPr/>
              <a:t>‹#›</a:t>
            </a:fld>
            <a:endParaRPr lang="en-US"/>
          </a:p>
        </p:txBody>
      </p:sp>
    </p:spTree>
    <p:extLst>
      <p:ext uri="{BB962C8B-B14F-4D97-AF65-F5344CB8AC3E}">
        <p14:creationId xmlns:p14="http://schemas.microsoft.com/office/powerpoint/2010/main" val="31356186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pic>
        <p:nvPicPr>
          <p:cNvPr id="13" name="图片 12"/>
          <p:cNvPicPr>
            <a:picLocks noChangeAspect="1"/>
          </p:cNvPicPr>
          <p:nvPr userDrawn="1"/>
        </p:nvPicPr>
        <p:blipFill rotWithShape="1">
          <a:blip r:embed="rId2" cstate="print">
            <a:extLst>
              <a:ext uri="{28A0092B-C50C-407E-A947-70E740481C1C}">
                <a14:useLocalDpi xmlns:a14="http://schemas.microsoft.com/office/drawing/2010/main" val="0"/>
              </a:ext>
            </a:extLst>
          </a:blip>
          <a:srcRect r="32462" b="76623"/>
          <a:stretch>
            <a:fillRect/>
          </a:stretch>
        </p:blipFill>
        <p:spPr>
          <a:xfrm>
            <a:off x="0" y="0"/>
            <a:ext cx="4162520" cy="2161309"/>
          </a:xfrm>
          <a:prstGeom prst="rect">
            <a:avLst/>
          </a:prstGeom>
        </p:spPr>
      </p:pic>
      <p:pic>
        <p:nvPicPr>
          <p:cNvPr id="14" name="图片 13"/>
          <p:cNvPicPr>
            <a:picLocks noChangeAspect="1"/>
          </p:cNvPicPr>
          <p:nvPr userDrawn="1"/>
        </p:nvPicPr>
        <p:blipFill rotWithShape="1">
          <a:blip r:embed="rId3" cstate="print">
            <a:extLst>
              <a:ext uri="{28A0092B-C50C-407E-A947-70E740481C1C}">
                <a14:useLocalDpi xmlns:a14="http://schemas.microsoft.com/office/drawing/2010/main" val="0"/>
              </a:ext>
            </a:extLst>
          </a:blip>
          <a:srcRect r="32462" b="76623"/>
          <a:stretch>
            <a:fillRect/>
          </a:stretch>
        </p:blipFill>
        <p:spPr>
          <a:xfrm flipH="1">
            <a:off x="8017747" y="-3047"/>
            <a:ext cx="4174253" cy="2167401"/>
          </a:xfrm>
          <a:prstGeom prst="rect">
            <a:avLst/>
          </a:prstGeom>
        </p:spPr>
      </p:pic>
      <p:grpSp>
        <p:nvGrpSpPr>
          <p:cNvPr id="8" name="组合 12"/>
          <p:cNvGrpSpPr/>
          <p:nvPr userDrawn="1"/>
        </p:nvGrpSpPr>
        <p:grpSpPr>
          <a:xfrm>
            <a:off x="0" y="4874895"/>
            <a:ext cx="12192000" cy="1983105"/>
            <a:chOff x="0" y="3812345"/>
            <a:chExt cx="12192000" cy="3045655"/>
          </a:xfrm>
        </p:grpSpPr>
        <p:pic>
          <p:nvPicPr>
            <p:cNvPr id="12" name="图片 2"/>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t="55590"/>
            <a:stretch>
              <a:fillRect/>
            </a:stretch>
          </p:blipFill>
          <p:spPr>
            <a:xfrm>
              <a:off x="0" y="3812345"/>
              <a:ext cx="6858000" cy="3045655"/>
            </a:xfrm>
            <a:prstGeom prst="rect">
              <a:avLst/>
            </a:prstGeom>
          </p:spPr>
        </p:pic>
        <p:pic>
          <p:nvPicPr>
            <p:cNvPr id="19" name="图片 20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l="22222" t="55590"/>
            <a:stretch>
              <a:fillRect/>
            </a:stretch>
          </p:blipFill>
          <p:spPr>
            <a:xfrm flipH="1">
              <a:off x="6858000" y="3812345"/>
              <a:ext cx="5334000" cy="3045655"/>
            </a:xfrm>
            <a:prstGeom prst="rect">
              <a:avLst/>
            </a:prstGeom>
          </p:spPr>
        </p:pic>
      </p:grpSp>
    </p:spTree>
    <p:extLst>
      <p:ext uri="{BB962C8B-B14F-4D97-AF65-F5344CB8AC3E}">
        <p14:creationId xmlns:p14="http://schemas.microsoft.com/office/powerpoint/2010/main" val="604657662"/>
      </p:ext>
    </p:extLst>
  </p:cSld>
  <p:clrMapOvr>
    <a:masterClrMapping/>
  </p:clrMapOvr>
  <mc:AlternateContent xmlns:mc="http://schemas.openxmlformats.org/markup-compatibility/2006" xmlns:p14="http://schemas.microsoft.com/office/powerpoint/2010/main">
    <mc:Choice Requires="p14">
      <p:transition spd="slow" advClick="0">
        <p:wipe/>
      </p:transition>
    </mc:Choice>
    <mc:Fallback xmlns="">
      <p:transition spd="slow" advClick="0">
        <p:wip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ig Title">
  <p:cSld name="Big Title">
    <p:bg>
      <p:bgPr>
        <a:solidFill>
          <a:schemeClr val="accent1"/>
        </a:solidFill>
        <a:effectLst/>
      </p:bgPr>
    </p:bg>
    <p:spTree>
      <p:nvGrpSpPr>
        <p:cNvPr id="1" name="Shape 284"/>
        <p:cNvGrpSpPr/>
        <p:nvPr/>
      </p:nvGrpSpPr>
      <p:grpSpPr>
        <a:xfrm>
          <a:off x="0" y="0"/>
          <a:ext cx="0" cy="0"/>
          <a:chOff x="0" y="0"/>
          <a:chExt cx="0" cy="0"/>
        </a:xfrm>
      </p:grpSpPr>
      <p:sp>
        <p:nvSpPr>
          <p:cNvPr id="285" name="Google Shape;285;p8"/>
          <p:cNvSpPr txBox="1">
            <a:spLocks noGrp="1"/>
          </p:cNvSpPr>
          <p:nvPr>
            <p:ph type="title"/>
          </p:nvPr>
        </p:nvSpPr>
        <p:spPr>
          <a:xfrm>
            <a:off x="3413250" y="1123500"/>
            <a:ext cx="5784900" cy="4736100"/>
          </a:xfrm>
          <a:prstGeom prst="rect">
            <a:avLst/>
          </a:prstGeom>
        </p:spPr>
        <p:txBody>
          <a:bodyPr spcFirstLastPara="1" wrap="square" lIns="121900" tIns="121900" rIns="121900" bIns="121900" anchor="ctr" anchorCtr="0">
            <a:noAutofit/>
          </a:bodyPr>
          <a:lstStyle>
            <a:lvl1pPr lvl="0" algn="ctr" rtl="0">
              <a:spcBef>
                <a:spcPts val="0"/>
              </a:spcBef>
              <a:spcAft>
                <a:spcPts val="0"/>
              </a:spcAft>
              <a:buNone/>
              <a:defRPr sz="12800"/>
            </a:lvl1pPr>
            <a:lvl2pPr lvl="1" algn="ctr" rtl="0">
              <a:spcBef>
                <a:spcPts val="0"/>
              </a:spcBef>
              <a:spcAft>
                <a:spcPts val="0"/>
              </a:spcAft>
              <a:buNone/>
              <a:defRPr sz="12800"/>
            </a:lvl2pPr>
            <a:lvl3pPr lvl="2" algn="ctr" rtl="0">
              <a:spcBef>
                <a:spcPts val="0"/>
              </a:spcBef>
              <a:spcAft>
                <a:spcPts val="0"/>
              </a:spcAft>
              <a:buNone/>
              <a:defRPr sz="12800"/>
            </a:lvl3pPr>
            <a:lvl4pPr lvl="3" algn="ctr" rtl="0">
              <a:spcBef>
                <a:spcPts val="0"/>
              </a:spcBef>
              <a:spcAft>
                <a:spcPts val="0"/>
              </a:spcAft>
              <a:buNone/>
              <a:defRPr sz="12800"/>
            </a:lvl4pPr>
            <a:lvl5pPr lvl="4" algn="ctr" rtl="0">
              <a:spcBef>
                <a:spcPts val="0"/>
              </a:spcBef>
              <a:spcAft>
                <a:spcPts val="0"/>
              </a:spcAft>
              <a:buNone/>
              <a:defRPr sz="12800"/>
            </a:lvl5pPr>
            <a:lvl6pPr lvl="5" algn="ctr" rtl="0">
              <a:spcBef>
                <a:spcPts val="0"/>
              </a:spcBef>
              <a:spcAft>
                <a:spcPts val="0"/>
              </a:spcAft>
              <a:buNone/>
              <a:defRPr sz="12800"/>
            </a:lvl6pPr>
            <a:lvl7pPr lvl="6" algn="ctr" rtl="0">
              <a:spcBef>
                <a:spcPts val="0"/>
              </a:spcBef>
              <a:spcAft>
                <a:spcPts val="0"/>
              </a:spcAft>
              <a:buNone/>
              <a:defRPr sz="12800"/>
            </a:lvl7pPr>
            <a:lvl8pPr lvl="7" algn="ctr" rtl="0">
              <a:spcBef>
                <a:spcPts val="0"/>
              </a:spcBef>
              <a:spcAft>
                <a:spcPts val="0"/>
              </a:spcAft>
              <a:buNone/>
              <a:defRPr sz="12800"/>
            </a:lvl8pPr>
            <a:lvl9pPr lvl="8" algn="ctr" rtl="0">
              <a:spcBef>
                <a:spcPts val="0"/>
              </a:spcBef>
              <a:spcAft>
                <a:spcPts val="0"/>
              </a:spcAft>
              <a:buNone/>
              <a:defRPr sz="12800"/>
            </a:lvl9pPr>
          </a:lstStyle>
          <a:p>
            <a:endParaRPr/>
          </a:p>
        </p:txBody>
      </p:sp>
      <p:sp>
        <p:nvSpPr>
          <p:cNvPr id="286" name="Google Shape;286;p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fld id="{00000000-1234-1234-1234-123412341234}" type="slidenum">
              <a:rPr lang="en">
                <a:solidFill>
                  <a:srgbClr val="766F54"/>
                </a:solidFill>
              </a:rPr>
              <a:pPr/>
              <a:t>‹#›</a:t>
            </a:fld>
            <a:endParaRPr>
              <a:solidFill>
                <a:srgbClr val="766F54"/>
              </a:solidFill>
            </a:endParaRPr>
          </a:p>
        </p:txBody>
      </p:sp>
    </p:spTree>
    <p:extLst>
      <p:ext uri="{BB962C8B-B14F-4D97-AF65-F5344CB8AC3E}">
        <p14:creationId xmlns:p14="http://schemas.microsoft.com/office/powerpoint/2010/main" val="41731398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1582688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8133193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7897219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7902716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6612382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5485307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9441856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2804219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6474733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5763667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2022690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9109059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9936113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5622114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6919894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0088323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79732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9596810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3504954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37639170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14698182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6280757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a16="http://schemas.microsoft.com/office/drawing/2014/main" xmlns=""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a16="http://schemas.microsoft.com/office/drawing/2014/main" xmlns=""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a16="http://schemas.microsoft.com/office/drawing/2014/main" xmlns=""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7944542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00644AF-0327-8D9D-E9CE-403E55A34DF8}"/>
              </a:ext>
            </a:extLst>
          </p:cNvPr>
          <p:cNvSpPr/>
          <p:nvPr userDrawn="1"/>
        </p:nvSpPr>
        <p:spPr>
          <a:xfrm>
            <a:off x="264160" y="233680"/>
            <a:ext cx="11653520" cy="6441440"/>
          </a:xfrm>
          <a:prstGeom prst="rect">
            <a:avLst/>
          </a:prstGeom>
          <a:solidFill>
            <a:schemeClr val="bg1">
              <a:alpha val="9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a:extLst>
              <a:ext uri="{FF2B5EF4-FFF2-40B4-BE49-F238E27FC236}">
                <a16:creationId xmlns="" xmlns:a16="http://schemas.microsoft.com/office/drawing/2014/main" id="{8F5F8623-BCEE-C999-60F7-F68CD99E7E18}"/>
              </a:ext>
            </a:extLst>
          </p:cNvPr>
          <p:cNvSpPr/>
          <p:nvPr userDrawn="1"/>
        </p:nvSpPr>
        <p:spPr>
          <a:xfrm>
            <a:off x="345440" y="314960"/>
            <a:ext cx="11470640" cy="6289040"/>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a:extLst>
              <a:ext uri="{FF2B5EF4-FFF2-40B4-BE49-F238E27FC236}">
                <a16:creationId xmlns="" xmlns:a16="http://schemas.microsoft.com/office/drawing/2014/main" id="{81305492-90A9-8C43-525D-26404C88BB36}"/>
              </a:ext>
            </a:extLst>
          </p:cNvPr>
          <p:cNvPicPr>
            <a:picLocks noChangeAspect="1"/>
          </p:cNvPicPr>
          <p:nvPr userDrawn="1"/>
        </p:nvPicPr>
        <p:blipFill>
          <a:blip r:embed="rId2"/>
          <a:stretch>
            <a:fillRect/>
          </a:stretch>
        </p:blipFill>
        <p:spPr>
          <a:xfrm>
            <a:off x="11115551" y="0"/>
            <a:ext cx="1249788" cy="499915"/>
          </a:xfrm>
          <a:prstGeom prst="rect">
            <a:avLst/>
          </a:prstGeom>
        </p:spPr>
      </p:pic>
      <p:pic>
        <p:nvPicPr>
          <p:cNvPr id="10" name="Picture 9">
            <a:extLst>
              <a:ext uri="{FF2B5EF4-FFF2-40B4-BE49-F238E27FC236}">
                <a16:creationId xmlns="" xmlns:a16="http://schemas.microsoft.com/office/drawing/2014/main" id="{8B4DBD70-2BA1-3B1C-7387-569DED8A0EB9}"/>
              </a:ext>
            </a:extLst>
          </p:cNvPr>
          <p:cNvPicPr>
            <a:picLocks noChangeAspect="1"/>
          </p:cNvPicPr>
          <p:nvPr userDrawn="1"/>
        </p:nvPicPr>
        <p:blipFill>
          <a:blip r:embed="rId3"/>
          <a:stretch>
            <a:fillRect/>
          </a:stretch>
        </p:blipFill>
        <p:spPr>
          <a:xfrm>
            <a:off x="-23255" y="6464109"/>
            <a:ext cx="1450974" cy="499915"/>
          </a:xfrm>
          <a:prstGeom prst="rect">
            <a:avLst/>
          </a:prstGeom>
        </p:spPr>
      </p:pic>
    </p:spTree>
    <p:extLst>
      <p:ext uri="{BB962C8B-B14F-4D97-AF65-F5344CB8AC3E}">
        <p14:creationId xmlns:p14="http://schemas.microsoft.com/office/powerpoint/2010/main" val="2231083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theme" Target="../theme/theme2.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38DF09-0B4C-4F40-8278-B0609CFFB4F7}" type="datetimeFigureOut">
              <a:rPr lang="en-US" smtClean="0"/>
              <a:t>5/18/2025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F66EF-0228-4792-89F9-5080366E453E}" type="slidenum">
              <a:rPr lang="en-US" smtClean="0"/>
              <a:t>‹#›</a:t>
            </a:fld>
            <a:endParaRPr lang="en-US"/>
          </a:p>
        </p:txBody>
      </p:sp>
    </p:spTree>
    <p:extLst>
      <p:ext uri="{BB962C8B-B14F-4D97-AF65-F5344CB8AC3E}">
        <p14:creationId xmlns:p14="http://schemas.microsoft.com/office/powerpoint/2010/main" val="14778336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E877BBE-20A0-4D3F-ABC0-E3BC62DE89E2}" type="datetimeFigureOut">
              <a:rPr lang="en-US" smtClean="0">
                <a:solidFill>
                  <a:prstClr val="black">
                    <a:tint val="75000"/>
                  </a:prstClr>
                </a:solidFill>
              </a:rPr>
              <a:pPr/>
              <a:t>5/18/2025</a:t>
            </a:fld>
            <a:endParaRPr lang="en-US">
              <a:solidFill>
                <a:prstClr val="black">
                  <a:tint val="75000"/>
                </a:prstClr>
              </a:solidFill>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ADA4A91-D619-49B6-93A1-AF07FC211338}" type="slidenum">
              <a:rPr lang="en-US" smtClean="0"/>
              <a:pPr/>
              <a:t>‹#›</a:t>
            </a:fld>
            <a:endParaRPr lang="en-US"/>
          </a:p>
        </p:txBody>
      </p:sp>
    </p:spTree>
    <p:extLst>
      <p:ext uri="{BB962C8B-B14F-4D97-AF65-F5344CB8AC3E}">
        <p14:creationId xmlns:p14="http://schemas.microsoft.com/office/powerpoint/2010/main" val="10306612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sv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7.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6.png"/><Relationship Id="rId10" Type="http://schemas.openxmlformats.org/officeDocument/2006/relationships/image" Target="../media/image18.png"/><Relationship Id="rId4" Type="http://schemas.openxmlformats.org/officeDocument/2006/relationships/image" Target="../media/image3.sv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0.sv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5.png"/><Relationship Id="rId7" Type="http://schemas.openxmlformats.org/officeDocument/2006/relationships/image" Target="../media/image14.png"/><Relationship Id="rId2" Type="http://schemas.openxmlformats.org/officeDocument/2006/relationships/image" Target="../media/image24.jpe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26.png"/><Relationship Id="rId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42.sv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4.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18" Type="http://schemas.openxmlformats.org/officeDocument/2006/relationships/audio" Target="NULL"/><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gif"/><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5.png"/><Relationship Id="rId7" Type="http://schemas.openxmlformats.org/officeDocument/2006/relationships/image" Target="../media/image14.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6.png"/><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5.png"/><Relationship Id="rId7" Type="http://schemas.openxmlformats.org/officeDocument/2006/relationships/image" Target="../media/image14.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6.png"/><Relationship Id="rId4" Type="http://schemas.openxmlformats.org/officeDocument/2006/relationships/image" Target="../media/image25.sv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55.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microsoft.com/office/2007/relationships/hdphoto" Target="../media/hdphoto4.wdp"/><Relationship Id="rId5" Type="http://schemas.openxmlformats.org/officeDocument/2006/relationships/image" Target="../media/image54.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4160838" y="3276601"/>
            <a:ext cx="4184650" cy="3179763"/>
          </a:xfrm>
          <a:prstGeom prst="rect">
            <a:avLst/>
          </a:prstGeom>
          <a:noFill/>
        </p:spPr>
        <p:txBody>
          <a:bodyPr spcFirstLastPara="1" wrap="none" lIns="91276" tIns="45638" rIns="91276" bIns="45638" numCol="1">
            <a:prstTxWarp prst="textArchUp">
              <a:avLst>
                <a:gd name="adj" fmla="val 9957375"/>
              </a:avLst>
            </a:prstTxWarp>
            <a:spAutoFit/>
          </a:bodyPr>
          <a:lstStyle/>
          <a:p>
            <a:pPr algn="ctr" defTabSz="912495" fontAlgn="base">
              <a:spcBef>
                <a:spcPct val="0"/>
              </a:spcBef>
              <a:spcAft>
                <a:spcPct val="0"/>
              </a:spcAft>
              <a:defRPr/>
            </a:pPr>
            <a:endParaRPr lang="en-US" sz="4800" b="1" cap="all">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VnAvant" panose="020B7200000000000000" pitchFamily="34" charset="0"/>
            </a:endParaRPr>
          </a:p>
        </p:txBody>
      </p:sp>
      <p:pic>
        <p:nvPicPr>
          <p:cNvPr id="16" name="图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252651">
            <a:off x="119988" y="54031"/>
            <a:ext cx="1341168" cy="250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2087006" y="3956440"/>
            <a:ext cx="8068904" cy="769441"/>
          </a:xfrm>
          <a:prstGeom prst="rect">
            <a:avLst/>
          </a:prstGeom>
          <a:noFill/>
        </p:spPr>
        <p:txBody>
          <a:bodyPr wrap="square" rtlCol="0">
            <a:spAutoFit/>
          </a:bodyPr>
          <a:lstStyle/>
          <a:p>
            <a:pPr algn="ctr">
              <a:lnSpc>
                <a:spcPct val="150000"/>
              </a:lnSpc>
              <a:buClr>
                <a:srgbClr val="000000"/>
              </a:buClr>
              <a:buFont typeface="Arial"/>
              <a:buNone/>
            </a:pPr>
            <a:r>
              <a:rPr lang="vi-VN" sz="3200" b="1" kern="0" dirty="0" smtClean="0">
                <a:solidFill>
                  <a:srgbClr val="C00000"/>
                </a:solidFill>
                <a:latin typeface="HP001 Kieu 5H" panose="020B0603050302020204" pitchFamily="34" charset="0"/>
                <a:cs typeface="Times New Roman" panose="02020603050405020304" pitchFamily="18" charset="0"/>
                <a:sym typeface="Arial"/>
              </a:rPr>
              <a:t>Giáo viên: Trần Thị Anh Thư</a:t>
            </a:r>
            <a:endParaRPr lang="en-US" sz="3200" b="1" kern="0" dirty="0">
              <a:solidFill>
                <a:srgbClr val="C00000"/>
              </a:solidFill>
              <a:latin typeface="HP001 Kieu 5H" panose="020B0603050302020204" pitchFamily="34" charset="0"/>
              <a:cs typeface="Times New Roman" panose="02020603050405020304" pitchFamily="18" charset="0"/>
              <a:sym typeface="Arial"/>
            </a:endParaRPr>
          </a:p>
        </p:txBody>
      </p:sp>
      <p:pic>
        <p:nvPicPr>
          <p:cNvPr id="23" name="图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923294">
            <a:off x="9869350" y="4047847"/>
            <a:ext cx="1341168" cy="250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a:off x="831215" y="992032"/>
            <a:ext cx="10843896" cy="2262414"/>
          </a:xfrm>
          <a:prstGeom prst="rect">
            <a:avLst/>
          </a:prstGeom>
          <a:noFill/>
        </p:spPr>
        <p:txBody>
          <a:bodyPr wrap="square" rtlCol="0">
            <a:spAutoFit/>
          </a:bodyPr>
          <a:lstStyle/>
          <a:p>
            <a:pPr algn="ctr">
              <a:lnSpc>
                <a:spcPct val="150000"/>
              </a:lnSpc>
              <a:buClr>
                <a:srgbClr val="000000"/>
              </a:buClr>
              <a:buFont typeface="Arial"/>
              <a:buNone/>
            </a:pPr>
            <a:r>
              <a:rPr lang="vi-VN" sz="5000" b="1" u="sng" kern="0" dirty="0" smtClean="0">
                <a:solidFill>
                  <a:srgbClr val="002060"/>
                </a:solidFill>
                <a:latin typeface="Times New Roman" panose="02020603050405020304" pitchFamily="18" charset="0"/>
                <a:cs typeface="Times New Roman" panose="02020603050405020304" pitchFamily="18" charset="0"/>
                <a:sym typeface="Arial"/>
              </a:rPr>
              <a:t>MÔN</a:t>
            </a:r>
            <a:r>
              <a:rPr lang="vi-VN" sz="5000" b="1" kern="0" dirty="0" smtClean="0">
                <a:solidFill>
                  <a:srgbClr val="002060"/>
                </a:solidFill>
                <a:latin typeface="Times New Roman" panose="02020603050405020304" pitchFamily="18" charset="0"/>
                <a:cs typeface="Times New Roman" panose="02020603050405020304" pitchFamily="18" charset="0"/>
                <a:sym typeface="Arial"/>
              </a:rPr>
              <a:t>: TIẾNG VIỆT (ĐỌC) </a:t>
            </a:r>
          </a:p>
          <a:p>
            <a:pPr algn="ctr">
              <a:lnSpc>
                <a:spcPct val="150000"/>
              </a:lnSpc>
              <a:buClr>
                <a:srgbClr val="000000"/>
              </a:buClr>
              <a:buFont typeface="Arial"/>
              <a:buNone/>
            </a:pPr>
            <a:r>
              <a:rPr lang="vi-VN" sz="5000" b="1" kern="0" dirty="0" smtClean="0">
                <a:solidFill>
                  <a:srgbClr val="002060"/>
                </a:solidFill>
                <a:latin typeface="Times New Roman" panose="02020603050405020304" pitchFamily="18" charset="0"/>
                <a:cs typeface="Times New Roman" panose="02020603050405020304" pitchFamily="18" charset="0"/>
                <a:sym typeface="Arial"/>
              </a:rPr>
              <a:t>LỚP 5</a:t>
            </a:r>
            <a:endParaRPr lang="en-US" sz="5000" b="1" kern="0" dirty="0">
              <a:solidFill>
                <a:srgbClr val="002060"/>
              </a:solidFill>
              <a:latin typeface="Times New Roman" panose="02020603050405020304" pitchFamily="18" charset="0"/>
              <a:cs typeface="Times New Roman" panose="02020603050405020304" pitchFamily="18" charset="0"/>
              <a:sym typeface="Arial"/>
            </a:endParaRPr>
          </a:p>
        </p:txBody>
      </p:sp>
    </p:spTree>
    <p:custDataLst>
      <p:tags r:id="rId1"/>
    </p:custDataLst>
    <p:extLst>
      <p:ext uri="{BB962C8B-B14F-4D97-AF65-F5344CB8AC3E}">
        <p14:creationId xmlns:p14="http://schemas.microsoft.com/office/powerpoint/2010/main" val="1084798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8773">
        <p15:prstTrans prst="curtains"/>
      </p:transition>
    </mc:Choice>
    <mc:Fallback xmlns="">
      <p:transition spd="slow" advTm="877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par>
                                <p:cTn id="8" presetID="45"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250"/>
                                        <p:tgtEl>
                                          <p:spTgt spid="22"/>
                                        </p:tgtEl>
                                      </p:cBhvr>
                                    </p:animEffect>
                                    <p:anim calcmode="lin" valueType="num">
                                      <p:cBhvr>
                                        <p:cTn id="11" dur="3250" fill="hold"/>
                                        <p:tgtEl>
                                          <p:spTgt spid="22"/>
                                        </p:tgtEl>
                                        <p:attrNameLst>
                                          <p:attrName>ppt_w</p:attrName>
                                        </p:attrNameLst>
                                      </p:cBhvr>
                                      <p:tavLst>
                                        <p:tav tm="0" fmla="#ppt_w*sin(2.5*pi*$)">
                                          <p:val>
                                            <p:fltVal val="0"/>
                                          </p:val>
                                        </p:tav>
                                        <p:tav tm="100000">
                                          <p:val>
                                            <p:fltVal val="1"/>
                                          </p:val>
                                        </p:tav>
                                      </p:tavLst>
                                    </p:anim>
                                    <p:anim calcmode="lin" valueType="num">
                                      <p:cBhvr>
                                        <p:cTn id="12" dur="325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8">
            <a:extLst>
              <a:ext uri="{FF2B5EF4-FFF2-40B4-BE49-F238E27FC236}">
                <a16:creationId xmlns:a16="http://schemas.microsoft.com/office/drawing/2014/main" xmlns="" id="{56B88A71-0672-44AF-9452-972245EA5768}"/>
              </a:ext>
            </a:extLst>
          </p:cNvPr>
          <p:cNvSpPr/>
          <p:nvPr/>
        </p:nvSpPr>
        <p:spPr>
          <a:xfrm>
            <a:off x="0" y="0"/>
            <a:ext cx="12192000" cy="6858000"/>
          </a:xfrm>
          <a:custGeom>
            <a:avLst/>
            <a:gdLst/>
            <a:ahLst/>
            <a:cxnLst/>
            <a:rect l="l" t="t" r="r" b="b"/>
            <a:pathLst>
              <a:path w="2076268" h="2076268">
                <a:moveTo>
                  <a:pt x="0" y="0"/>
                </a:moveTo>
                <a:lnTo>
                  <a:pt x="2076268" y="0"/>
                </a:lnTo>
                <a:lnTo>
                  <a:pt x="2076268" y="2076268"/>
                </a:lnTo>
                <a:lnTo>
                  <a:pt x="0" y="207626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4" name="Picture 13" descr="A rainbow colored circle&#10;&#10;Description automatically generated">
            <a:extLst>
              <a:ext uri="{FF2B5EF4-FFF2-40B4-BE49-F238E27FC236}">
                <a16:creationId xmlns:a16="http://schemas.microsoft.com/office/drawing/2014/main" xmlns="" id="{A18689CE-77D7-433F-A901-97446D8AE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32" y="-1"/>
            <a:ext cx="12192000" cy="6096000"/>
          </a:xfrm>
          <a:prstGeom prst="rect">
            <a:avLst/>
          </a:prstGeom>
        </p:spPr>
      </p:pic>
      <p:sp>
        <p:nvSpPr>
          <p:cNvPr id="5" name="Freeform 2">
            <a:extLst>
              <a:ext uri="{FF2B5EF4-FFF2-40B4-BE49-F238E27FC236}">
                <a16:creationId xmlns:a16="http://schemas.microsoft.com/office/drawing/2014/main" xmlns="" id="{CA0A1208-C04F-44E8-A350-4787CD576133}"/>
              </a:ext>
            </a:extLst>
          </p:cNvPr>
          <p:cNvSpPr/>
          <p:nvPr/>
        </p:nvSpPr>
        <p:spPr>
          <a:xfrm>
            <a:off x="9744569" y="-255754"/>
            <a:ext cx="2737160" cy="2552402"/>
          </a:xfrm>
          <a:custGeom>
            <a:avLst/>
            <a:gdLst/>
            <a:ahLst/>
            <a:cxnLst/>
            <a:rect l="l" t="t" r="r" b="b"/>
            <a:pathLst>
              <a:path w="2737160" h="2552402">
                <a:moveTo>
                  <a:pt x="0" y="0"/>
                </a:moveTo>
                <a:lnTo>
                  <a:pt x="2737160" y="0"/>
                </a:lnTo>
                <a:lnTo>
                  <a:pt x="2737160" y="2552402"/>
                </a:lnTo>
                <a:lnTo>
                  <a:pt x="0" y="2552402"/>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13" name="Group 12">
            <a:extLst>
              <a:ext uri="{FF2B5EF4-FFF2-40B4-BE49-F238E27FC236}">
                <a16:creationId xmlns:a16="http://schemas.microsoft.com/office/drawing/2014/main" xmlns="" id="{AAD84ACE-08DD-47C4-8614-6562DB462538}"/>
              </a:ext>
            </a:extLst>
          </p:cNvPr>
          <p:cNvGrpSpPr/>
          <p:nvPr/>
        </p:nvGrpSpPr>
        <p:grpSpPr>
          <a:xfrm>
            <a:off x="0" y="5834926"/>
            <a:ext cx="12168784" cy="1023074"/>
            <a:chOff x="0" y="5834926"/>
            <a:chExt cx="12168784" cy="1023074"/>
          </a:xfrm>
        </p:grpSpPr>
        <p:sp>
          <p:nvSpPr>
            <p:cNvPr id="9" name="Freeform 28">
              <a:extLst>
                <a:ext uri="{FF2B5EF4-FFF2-40B4-BE49-F238E27FC236}">
                  <a16:creationId xmlns:a16="http://schemas.microsoft.com/office/drawing/2014/main" xmlns="" id="{2185ED04-ED2D-4EEA-9737-21DEBA876905}"/>
                </a:ext>
              </a:extLst>
            </p:cNvPr>
            <p:cNvSpPr/>
            <p:nvPr/>
          </p:nvSpPr>
          <p:spPr>
            <a:xfrm>
              <a:off x="0" y="5858493"/>
              <a:ext cx="3618127" cy="999507"/>
            </a:xfrm>
            <a:custGeom>
              <a:avLst/>
              <a:gdLst/>
              <a:ahLst/>
              <a:cxnLst/>
              <a:rect l="l" t="t" r="r" b="b"/>
              <a:pathLst>
                <a:path w="3618127" h="999507">
                  <a:moveTo>
                    <a:pt x="0" y="0"/>
                  </a:moveTo>
                  <a:lnTo>
                    <a:pt x="3618127" y="0"/>
                  </a:lnTo>
                  <a:lnTo>
                    <a:pt x="3618127" y="999508"/>
                  </a:lnTo>
                  <a:lnTo>
                    <a:pt x="0" y="999508"/>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Freeform 28">
              <a:extLst>
                <a:ext uri="{FF2B5EF4-FFF2-40B4-BE49-F238E27FC236}">
                  <a16:creationId xmlns:a16="http://schemas.microsoft.com/office/drawing/2014/main" xmlns="" id="{55EAEBAC-C693-4A52-B594-D2E627B3CC12}"/>
                </a:ext>
              </a:extLst>
            </p:cNvPr>
            <p:cNvSpPr/>
            <p:nvPr/>
          </p:nvSpPr>
          <p:spPr>
            <a:xfrm>
              <a:off x="3590730" y="5858492"/>
              <a:ext cx="3618127" cy="999507"/>
            </a:xfrm>
            <a:custGeom>
              <a:avLst/>
              <a:gdLst/>
              <a:ahLst/>
              <a:cxnLst/>
              <a:rect l="l" t="t" r="r" b="b"/>
              <a:pathLst>
                <a:path w="3618127" h="999507">
                  <a:moveTo>
                    <a:pt x="0" y="0"/>
                  </a:moveTo>
                  <a:lnTo>
                    <a:pt x="3618127" y="0"/>
                  </a:lnTo>
                  <a:lnTo>
                    <a:pt x="3618127" y="999508"/>
                  </a:lnTo>
                  <a:lnTo>
                    <a:pt x="0" y="999508"/>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28">
              <a:extLst>
                <a:ext uri="{FF2B5EF4-FFF2-40B4-BE49-F238E27FC236}">
                  <a16:creationId xmlns:a16="http://schemas.microsoft.com/office/drawing/2014/main" xmlns="" id="{7EC4F775-FE0B-4F6C-8BA1-E8DDA5C38A44}"/>
                </a:ext>
              </a:extLst>
            </p:cNvPr>
            <p:cNvSpPr/>
            <p:nvPr/>
          </p:nvSpPr>
          <p:spPr>
            <a:xfrm>
              <a:off x="7208857" y="5834926"/>
              <a:ext cx="3618127" cy="999507"/>
            </a:xfrm>
            <a:custGeom>
              <a:avLst/>
              <a:gdLst/>
              <a:ahLst/>
              <a:cxnLst/>
              <a:rect l="l" t="t" r="r" b="b"/>
              <a:pathLst>
                <a:path w="3618127" h="999507">
                  <a:moveTo>
                    <a:pt x="0" y="0"/>
                  </a:moveTo>
                  <a:lnTo>
                    <a:pt x="3618127" y="0"/>
                  </a:lnTo>
                  <a:lnTo>
                    <a:pt x="3618127" y="999508"/>
                  </a:lnTo>
                  <a:lnTo>
                    <a:pt x="0" y="999508"/>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Freeform 28">
              <a:extLst>
                <a:ext uri="{FF2B5EF4-FFF2-40B4-BE49-F238E27FC236}">
                  <a16:creationId xmlns:a16="http://schemas.microsoft.com/office/drawing/2014/main" xmlns="" id="{AED2B444-5C0D-49C9-80EC-E1656603C114}"/>
                </a:ext>
              </a:extLst>
            </p:cNvPr>
            <p:cNvSpPr/>
            <p:nvPr/>
          </p:nvSpPr>
          <p:spPr>
            <a:xfrm>
              <a:off x="8550657" y="5834926"/>
              <a:ext cx="3618127" cy="999507"/>
            </a:xfrm>
            <a:custGeom>
              <a:avLst/>
              <a:gdLst/>
              <a:ahLst/>
              <a:cxnLst/>
              <a:rect l="l" t="t" r="r" b="b"/>
              <a:pathLst>
                <a:path w="3618127" h="999507">
                  <a:moveTo>
                    <a:pt x="0" y="0"/>
                  </a:moveTo>
                  <a:lnTo>
                    <a:pt x="3618127" y="0"/>
                  </a:lnTo>
                  <a:lnTo>
                    <a:pt x="3618127" y="999508"/>
                  </a:lnTo>
                  <a:lnTo>
                    <a:pt x="0" y="999508"/>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4" name="Picture 3">
            <a:extLst>
              <a:ext uri="{FF2B5EF4-FFF2-40B4-BE49-F238E27FC236}">
                <a16:creationId xmlns:a16="http://schemas.microsoft.com/office/drawing/2014/main" xmlns="" id="{D28676B9-7130-7D93-18C0-0588CF0B752D}"/>
              </a:ext>
            </a:extLst>
          </p:cNvPr>
          <p:cNvPicPr>
            <a:picLocks noChangeAspect="1"/>
          </p:cNvPicPr>
          <p:nvPr/>
        </p:nvPicPr>
        <p:blipFill>
          <a:blip r:embed="rId7"/>
          <a:stretch>
            <a:fillRect/>
          </a:stretch>
        </p:blipFill>
        <p:spPr>
          <a:xfrm>
            <a:off x="0" y="-1"/>
            <a:ext cx="6000750" cy="6876815"/>
          </a:xfrm>
          <a:prstGeom prst="rect">
            <a:avLst/>
          </a:prstGeom>
        </p:spPr>
      </p:pic>
      <p:pic>
        <p:nvPicPr>
          <p:cNvPr id="18" name="Picture 17">
            <a:extLst>
              <a:ext uri="{FF2B5EF4-FFF2-40B4-BE49-F238E27FC236}">
                <a16:creationId xmlns:a16="http://schemas.microsoft.com/office/drawing/2014/main" xmlns="" id="{CB579028-E988-5584-F6F4-636C9659C2E1}"/>
              </a:ext>
            </a:extLst>
          </p:cNvPr>
          <p:cNvPicPr>
            <a:picLocks noChangeAspect="1"/>
          </p:cNvPicPr>
          <p:nvPr/>
        </p:nvPicPr>
        <p:blipFill>
          <a:blip r:embed="rId8"/>
          <a:stretch>
            <a:fillRect/>
          </a:stretch>
        </p:blipFill>
        <p:spPr>
          <a:xfrm>
            <a:off x="6172200" y="2465736"/>
            <a:ext cx="5832668" cy="1738723"/>
          </a:xfrm>
          <a:prstGeom prst="rect">
            <a:avLst/>
          </a:prstGeom>
        </p:spPr>
      </p:pic>
    </p:spTree>
    <p:extLst>
      <p:ext uri="{BB962C8B-B14F-4D97-AF65-F5344CB8AC3E}">
        <p14:creationId xmlns:p14="http://schemas.microsoft.com/office/powerpoint/2010/main" val="17195636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8">
            <a:extLst>
              <a:ext uri="{FF2B5EF4-FFF2-40B4-BE49-F238E27FC236}">
                <a16:creationId xmlns:a16="http://schemas.microsoft.com/office/drawing/2014/main" xmlns="" id="{56B88A71-0672-44AF-9452-972245EA5768}"/>
              </a:ext>
            </a:extLst>
          </p:cNvPr>
          <p:cNvSpPr/>
          <p:nvPr/>
        </p:nvSpPr>
        <p:spPr>
          <a:xfrm>
            <a:off x="0" y="0"/>
            <a:ext cx="12192000" cy="6858000"/>
          </a:xfrm>
          <a:custGeom>
            <a:avLst/>
            <a:gdLst/>
            <a:ahLst/>
            <a:cxnLst/>
            <a:rect l="l" t="t" r="r" b="b"/>
            <a:pathLst>
              <a:path w="2076268" h="2076268">
                <a:moveTo>
                  <a:pt x="0" y="0"/>
                </a:moveTo>
                <a:lnTo>
                  <a:pt x="2076268" y="0"/>
                </a:lnTo>
                <a:lnTo>
                  <a:pt x="2076268" y="2076268"/>
                </a:lnTo>
                <a:lnTo>
                  <a:pt x="0" y="207626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US"/>
          </a:p>
        </p:txBody>
      </p:sp>
      <p:pic>
        <p:nvPicPr>
          <p:cNvPr id="14" name="Picture 13" descr="A rainbow colored circle&#10;&#10;Description automatically generated">
            <a:extLst>
              <a:ext uri="{FF2B5EF4-FFF2-40B4-BE49-F238E27FC236}">
                <a16:creationId xmlns:a16="http://schemas.microsoft.com/office/drawing/2014/main" xmlns="" id="{A18689CE-77D7-433F-A901-97446D8AE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32" y="-1"/>
            <a:ext cx="12192000" cy="6096000"/>
          </a:xfrm>
          <a:prstGeom prst="rect">
            <a:avLst/>
          </a:prstGeom>
        </p:spPr>
      </p:pic>
      <p:sp>
        <p:nvSpPr>
          <p:cNvPr id="5" name="Freeform 2">
            <a:extLst>
              <a:ext uri="{FF2B5EF4-FFF2-40B4-BE49-F238E27FC236}">
                <a16:creationId xmlns:a16="http://schemas.microsoft.com/office/drawing/2014/main" xmlns="" id="{CA0A1208-C04F-44E8-A350-4787CD576133}"/>
              </a:ext>
            </a:extLst>
          </p:cNvPr>
          <p:cNvSpPr/>
          <p:nvPr/>
        </p:nvSpPr>
        <p:spPr>
          <a:xfrm>
            <a:off x="9744569" y="-255754"/>
            <a:ext cx="2737160" cy="2552402"/>
          </a:xfrm>
          <a:custGeom>
            <a:avLst/>
            <a:gdLst/>
            <a:ahLst/>
            <a:cxnLst/>
            <a:rect l="l" t="t" r="r" b="b"/>
            <a:pathLst>
              <a:path w="2737160" h="2552402">
                <a:moveTo>
                  <a:pt x="0" y="0"/>
                </a:moveTo>
                <a:lnTo>
                  <a:pt x="2737160" y="0"/>
                </a:lnTo>
                <a:lnTo>
                  <a:pt x="2737160" y="2552402"/>
                </a:lnTo>
                <a:lnTo>
                  <a:pt x="0" y="2552402"/>
                </a:lnTo>
                <a:lnTo>
                  <a:pt x="0" y="0"/>
                </a:lnTo>
                <a:close/>
              </a:path>
            </a:pathLst>
          </a:custGeom>
          <a:blipFill>
            <a:blip r:embed="rId5"/>
            <a:stretch>
              <a:fillRect/>
            </a:stretch>
          </a:blipFill>
        </p:spPr>
        <p:txBody>
          <a:bodyPr/>
          <a:lstStyle/>
          <a:p>
            <a:endParaRPr lang="en-US"/>
          </a:p>
        </p:txBody>
      </p:sp>
      <p:grpSp>
        <p:nvGrpSpPr>
          <p:cNvPr id="13" name="Group 12">
            <a:extLst>
              <a:ext uri="{FF2B5EF4-FFF2-40B4-BE49-F238E27FC236}">
                <a16:creationId xmlns:a16="http://schemas.microsoft.com/office/drawing/2014/main" xmlns="" id="{AAD84ACE-08DD-47C4-8614-6562DB462538}"/>
              </a:ext>
            </a:extLst>
          </p:cNvPr>
          <p:cNvGrpSpPr/>
          <p:nvPr/>
        </p:nvGrpSpPr>
        <p:grpSpPr>
          <a:xfrm>
            <a:off x="0" y="5834926"/>
            <a:ext cx="12168784" cy="1023074"/>
            <a:chOff x="0" y="5834926"/>
            <a:chExt cx="12168784" cy="1023074"/>
          </a:xfrm>
        </p:grpSpPr>
        <p:sp>
          <p:nvSpPr>
            <p:cNvPr id="9" name="Freeform 28">
              <a:extLst>
                <a:ext uri="{FF2B5EF4-FFF2-40B4-BE49-F238E27FC236}">
                  <a16:creationId xmlns:a16="http://schemas.microsoft.com/office/drawing/2014/main" xmlns="" id="{2185ED04-ED2D-4EEA-9737-21DEBA876905}"/>
                </a:ext>
              </a:extLst>
            </p:cNvPr>
            <p:cNvSpPr/>
            <p:nvPr/>
          </p:nvSpPr>
          <p:spPr>
            <a:xfrm>
              <a:off x="0" y="5858493"/>
              <a:ext cx="3618127" cy="999507"/>
            </a:xfrm>
            <a:custGeom>
              <a:avLst/>
              <a:gdLst/>
              <a:ahLst/>
              <a:cxnLst/>
              <a:rect l="l" t="t" r="r" b="b"/>
              <a:pathLst>
                <a:path w="3618127" h="999507">
                  <a:moveTo>
                    <a:pt x="0" y="0"/>
                  </a:moveTo>
                  <a:lnTo>
                    <a:pt x="3618127" y="0"/>
                  </a:lnTo>
                  <a:lnTo>
                    <a:pt x="3618127" y="999508"/>
                  </a:lnTo>
                  <a:lnTo>
                    <a:pt x="0" y="999508"/>
                  </a:lnTo>
                  <a:lnTo>
                    <a:pt x="0" y="0"/>
                  </a:lnTo>
                  <a:close/>
                </a:path>
              </a:pathLst>
            </a:custGeom>
            <a:blipFill>
              <a:blip r:embed="rId6"/>
              <a:stretch>
                <a:fillRect/>
              </a:stretch>
            </a:blipFill>
          </p:spPr>
          <p:txBody>
            <a:bodyPr/>
            <a:lstStyle/>
            <a:p>
              <a:endParaRPr lang="en-US"/>
            </a:p>
          </p:txBody>
        </p:sp>
        <p:sp>
          <p:nvSpPr>
            <p:cNvPr id="10" name="Freeform 28">
              <a:extLst>
                <a:ext uri="{FF2B5EF4-FFF2-40B4-BE49-F238E27FC236}">
                  <a16:creationId xmlns:a16="http://schemas.microsoft.com/office/drawing/2014/main" xmlns="" id="{55EAEBAC-C693-4A52-B594-D2E627B3CC12}"/>
                </a:ext>
              </a:extLst>
            </p:cNvPr>
            <p:cNvSpPr/>
            <p:nvPr/>
          </p:nvSpPr>
          <p:spPr>
            <a:xfrm>
              <a:off x="3590730" y="5858492"/>
              <a:ext cx="3618127" cy="999507"/>
            </a:xfrm>
            <a:custGeom>
              <a:avLst/>
              <a:gdLst/>
              <a:ahLst/>
              <a:cxnLst/>
              <a:rect l="l" t="t" r="r" b="b"/>
              <a:pathLst>
                <a:path w="3618127" h="999507">
                  <a:moveTo>
                    <a:pt x="0" y="0"/>
                  </a:moveTo>
                  <a:lnTo>
                    <a:pt x="3618127" y="0"/>
                  </a:lnTo>
                  <a:lnTo>
                    <a:pt x="3618127" y="999508"/>
                  </a:lnTo>
                  <a:lnTo>
                    <a:pt x="0" y="999508"/>
                  </a:lnTo>
                  <a:lnTo>
                    <a:pt x="0" y="0"/>
                  </a:lnTo>
                  <a:close/>
                </a:path>
              </a:pathLst>
            </a:custGeom>
            <a:blipFill>
              <a:blip r:embed="rId6"/>
              <a:stretch>
                <a:fillRect/>
              </a:stretch>
            </a:blipFill>
          </p:spPr>
          <p:txBody>
            <a:bodyPr/>
            <a:lstStyle/>
            <a:p>
              <a:endParaRPr lang="en-US"/>
            </a:p>
          </p:txBody>
        </p:sp>
        <p:sp>
          <p:nvSpPr>
            <p:cNvPr id="11" name="Freeform 28">
              <a:extLst>
                <a:ext uri="{FF2B5EF4-FFF2-40B4-BE49-F238E27FC236}">
                  <a16:creationId xmlns:a16="http://schemas.microsoft.com/office/drawing/2014/main" xmlns="" id="{7EC4F775-FE0B-4F6C-8BA1-E8DDA5C38A44}"/>
                </a:ext>
              </a:extLst>
            </p:cNvPr>
            <p:cNvSpPr/>
            <p:nvPr/>
          </p:nvSpPr>
          <p:spPr>
            <a:xfrm>
              <a:off x="7208857" y="5834926"/>
              <a:ext cx="3618127" cy="999507"/>
            </a:xfrm>
            <a:custGeom>
              <a:avLst/>
              <a:gdLst/>
              <a:ahLst/>
              <a:cxnLst/>
              <a:rect l="l" t="t" r="r" b="b"/>
              <a:pathLst>
                <a:path w="3618127" h="999507">
                  <a:moveTo>
                    <a:pt x="0" y="0"/>
                  </a:moveTo>
                  <a:lnTo>
                    <a:pt x="3618127" y="0"/>
                  </a:lnTo>
                  <a:lnTo>
                    <a:pt x="3618127" y="999508"/>
                  </a:lnTo>
                  <a:lnTo>
                    <a:pt x="0" y="999508"/>
                  </a:lnTo>
                  <a:lnTo>
                    <a:pt x="0" y="0"/>
                  </a:lnTo>
                  <a:close/>
                </a:path>
              </a:pathLst>
            </a:custGeom>
            <a:blipFill>
              <a:blip r:embed="rId6"/>
              <a:stretch>
                <a:fillRect/>
              </a:stretch>
            </a:blipFill>
          </p:spPr>
          <p:txBody>
            <a:bodyPr/>
            <a:lstStyle/>
            <a:p>
              <a:endParaRPr lang="en-US"/>
            </a:p>
          </p:txBody>
        </p:sp>
        <p:sp>
          <p:nvSpPr>
            <p:cNvPr id="12" name="Freeform 28">
              <a:extLst>
                <a:ext uri="{FF2B5EF4-FFF2-40B4-BE49-F238E27FC236}">
                  <a16:creationId xmlns:a16="http://schemas.microsoft.com/office/drawing/2014/main" xmlns="" id="{AED2B444-5C0D-49C9-80EC-E1656603C114}"/>
                </a:ext>
              </a:extLst>
            </p:cNvPr>
            <p:cNvSpPr/>
            <p:nvPr/>
          </p:nvSpPr>
          <p:spPr>
            <a:xfrm>
              <a:off x="8550657" y="5834926"/>
              <a:ext cx="3618127" cy="999507"/>
            </a:xfrm>
            <a:custGeom>
              <a:avLst/>
              <a:gdLst/>
              <a:ahLst/>
              <a:cxnLst/>
              <a:rect l="l" t="t" r="r" b="b"/>
              <a:pathLst>
                <a:path w="3618127" h="999507">
                  <a:moveTo>
                    <a:pt x="0" y="0"/>
                  </a:moveTo>
                  <a:lnTo>
                    <a:pt x="3618127" y="0"/>
                  </a:lnTo>
                  <a:lnTo>
                    <a:pt x="3618127" y="999508"/>
                  </a:lnTo>
                  <a:lnTo>
                    <a:pt x="0" y="999508"/>
                  </a:lnTo>
                  <a:lnTo>
                    <a:pt x="0" y="0"/>
                  </a:lnTo>
                  <a:close/>
                </a:path>
              </a:pathLst>
            </a:custGeom>
            <a:blipFill>
              <a:blip r:embed="rId6"/>
              <a:stretch>
                <a:fillRect/>
              </a:stretch>
            </a:blipFill>
          </p:spPr>
          <p:txBody>
            <a:bodyPr/>
            <a:lstStyle/>
            <a:p>
              <a:endParaRPr lang="en-US"/>
            </a:p>
          </p:txBody>
        </p:sp>
      </p:grpSp>
      <p:pic>
        <p:nvPicPr>
          <p:cNvPr id="8" name="Picture 2" descr="PHÁT TRIỂN NĂNG LỰC THẨM MỸ BẰNG TOÁN HỌC - POMath">
            <a:extLst>
              <a:ext uri="{FF2B5EF4-FFF2-40B4-BE49-F238E27FC236}">
                <a16:creationId xmlns:a16="http://schemas.microsoft.com/office/drawing/2014/main" xmlns="" id="{C08C3C06-C48B-9614-3B1A-1E4F92A668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24100" y="2416287"/>
            <a:ext cx="7956749" cy="445228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xmlns="" id="{3DA0BCC2-07F0-FC3A-ACC2-B213808A979E}"/>
              </a:ext>
            </a:extLst>
          </p:cNvPr>
          <p:cNvPicPr>
            <a:picLocks noChangeAspect="1"/>
          </p:cNvPicPr>
          <p:nvPr/>
        </p:nvPicPr>
        <p:blipFill>
          <a:blip r:embed="rId8"/>
          <a:stretch>
            <a:fillRect/>
          </a:stretch>
        </p:blipFill>
        <p:spPr>
          <a:xfrm>
            <a:off x="8437137" y="3004921"/>
            <a:ext cx="2799288" cy="2799288"/>
          </a:xfrm>
          <a:prstGeom prst="rect">
            <a:avLst/>
          </a:prstGeom>
        </p:spPr>
      </p:pic>
      <p:pic>
        <p:nvPicPr>
          <p:cNvPr id="16" name="Picture 15">
            <a:extLst>
              <a:ext uri="{FF2B5EF4-FFF2-40B4-BE49-F238E27FC236}">
                <a16:creationId xmlns:a16="http://schemas.microsoft.com/office/drawing/2014/main" xmlns="" id="{2AE3647B-6DDC-6E8C-AA77-065C75EBDDE0}"/>
              </a:ext>
            </a:extLst>
          </p:cNvPr>
          <p:cNvPicPr>
            <a:picLocks noChangeAspect="1"/>
          </p:cNvPicPr>
          <p:nvPr/>
        </p:nvPicPr>
        <p:blipFill>
          <a:blip r:embed="rId9"/>
          <a:stretch>
            <a:fillRect/>
          </a:stretch>
        </p:blipFill>
        <p:spPr>
          <a:xfrm>
            <a:off x="955575" y="762001"/>
            <a:ext cx="10961558" cy="3164098"/>
          </a:xfrm>
          <a:prstGeom prst="rect">
            <a:avLst/>
          </a:prstGeom>
        </p:spPr>
      </p:pic>
    </p:spTree>
    <p:extLst>
      <p:ext uri="{BB962C8B-B14F-4D97-AF65-F5344CB8AC3E}">
        <p14:creationId xmlns:p14="http://schemas.microsoft.com/office/powerpoint/2010/main" val="834553893"/>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8">
            <a:extLst>
              <a:ext uri="{FF2B5EF4-FFF2-40B4-BE49-F238E27FC236}">
                <a16:creationId xmlns:a16="http://schemas.microsoft.com/office/drawing/2014/main" xmlns="" id="{8472FDE9-A44B-47B8-AF48-9ADF5415DFDC}"/>
              </a:ext>
            </a:extLst>
          </p:cNvPr>
          <p:cNvSpPr/>
          <p:nvPr/>
        </p:nvSpPr>
        <p:spPr>
          <a:xfrm>
            <a:off x="0" y="0"/>
            <a:ext cx="12192000" cy="6858000"/>
          </a:xfrm>
          <a:custGeom>
            <a:avLst/>
            <a:gdLst/>
            <a:ahLst/>
            <a:cxnLst/>
            <a:rect l="l" t="t" r="r" b="b"/>
            <a:pathLst>
              <a:path w="2076268" h="2076268">
                <a:moveTo>
                  <a:pt x="0" y="0"/>
                </a:moveTo>
                <a:lnTo>
                  <a:pt x="2076268" y="0"/>
                </a:lnTo>
                <a:lnTo>
                  <a:pt x="2076268" y="2076268"/>
                </a:lnTo>
                <a:lnTo>
                  <a:pt x="0" y="2076268"/>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endParaRPr lang="en-US"/>
          </a:p>
        </p:txBody>
      </p:sp>
      <p:grpSp>
        <p:nvGrpSpPr>
          <p:cNvPr id="9" name="Group 8">
            <a:extLst>
              <a:ext uri="{FF2B5EF4-FFF2-40B4-BE49-F238E27FC236}">
                <a16:creationId xmlns:a16="http://schemas.microsoft.com/office/drawing/2014/main" xmlns="" id="{C8773050-0D65-4A33-AD80-1695C8DD79D0}"/>
              </a:ext>
            </a:extLst>
          </p:cNvPr>
          <p:cNvGrpSpPr/>
          <p:nvPr/>
        </p:nvGrpSpPr>
        <p:grpSpPr>
          <a:xfrm>
            <a:off x="1358988" y="387077"/>
            <a:ext cx="9385212" cy="1554924"/>
            <a:chOff x="177888" y="242199"/>
            <a:chExt cx="8971003" cy="1554924"/>
          </a:xfrm>
        </p:grpSpPr>
        <p:sp>
          <p:nvSpPr>
            <p:cNvPr id="4" name="Rectangle: Rounded Corners 3">
              <a:extLst>
                <a:ext uri="{FF2B5EF4-FFF2-40B4-BE49-F238E27FC236}">
                  <a16:creationId xmlns:a16="http://schemas.microsoft.com/office/drawing/2014/main" xmlns="" id="{BC82C335-F87F-473C-86A3-BA387677AC2D}"/>
                </a:ext>
              </a:extLst>
            </p:cNvPr>
            <p:cNvSpPr/>
            <p:nvPr/>
          </p:nvSpPr>
          <p:spPr>
            <a:xfrm>
              <a:off x="641997" y="242199"/>
              <a:ext cx="8506894" cy="1554924"/>
            </a:xfrm>
            <a:custGeom>
              <a:avLst/>
              <a:gdLst>
                <a:gd name="connsiteX0" fmla="*/ 0 w 8506894"/>
                <a:gd name="connsiteY0" fmla="*/ 436871 h 1554924"/>
                <a:gd name="connsiteX1" fmla="*/ 436871 w 8506894"/>
                <a:gd name="connsiteY1" fmla="*/ 0 h 1554924"/>
                <a:gd name="connsiteX2" fmla="*/ 1054462 w 8506894"/>
                <a:gd name="connsiteY2" fmla="*/ 0 h 1554924"/>
                <a:gd name="connsiteX3" fmla="*/ 1748385 w 8506894"/>
                <a:gd name="connsiteY3" fmla="*/ 0 h 1554924"/>
                <a:gd name="connsiteX4" fmla="*/ 2518640 w 8506894"/>
                <a:gd name="connsiteY4" fmla="*/ 0 h 1554924"/>
                <a:gd name="connsiteX5" fmla="*/ 2983568 w 8506894"/>
                <a:gd name="connsiteY5" fmla="*/ 0 h 1554924"/>
                <a:gd name="connsiteX6" fmla="*/ 3524828 w 8506894"/>
                <a:gd name="connsiteY6" fmla="*/ 0 h 1554924"/>
                <a:gd name="connsiteX7" fmla="*/ 4142419 w 8506894"/>
                <a:gd name="connsiteY7" fmla="*/ 0 h 1554924"/>
                <a:gd name="connsiteX8" fmla="*/ 4989005 w 8506894"/>
                <a:gd name="connsiteY8" fmla="*/ 0 h 1554924"/>
                <a:gd name="connsiteX9" fmla="*/ 5453934 w 8506894"/>
                <a:gd name="connsiteY9" fmla="*/ 0 h 1554924"/>
                <a:gd name="connsiteX10" fmla="*/ 6147857 w 8506894"/>
                <a:gd name="connsiteY10" fmla="*/ 0 h 1554924"/>
                <a:gd name="connsiteX11" fmla="*/ 6994442 w 8506894"/>
                <a:gd name="connsiteY11" fmla="*/ 0 h 1554924"/>
                <a:gd name="connsiteX12" fmla="*/ 7459371 w 8506894"/>
                <a:gd name="connsiteY12" fmla="*/ 0 h 1554924"/>
                <a:gd name="connsiteX13" fmla="*/ 8070023 w 8506894"/>
                <a:gd name="connsiteY13" fmla="*/ 0 h 1554924"/>
                <a:gd name="connsiteX14" fmla="*/ 8506894 w 8506894"/>
                <a:gd name="connsiteY14" fmla="*/ 436871 h 1554924"/>
                <a:gd name="connsiteX15" fmla="*/ 8506894 w 8506894"/>
                <a:gd name="connsiteY15" fmla="*/ 1118053 h 1554924"/>
                <a:gd name="connsiteX16" fmla="*/ 8070023 w 8506894"/>
                <a:gd name="connsiteY16" fmla="*/ 1554924 h 1554924"/>
                <a:gd name="connsiteX17" fmla="*/ 7299769 w 8506894"/>
                <a:gd name="connsiteY17" fmla="*/ 1554924 h 1554924"/>
                <a:gd name="connsiteX18" fmla="*/ 6682177 w 8506894"/>
                <a:gd name="connsiteY18" fmla="*/ 1554924 h 1554924"/>
                <a:gd name="connsiteX19" fmla="*/ 6217249 w 8506894"/>
                <a:gd name="connsiteY19" fmla="*/ 1554924 h 1554924"/>
                <a:gd name="connsiteX20" fmla="*/ 5675989 w 8506894"/>
                <a:gd name="connsiteY20" fmla="*/ 1554924 h 1554924"/>
                <a:gd name="connsiteX21" fmla="*/ 4982066 w 8506894"/>
                <a:gd name="connsiteY21" fmla="*/ 1554924 h 1554924"/>
                <a:gd name="connsiteX22" fmla="*/ 4440806 w 8506894"/>
                <a:gd name="connsiteY22" fmla="*/ 1554924 h 1554924"/>
                <a:gd name="connsiteX23" fmla="*/ 3594220 w 8506894"/>
                <a:gd name="connsiteY23" fmla="*/ 1554924 h 1554924"/>
                <a:gd name="connsiteX24" fmla="*/ 3052960 w 8506894"/>
                <a:gd name="connsiteY24" fmla="*/ 1554924 h 1554924"/>
                <a:gd name="connsiteX25" fmla="*/ 2435369 w 8506894"/>
                <a:gd name="connsiteY25" fmla="*/ 1554924 h 1554924"/>
                <a:gd name="connsiteX26" fmla="*/ 1741446 w 8506894"/>
                <a:gd name="connsiteY26" fmla="*/ 1554924 h 1554924"/>
                <a:gd name="connsiteX27" fmla="*/ 436871 w 8506894"/>
                <a:gd name="connsiteY27" fmla="*/ 1554924 h 1554924"/>
                <a:gd name="connsiteX28" fmla="*/ 0 w 8506894"/>
                <a:gd name="connsiteY28" fmla="*/ 1118053 h 1554924"/>
                <a:gd name="connsiteX29" fmla="*/ 0 w 8506894"/>
                <a:gd name="connsiteY29" fmla="*/ 436871 h 155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506894" h="1554924" fill="none" extrusionOk="0">
                  <a:moveTo>
                    <a:pt x="0" y="436871"/>
                  </a:moveTo>
                  <a:cubicBezTo>
                    <a:pt x="30426" y="198257"/>
                    <a:pt x="191711" y="3813"/>
                    <a:pt x="436871" y="0"/>
                  </a:cubicBezTo>
                  <a:cubicBezTo>
                    <a:pt x="737667" y="-24903"/>
                    <a:pt x="807854" y="24545"/>
                    <a:pt x="1054462" y="0"/>
                  </a:cubicBezTo>
                  <a:cubicBezTo>
                    <a:pt x="1301070" y="-24545"/>
                    <a:pt x="1452033" y="-9736"/>
                    <a:pt x="1748385" y="0"/>
                  </a:cubicBezTo>
                  <a:cubicBezTo>
                    <a:pt x="2044737" y="9736"/>
                    <a:pt x="2298408" y="-10313"/>
                    <a:pt x="2518640" y="0"/>
                  </a:cubicBezTo>
                  <a:cubicBezTo>
                    <a:pt x="2738872" y="10313"/>
                    <a:pt x="2856090" y="14194"/>
                    <a:pt x="2983568" y="0"/>
                  </a:cubicBezTo>
                  <a:cubicBezTo>
                    <a:pt x="3111046" y="-14194"/>
                    <a:pt x="3310019" y="18984"/>
                    <a:pt x="3524828" y="0"/>
                  </a:cubicBezTo>
                  <a:cubicBezTo>
                    <a:pt x="3739637" y="-18984"/>
                    <a:pt x="3996174" y="-20002"/>
                    <a:pt x="4142419" y="0"/>
                  </a:cubicBezTo>
                  <a:cubicBezTo>
                    <a:pt x="4288664" y="20002"/>
                    <a:pt x="4610789" y="5843"/>
                    <a:pt x="4989005" y="0"/>
                  </a:cubicBezTo>
                  <a:cubicBezTo>
                    <a:pt x="5367221" y="-5843"/>
                    <a:pt x="5301430" y="22702"/>
                    <a:pt x="5453934" y="0"/>
                  </a:cubicBezTo>
                  <a:cubicBezTo>
                    <a:pt x="5606438" y="-22702"/>
                    <a:pt x="5924342" y="15980"/>
                    <a:pt x="6147857" y="0"/>
                  </a:cubicBezTo>
                  <a:cubicBezTo>
                    <a:pt x="6371372" y="-15980"/>
                    <a:pt x="6778864" y="876"/>
                    <a:pt x="6994442" y="0"/>
                  </a:cubicBezTo>
                  <a:cubicBezTo>
                    <a:pt x="7210021" y="-876"/>
                    <a:pt x="7248319" y="6328"/>
                    <a:pt x="7459371" y="0"/>
                  </a:cubicBezTo>
                  <a:cubicBezTo>
                    <a:pt x="7670423" y="-6328"/>
                    <a:pt x="7857982" y="-9169"/>
                    <a:pt x="8070023" y="0"/>
                  </a:cubicBezTo>
                  <a:cubicBezTo>
                    <a:pt x="8293994" y="-11753"/>
                    <a:pt x="8493835" y="247197"/>
                    <a:pt x="8506894" y="436871"/>
                  </a:cubicBezTo>
                  <a:cubicBezTo>
                    <a:pt x="8486494" y="693576"/>
                    <a:pt x="8497965" y="828644"/>
                    <a:pt x="8506894" y="1118053"/>
                  </a:cubicBezTo>
                  <a:cubicBezTo>
                    <a:pt x="8468601" y="1328995"/>
                    <a:pt x="8328809" y="1587714"/>
                    <a:pt x="8070023" y="1554924"/>
                  </a:cubicBezTo>
                  <a:cubicBezTo>
                    <a:pt x="7750239" y="1555761"/>
                    <a:pt x="7629372" y="1539908"/>
                    <a:pt x="7299769" y="1554924"/>
                  </a:cubicBezTo>
                  <a:cubicBezTo>
                    <a:pt x="6970166" y="1569940"/>
                    <a:pt x="6888371" y="1573237"/>
                    <a:pt x="6682177" y="1554924"/>
                  </a:cubicBezTo>
                  <a:cubicBezTo>
                    <a:pt x="6475983" y="1536611"/>
                    <a:pt x="6371945" y="1569462"/>
                    <a:pt x="6217249" y="1554924"/>
                  </a:cubicBezTo>
                  <a:cubicBezTo>
                    <a:pt x="6062553" y="1540386"/>
                    <a:pt x="5817709" y="1528349"/>
                    <a:pt x="5675989" y="1554924"/>
                  </a:cubicBezTo>
                  <a:cubicBezTo>
                    <a:pt x="5534269" y="1581499"/>
                    <a:pt x="5160035" y="1557376"/>
                    <a:pt x="4982066" y="1554924"/>
                  </a:cubicBezTo>
                  <a:cubicBezTo>
                    <a:pt x="4804097" y="1552472"/>
                    <a:pt x="4601362" y="1554967"/>
                    <a:pt x="4440806" y="1554924"/>
                  </a:cubicBezTo>
                  <a:cubicBezTo>
                    <a:pt x="4280250" y="1554881"/>
                    <a:pt x="3859010" y="1579142"/>
                    <a:pt x="3594220" y="1554924"/>
                  </a:cubicBezTo>
                  <a:cubicBezTo>
                    <a:pt x="3329430" y="1530706"/>
                    <a:pt x="3173848" y="1530903"/>
                    <a:pt x="3052960" y="1554924"/>
                  </a:cubicBezTo>
                  <a:cubicBezTo>
                    <a:pt x="2932072" y="1578945"/>
                    <a:pt x="2613492" y="1535843"/>
                    <a:pt x="2435369" y="1554924"/>
                  </a:cubicBezTo>
                  <a:cubicBezTo>
                    <a:pt x="2257246" y="1574005"/>
                    <a:pt x="1939309" y="1564167"/>
                    <a:pt x="1741446" y="1554924"/>
                  </a:cubicBezTo>
                  <a:cubicBezTo>
                    <a:pt x="1543583" y="1545681"/>
                    <a:pt x="809855" y="1494247"/>
                    <a:pt x="436871" y="1554924"/>
                  </a:cubicBezTo>
                  <a:cubicBezTo>
                    <a:pt x="229136" y="1539373"/>
                    <a:pt x="1189" y="1325218"/>
                    <a:pt x="0" y="1118053"/>
                  </a:cubicBezTo>
                  <a:cubicBezTo>
                    <a:pt x="-8508" y="826541"/>
                    <a:pt x="10991" y="711821"/>
                    <a:pt x="0" y="436871"/>
                  </a:cubicBezTo>
                  <a:close/>
                </a:path>
                <a:path w="8506894" h="1554924" stroke="0" extrusionOk="0">
                  <a:moveTo>
                    <a:pt x="0" y="436871"/>
                  </a:moveTo>
                  <a:cubicBezTo>
                    <a:pt x="-29801" y="157464"/>
                    <a:pt x="222746" y="4732"/>
                    <a:pt x="436871" y="0"/>
                  </a:cubicBezTo>
                  <a:cubicBezTo>
                    <a:pt x="557631" y="11883"/>
                    <a:pt x="746200" y="1332"/>
                    <a:pt x="901799" y="0"/>
                  </a:cubicBezTo>
                  <a:cubicBezTo>
                    <a:pt x="1057398" y="-1332"/>
                    <a:pt x="1264539" y="-3806"/>
                    <a:pt x="1366728" y="0"/>
                  </a:cubicBezTo>
                  <a:cubicBezTo>
                    <a:pt x="1468917" y="3806"/>
                    <a:pt x="1762382" y="20621"/>
                    <a:pt x="2060651" y="0"/>
                  </a:cubicBezTo>
                  <a:cubicBezTo>
                    <a:pt x="2358920" y="-20621"/>
                    <a:pt x="2404780" y="-21537"/>
                    <a:pt x="2525579" y="0"/>
                  </a:cubicBezTo>
                  <a:cubicBezTo>
                    <a:pt x="2646378" y="21537"/>
                    <a:pt x="3030658" y="10608"/>
                    <a:pt x="3295833" y="0"/>
                  </a:cubicBezTo>
                  <a:cubicBezTo>
                    <a:pt x="3561008" y="-10608"/>
                    <a:pt x="3787796" y="22901"/>
                    <a:pt x="3913425" y="0"/>
                  </a:cubicBezTo>
                  <a:cubicBezTo>
                    <a:pt x="4039054" y="-22901"/>
                    <a:pt x="4288157" y="-11938"/>
                    <a:pt x="4454685" y="0"/>
                  </a:cubicBezTo>
                  <a:cubicBezTo>
                    <a:pt x="4621213" y="11938"/>
                    <a:pt x="4838016" y="9150"/>
                    <a:pt x="4995945" y="0"/>
                  </a:cubicBezTo>
                  <a:cubicBezTo>
                    <a:pt x="5153874" y="-9150"/>
                    <a:pt x="5442283" y="-11963"/>
                    <a:pt x="5842530" y="0"/>
                  </a:cubicBezTo>
                  <a:cubicBezTo>
                    <a:pt x="6242778" y="11963"/>
                    <a:pt x="6424277" y="-27794"/>
                    <a:pt x="6612785" y="0"/>
                  </a:cubicBezTo>
                  <a:cubicBezTo>
                    <a:pt x="6801293" y="27794"/>
                    <a:pt x="7034207" y="-15841"/>
                    <a:pt x="7154045" y="0"/>
                  </a:cubicBezTo>
                  <a:cubicBezTo>
                    <a:pt x="7273883" y="15841"/>
                    <a:pt x="7675558" y="1105"/>
                    <a:pt x="8070023" y="0"/>
                  </a:cubicBezTo>
                  <a:cubicBezTo>
                    <a:pt x="8334099" y="8527"/>
                    <a:pt x="8485676" y="182027"/>
                    <a:pt x="8506894" y="436871"/>
                  </a:cubicBezTo>
                  <a:cubicBezTo>
                    <a:pt x="8511029" y="727897"/>
                    <a:pt x="8529215" y="783968"/>
                    <a:pt x="8506894" y="1118053"/>
                  </a:cubicBezTo>
                  <a:cubicBezTo>
                    <a:pt x="8531753" y="1375503"/>
                    <a:pt x="8311330" y="1534533"/>
                    <a:pt x="8070023" y="1554924"/>
                  </a:cubicBezTo>
                  <a:cubicBezTo>
                    <a:pt x="7770982" y="1589336"/>
                    <a:pt x="7629666" y="1590386"/>
                    <a:pt x="7299769" y="1554924"/>
                  </a:cubicBezTo>
                  <a:cubicBezTo>
                    <a:pt x="6969872" y="1519462"/>
                    <a:pt x="6933728" y="1566496"/>
                    <a:pt x="6758509" y="1554924"/>
                  </a:cubicBezTo>
                  <a:cubicBezTo>
                    <a:pt x="6583290" y="1543352"/>
                    <a:pt x="6318006" y="1556661"/>
                    <a:pt x="5988254" y="1554924"/>
                  </a:cubicBezTo>
                  <a:cubicBezTo>
                    <a:pt x="5658503" y="1553187"/>
                    <a:pt x="5401577" y="1573380"/>
                    <a:pt x="5141668" y="1554924"/>
                  </a:cubicBezTo>
                  <a:cubicBezTo>
                    <a:pt x="4881759" y="1536468"/>
                    <a:pt x="4693063" y="1530246"/>
                    <a:pt x="4295082" y="1554924"/>
                  </a:cubicBezTo>
                  <a:cubicBezTo>
                    <a:pt x="3897101" y="1579602"/>
                    <a:pt x="3995773" y="1551558"/>
                    <a:pt x="3753823" y="1554924"/>
                  </a:cubicBezTo>
                  <a:cubicBezTo>
                    <a:pt x="3511873" y="1558290"/>
                    <a:pt x="3320590" y="1525302"/>
                    <a:pt x="3136231" y="1554924"/>
                  </a:cubicBezTo>
                  <a:cubicBezTo>
                    <a:pt x="2951872" y="1584546"/>
                    <a:pt x="2581407" y="1577788"/>
                    <a:pt x="2289645" y="1554924"/>
                  </a:cubicBezTo>
                  <a:cubicBezTo>
                    <a:pt x="1997883" y="1532060"/>
                    <a:pt x="1787052" y="1582334"/>
                    <a:pt x="1595722" y="1554924"/>
                  </a:cubicBezTo>
                  <a:cubicBezTo>
                    <a:pt x="1404392" y="1527514"/>
                    <a:pt x="958159" y="1500375"/>
                    <a:pt x="436871" y="1554924"/>
                  </a:cubicBezTo>
                  <a:cubicBezTo>
                    <a:pt x="184842" y="1534363"/>
                    <a:pt x="20961" y="1353315"/>
                    <a:pt x="0" y="1118053"/>
                  </a:cubicBezTo>
                  <a:cubicBezTo>
                    <a:pt x="3341" y="802656"/>
                    <a:pt x="26419" y="773923"/>
                    <a:pt x="0" y="436871"/>
                  </a:cubicBezTo>
                  <a:close/>
                </a:path>
              </a:pathLst>
            </a:custGeom>
            <a:solidFill>
              <a:srgbClr val="FFE5F0"/>
            </a:solidFill>
            <a:ln w="38100">
              <a:solidFill>
                <a:srgbClr val="FF0066"/>
              </a:solidFill>
              <a:extLst>
                <a:ext uri="{C807C97D-BFC1-408E-A445-0C87EB9F89A2}">
                  <ask:lineSketchStyleProps xmlns:ask="http://schemas.microsoft.com/office/drawing/2018/sketchyshapes" xmlns="" sd="2339202902">
                    <a:prstGeom prst="roundRect">
                      <a:avLst>
                        <a:gd name="adj" fmla="val 28096"/>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xmlns="" id="{7AAAE905-4C26-4600-986E-1A462BAD4571}"/>
                </a:ext>
              </a:extLst>
            </p:cNvPr>
            <p:cNvSpPr txBox="1"/>
            <p:nvPr/>
          </p:nvSpPr>
          <p:spPr>
            <a:xfrm>
              <a:off x="750338" y="377093"/>
              <a:ext cx="8048371"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Calibri" panose="020F0502020204030204"/>
                  <a:ea typeface="+mn-ea"/>
                  <a:cs typeface="+mn-cs"/>
                </a:rPr>
                <a:t>Những hình ảnh dưới đây gợi cho em suy nghĩ gì về trái đất của chúng ta?</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descr="A pink and yellow chat bubbles&#10;&#10;Description automatically generated">
              <a:extLst>
                <a:ext uri="{FF2B5EF4-FFF2-40B4-BE49-F238E27FC236}">
                  <a16:creationId xmlns:a16="http://schemas.microsoft.com/office/drawing/2014/main" xmlns="" id="{2887C56A-DAF6-41A5-8750-C53327C357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888" y="480546"/>
              <a:ext cx="877330" cy="877330"/>
            </a:xfrm>
            <a:prstGeom prst="rect">
              <a:avLst/>
            </a:prstGeom>
          </p:spPr>
        </p:pic>
      </p:grpSp>
      <p:sp>
        <p:nvSpPr>
          <p:cNvPr id="16" name="Freeform 2">
            <a:extLst>
              <a:ext uri="{FF2B5EF4-FFF2-40B4-BE49-F238E27FC236}">
                <a16:creationId xmlns:a16="http://schemas.microsoft.com/office/drawing/2014/main" xmlns="" id="{A84152B4-72F0-4745-A210-76B33E64F48A}"/>
              </a:ext>
            </a:extLst>
          </p:cNvPr>
          <p:cNvSpPr/>
          <p:nvPr/>
        </p:nvSpPr>
        <p:spPr>
          <a:xfrm>
            <a:off x="-336798" y="2316085"/>
            <a:ext cx="2737160" cy="2552402"/>
          </a:xfrm>
          <a:custGeom>
            <a:avLst/>
            <a:gdLst/>
            <a:ahLst/>
            <a:cxnLst/>
            <a:rect l="l" t="t" r="r" b="b"/>
            <a:pathLst>
              <a:path w="2737160" h="2552402">
                <a:moveTo>
                  <a:pt x="0" y="0"/>
                </a:moveTo>
                <a:lnTo>
                  <a:pt x="2737160" y="0"/>
                </a:lnTo>
                <a:lnTo>
                  <a:pt x="2737160" y="2552402"/>
                </a:lnTo>
                <a:lnTo>
                  <a:pt x="0" y="2552402"/>
                </a:lnTo>
                <a:lnTo>
                  <a:pt x="0" y="0"/>
                </a:lnTo>
                <a:close/>
              </a:path>
            </a:pathLst>
          </a:custGeom>
          <a:blipFill>
            <a:blip r:embed="rId6"/>
            <a:stretch>
              <a:fillRect/>
            </a:stretch>
          </a:blipFill>
        </p:spPr>
        <p:txBody>
          <a:bodyPr/>
          <a:lstStyle/>
          <a:p>
            <a:endParaRPr lang="en-US"/>
          </a:p>
        </p:txBody>
      </p:sp>
      <p:pic>
        <p:nvPicPr>
          <p:cNvPr id="22" name="Picture 13">
            <a:extLst>
              <a:ext uri="{FF2B5EF4-FFF2-40B4-BE49-F238E27FC236}">
                <a16:creationId xmlns:a16="http://schemas.microsoft.com/office/drawing/2014/main" xmlns="" id="{6FBAF064-59AC-474C-BBE7-7C3B803DCD4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3138451" y="2939925"/>
            <a:ext cx="5025009" cy="2895661"/>
          </a:xfrm>
          <a:prstGeom prst="rect">
            <a:avLst/>
          </a:prstGeom>
        </p:spPr>
      </p:pic>
      <p:grpSp>
        <p:nvGrpSpPr>
          <p:cNvPr id="17" name="Group 16">
            <a:extLst>
              <a:ext uri="{FF2B5EF4-FFF2-40B4-BE49-F238E27FC236}">
                <a16:creationId xmlns:a16="http://schemas.microsoft.com/office/drawing/2014/main" xmlns="" id="{C22E79B4-8071-4524-BDAB-893949430C37}"/>
              </a:ext>
            </a:extLst>
          </p:cNvPr>
          <p:cNvGrpSpPr/>
          <p:nvPr/>
        </p:nvGrpSpPr>
        <p:grpSpPr>
          <a:xfrm>
            <a:off x="-600501" y="5350414"/>
            <a:ext cx="13088356" cy="1607728"/>
            <a:chOff x="0" y="5834926"/>
            <a:chExt cx="12168784" cy="1023074"/>
          </a:xfrm>
        </p:grpSpPr>
        <p:sp>
          <p:nvSpPr>
            <p:cNvPr id="18" name="Freeform 28">
              <a:extLst>
                <a:ext uri="{FF2B5EF4-FFF2-40B4-BE49-F238E27FC236}">
                  <a16:creationId xmlns:a16="http://schemas.microsoft.com/office/drawing/2014/main" xmlns="" id="{248CAE2D-360A-4EA1-8743-5AFA4A6552FC}"/>
                </a:ext>
              </a:extLst>
            </p:cNvPr>
            <p:cNvSpPr/>
            <p:nvPr/>
          </p:nvSpPr>
          <p:spPr>
            <a:xfrm>
              <a:off x="0" y="5858493"/>
              <a:ext cx="3618127" cy="999507"/>
            </a:xfrm>
            <a:custGeom>
              <a:avLst/>
              <a:gdLst/>
              <a:ahLst/>
              <a:cxnLst/>
              <a:rect l="l" t="t" r="r" b="b"/>
              <a:pathLst>
                <a:path w="3618127" h="999507">
                  <a:moveTo>
                    <a:pt x="0" y="0"/>
                  </a:moveTo>
                  <a:lnTo>
                    <a:pt x="3618127" y="0"/>
                  </a:lnTo>
                  <a:lnTo>
                    <a:pt x="3618127" y="999508"/>
                  </a:lnTo>
                  <a:lnTo>
                    <a:pt x="0" y="999508"/>
                  </a:lnTo>
                  <a:lnTo>
                    <a:pt x="0" y="0"/>
                  </a:lnTo>
                  <a:close/>
                </a:path>
              </a:pathLst>
            </a:custGeom>
            <a:blipFill>
              <a:blip r:embed="rId9"/>
              <a:stretch>
                <a:fillRect/>
              </a:stretch>
            </a:blipFill>
          </p:spPr>
          <p:txBody>
            <a:bodyPr/>
            <a:lstStyle/>
            <a:p>
              <a:endParaRPr lang="en-US"/>
            </a:p>
          </p:txBody>
        </p:sp>
        <p:sp>
          <p:nvSpPr>
            <p:cNvPr id="19" name="Freeform 28">
              <a:extLst>
                <a:ext uri="{FF2B5EF4-FFF2-40B4-BE49-F238E27FC236}">
                  <a16:creationId xmlns:a16="http://schemas.microsoft.com/office/drawing/2014/main" xmlns="" id="{1FDC471A-DC03-43EE-B2DE-9F697EE2D9B2}"/>
                </a:ext>
              </a:extLst>
            </p:cNvPr>
            <p:cNvSpPr/>
            <p:nvPr/>
          </p:nvSpPr>
          <p:spPr>
            <a:xfrm>
              <a:off x="3590730" y="5858492"/>
              <a:ext cx="3618127" cy="999507"/>
            </a:xfrm>
            <a:custGeom>
              <a:avLst/>
              <a:gdLst/>
              <a:ahLst/>
              <a:cxnLst/>
              <a:rect l="l" t="t" r="r" b="b"/>
              <a:pathLst>
                <a:path w="3618127" h="999507">
                  <a:moveTo>
                    <a:pt x="0" y="0"/>
                  </a:moveTo>
                  <a:lnTo>
                    <a:pt x="3618127" y="0"/>
                  </a:lnTo>
                  <a:lnTo>
                    <a:pt x="3618127" y="999508"/>
                  </a:lnTo>
                  <a:lnTo>
                    <a:pt x="0" y="999508"/>
                  </a:lnTo>
                  <a:lnTo>
                    <a:pt x="0" y="0"/>
                  </a:lnTo>
                  <a:close/>
                </a:path>
              </a:pathLst>
            </a:custGeom>
            <a:blipFill>
              <a:blip r:embed="rId9"/>
              <a:stretch>
                <a:fillRect/>
              </a:stretch>
            </a:blipFill>
          </p:spPr>
          <p:txBody>
            <a:bodyPr/>
            <a:lstStyle/>
            <a:p>
              <a:endParaRPr lang="en-US"/>
            </a:p>
          </p:txBody>
        </p:sp>
        <p:sp>
          <p:nvSpPr>
            <p:cNvPr id="20" name="Freeform 28">
              <a:extLst>
                <a:ext uri="{FF2B5EF4-FFF2-40B4-BE49-F238E27FC236}">
                  <a16:creationId xmlns:a16="http://schemas.microsoft.com/office/drawing/2014/main" xmlns="" id="{A1091EC0-9B63-42E6-A650-DE377F115694}"/>
                </a:ext>
              </a:extLst>
            </p:cNvPr>
            <p:cNvSpPr/>
            <p:nvPr/>
          </p:nvSpPr>
          <p:spPr>
            <a:xfrm>
              <a:off x="7208857" y="5834926"/>
              <a:ext cx="3618127" cy="999507"/>
            </a:xfrm>
            <a:custGeom>
              <a:avLst/>
              <a:gdLst/>
              <a:ahLst/>
              <a:cxnLst/>
              <a:rect l="l" t="t" r="r" b="b"/>
              <a:pathLst>
                <a:path w="3618127" h="999507">
                  <a:moveTo>
                    <a:pt x="0" y="0"/>
                  </a:moveTo>
                  <a:lnTo>
                    <a:pt x="3618127" y="0"/>
                  </a:lnTo>
                  <a:lnTo>
                    <a:pt x="3618127" y="999508"/>
                  </a:lnTo>
                  <a:lnTo>
                    <a:pt x="0" y="999508"/>
                  </a:lnTo>
                  <a:lnTo>
                    <a:pt x="0" y="0"/>
                  </a:lnTo>
                  <a:close/>
                </a:path>
              </a:pathLst>
            </a:custGeom>
            <a:blipFill>
              <a:blip r:embed="rId9"/>
              <a:stretch>
                <a:fillRect/>
              </a:stretch>
            </a:blipFill>
          </p:spPr>
          <p:txBody>
            <a:bodyPr/>
            <a:lstStyle/>
            <a:p>
              <a:endParaRPr lang="en-US"/>
            </a:p>
          </p:txBody>
        </p:sp>
        <p:sp>
          <p:nvSpPr>
            <p:cNvPr id="21" name="Freeform 28">
              <a:extLst>
                <a:ext uri="{FF2B5EF4-FFF2-40B4-BE49-F238E27FC236}">
                  <a16:creationId xmlns:a16="http://schemas.microsoft.com/office/drawing/2014/main" xmlns="" id="{189FB3D7-94AB-4623-AFDE-A49C1D42E22C}"/>
                </a:ext>
              </a:extLst>
            </p:cNvPr>
            <p:cNvSpPr/>
            <p:nvPr/>
          </p:nvSpPr>
          <p:spPr>
            <a:xfrm>
              <a:off x="8550657" y="5834926"/>
              <a:ext cx="3618127" cy="999507"/>
            </a:xfrm>
            <a:custGeom>
              <a:avLst/>
              <a:gdLst/>
              <a:ahLst/>
              <a:cxnLst/>
              <a:rect l="l" t="t" r="r" b="b"/>
              <a:pathLst>
                <a:path w="3618127" h="999507">
                  <a:moveTo>
                    <a:pt x="0" y="0"/>
                  </a:moveTo>
                  <a:lnTo>
                    <a:pt x="3618127" y="0"/>
                  </a:lnTo>
                  <a:lnTo>
                    <a:pt x="3618127" y="999508"/>
                  </a:lnTo>
                  <a:lnTo>
                    <a:pt x="0" y="999508"/>
                  </a:lnTo>
                  <a:lnTo>
                    <a:pt x="0" y="0"/>
                  </a:lnTo>
                  <a:close/>
                </a:path>
              </a:pathLst>
            </a:custGeom>
            <a:blipFill>
              <a:blip r:embed="rId9"/>
              <a:stretch>
                <a:fillRect/>
              </a:stretch>
            </a:blipFill>
          </p:spPr>
          <p:txBody>
            <a:bodyPr/>
            <a:lstStyle/>
            <a:p>
              <a:endParaRPr lang="en-US"/>
            </a:p>
          </p:txBody>
        </p:sp>
      </p:grpSp>
      <p:pic>
        <p:nvPicPr>
          <p:cNvPr id="5" name="Picture 4">
            <a:extLst>
              <a:ext uri="{FF2B5EF4-FFF2-40B4-BE49-F238E27FC236}">
                <a16:creationId xmlns:a16="http://schemas.microsoft.com/office/drawing/2014/main" xmlns="" id="{200FA3ED-6B34-F831-A04C-0A23814617EC}"/>
              </a:ext>
            </a:extLst>
          </p:cNvPr>
          <p:cNvPicPr>
            <a:picLocks noChangeAspect="1"/>
          </p:cNvPicPr>
          <p:nvPr/>
        </p:nvPicPr>
        <p:blipFill>
          <a:blip r:embed="rId10"/>
          <a:stretch>
            <a:fillRect/>
          </a:stretch>
        </p:blipFill>
        <p:spPr>
          <a:xfrm>
            <a:off x="1908810" y="2313622"/>
            <a:ext cx="8286750" cy="34595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26726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91743" y="3429000"/>
            <a:ext cx="3995084" cy="3710434"/>
          </a:xfrm>
          <a:custGeom>
            <a:avLst/>
            <a:gdLst/>
            <a:ahLst/>
            <a:cxnLst/>
            <a:rect l="l" t="t" r="r" b="b"/>
            <a:pathLst>
              <a:path w="5992626" h="5565651">
                <a:moveTo>
                  <a:pt x="0" y="0"/>
                </a:moveTo>
                <a:lnTo>
                  <a:pt x="5992626" y="0"/>
                </a:lnTo>
                <a:lnTo>
                  <a:pt x="5992626" y="5565651"/>
                </a:lnTo>
                <a:lnTo>
                  <a:pt x="0" y="5565651"/>
                </a:lnTo>
                <a:lnTo>
                  <a:pt x="0" y="0"/>
                </a:lnTo>
                <a:close/>
              </a:path>
            </a:pathLst>
          </a:custGeom>
          <a:blipFill>
            <a:blip r:embed="rId2"/>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rot="8100000">
            <a:off x="9088659" y="-642402"/>
            <a:ext cx="3995084" cy="3710434"/>
          </a:xfrm>
          <a:custGeom>
            <a:avLst/>
            <a:gdLst/>
            <a:ahLst/>
            <a:cxnLst/>
            <a:rect l="l" t="t" r="r" b="b"/>
            <a:pathLst>
              <a:path w="5992626" h="5565651">
                <a:moveTo>
                  <a:pt x="0" y="0"/>
                </a:moveTo>
                <a:lnTo>
                  <a:pt x="5992626" y="0"/>
                </a:lnTo>
                <a:lnTo>
                  <a:pt x="5992626" y="5565651"/>
                </a:lnTo>
                <a:lnTo>
                  <a:pt x="0" y="5565651"/>
                </a:lnTo>
                <a:lnTo>
                  <a:pt x="0" y="0"/>
                </a:lnTo>
                <a:close/>
              </a:path>
            </a:pathLst>
          </a:custGeom>
          <a:blipFill>
            <a:blip r:embed="rId2"/>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6916168">
            <a:off x="10486032" y="4240964"/>
            <a:ext cx="2040337" cy="2159087"/>
          </a:xfrm>
          <a:custGeom>
            <a:avLst/>
            <a:gdLst/>
            <a:ahLst/>
            <a:cxnLst/>
            <a:rect l="l" t="t" r="r" b="b"/>
            <a:pathLst>
              <a:path w="3060506" h="3238631">
                <a:moveTo>
                  <a:pt x="0" y="0"/>
                </a:moveTo>
                <a:lnTo>
                  <a:pt x="3060506" y="0"/>
                </a:lnTo>
                <a:lnTo>
                  <a:pt x="3060506" y="3238631"/>
                </a:lnTo>
                <a:lnTo>
                  <a:pt x="0" y="323863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rot="5094770">
            <a:off x="-334369" y="133271"/>
            <a:ext cx="2040337" cy="2159087"/>
          </a:xfrm>
          <a:custGeom>
            <a:avLst/>
            <a:gdLst/>
            <a:ahLst/>
            <a:cxnLst/>
            <a:rect l="l" t="t" r="r" b="b"/>
            <a:pathLst>
              <a:path w="3060506" h="3238631">
                <a:moveTo>
                  <a:pt x="0" y="0"/>
                </a:moveTo>
                <a:lnTo>
                  <a:pt x="3060506" y="0"/>
                </a:lnTo>
                <a:lnTo>
                  <a:pt x="3060506" y="3238631"/>
                </a:lnTo>
                <a:lnTo>
                  <a:pt x="0" y="323863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6" name="Group 6"/>
          <p:cNvGrpSpPr/>
          <p:nvPr/>
        </p:nvGrpSpPr>
        <p:grpSpPr>
          <a:xfrm>
            <a:off x="1105799" y="860663"/>
            <a:ext cx="9980403" cy="4975280"/>
            <a:chOff x="0" y="0"/>
            <a:chExt cx="3942875" cy="1965543"/>
          </a:xfrm>
        </p:grpSpPr>
        <p:sp>
          <p:nvSpPr>
            <p:cNvPr id="7" name="Freeform 7"/>
            <p:cNvSpPr/>
            <p:nvPr/>
          </p:nvSpPr>
          <p:spPr>
            <a:xfrm>
              <a:off x="0" y="0"/>
              <a:ext cx="3942875" cy="1965543"/>
            </a:xfrm>
            <a:custGeom>
              <a:avLst/>
              <a:gdLst/>
              <a:ahLst/>
              <a:cxnLst/>
              <a:rect l="l" t="t" r="r" b="b"/>
              <a:pathLst>
                <a:path w="3942875" h="1965543">
                  <a:moveTo>
                    <a:pt x="0" y="0"/>
                  </a:moveTo>
                  <a:lnTo>
                    <a:pt x="3942875" y="0"/>
                  </a:lnTo>
                  <a:lnTo>
                    <a:pt x="3942875" y="1965543"/>
                  </a:lnTo>
                  <a:lnTo>
                    <a:pt x="0" y="1965543"/>
                  </a:lnTo>
                  <a:close/>
                </a:path>
              </a:pathLst>
            </a:custGeom>
            <a:solidFill>
              <a:srgbClr val="FEF5DA"/>
            </a:solidFill>
            <a:ln w="38100" cap="sq">
              <a:solidFill>
                <a:srgbClr val="000000"/>
              </a:solidFill>
              <a:prstDash val="solid"/>
              <a:miter/>
            </a:ln>
          </p:spPr>
          <p:txBody>
            <a:bodyPr/>
            <a:lstStyle/>
            <a:p>
              <a:pPr defTabSz="609630"/>
              <a:endParaRPr lang="en-US" sz="1200" dirty="0">
                <a:solidFill>
                  <a:prstClr val="black"/>
                </a:solidFill>
                <a:latin typeface="Calibri"/>
              </a:endParaRPr>
            </a:p>
          </p:txBody>
        </p:sp>
        <p:sp>
          <p:nvSpPr>
            <p:cNvPr id="8" name="TextBox 8"/>
            <p:cNvSpPr txBox="1"/>
            <p:nvPr/>
          </p:nvSpPr>
          <p:spPr>
            <a:xfrm>
              <a:off x="0" y="-38100"/>
              <a:ext cx="3942875" cy="2003643"/>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9" name="Freeform 9"/>
          <p:cNvSpPr/>
          <p:nvPr/>
        </p:nvSpPr>
        <p:spPr>
          <a:xfrm>
            <a:off x="4734687" y="3677325"/>
            <a:ext cx="2722626" cy="2743200"/>
          </a:xfrm>
          <a:custGeom>
            <a:avLst/>
            <a:gdLst/>
            <a:ahLst/>
            <a:cxnLst/>
            <a:rect l="l" t="t" r="r" b="b"/>
            <a:pathLst>
              <a:path w="4083939" h="4114800">
                <a:moveTo>
                  <a:pt x="0" y="0"/>
                </a:moveTo>
                <a:lnTo>
                  <a:pt x="4083940" y="0"/>
                </a:lnTo>
                <a:lnTo>
                  <a:pt x="4083940"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rot="8983585">
            <a:off x="3109178" y="-2497619"/>
            <a:ext cx="3995084" cy="3710434"/>
          </a:xfrm>
          <a:custGeom>
            <a:avLst/>
            <a:gdLst/>
            <a:ahLst/>
            <a:cxnLst/>
            <a:rect l="l" t="t" r="r" b="b"/>
            <a:pathLst>
              <a:path w="5992626" h="5565651">
                <a:moveTo>
                  <a:pt x="0" y="0"/>
                </a:moveTo>
                <a:lnTo>
                  <a:pt x="5992626" y="0"/>
                </a:lnTo>
                <a:lnTo>
                  <a:pt x="5992626" y="5565651"/>
                </a:lnTo>
                <a:lnTo>
                  <a:pt x="0" y="5565651"/>
                </a:lnTo>
                <a:lnTo>
                  <a:pt x="0" y="0"/>
                </a:lnTo>
                <a:close/>
              </a:path>
            </a:pathLst>
          </a:custGeom>
          <a:blipFill>
            <a:blip r:embed="rId2"/>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rot="-2920026">
            <a:off x="5384633" y="5525196"/>
            <a:ext cx="3995084" cy="3710434"/>
          </a:xfrm>
          <a:custGeom>
            <a:avLst/>
            <a:gdLst/>
            <a:ahLst/>
            <a:cxnLst/>
            <a:rect l="l" t="t" r="r" b="b"/>
            <a:pathLst>
              <a:path w="5992626" h="5565651">
                <a:moveTo>
                  <a:pt x="0" y="0"/>
                </a:moveTo>
                <a:lnTo>
                  <a:pt x="5992625" y="0"/>
                </a:lnTo>
                <a:lnTo>
                  <a:pt x="5992625" y="5565651"/>
                </a:lnTo>
                <a:lnTo>
                  <a:pt x="0" y="5565651"/>
                </a:lnTo>
                <a:lnTo>
                  <a:pt x="0" y="0"/>
                </a:lnTo>
                <a:close/>
              </a:path>
            </a:pathLst>
          </a:custGeom>
          <a:blipFill>
            <a:blip r:embed="rId2"/>
            <a:stretch>
              <a:fillRect/>
            </a:stretch>
          </a:blipFill>
        </p:spPr>
        <p:txBody>
          <a:bodyPr/>
          <a:lstStyle/>
          <a:p>
            <a:pPr defTabSz="609630"/>
            <a:endParaRPr lang="en-US" sz="1200">
              <a:solidFill>
                <a:prstClr val="black"/>
              </a:solidFill>
              <a:latin typeface="Calibri"/>
            </a:endParaRPr>
          </a:p>
        </p:txBody>
      </p:sp>
      <p:sp>
        <p:nvSpPr>
          <p:cNvPr id="15" name="文本框 18">
            <a:extLst>
              <a:ext uri="{FF2B5EF4-FFF2-40B4-BE49-F238E27FC236}">
                <a16:creationId xmlns:a16="http://schemas.microsoft.com/office/drawing/2014/main" xmlns="" id="{83256919-C572-4AD2-E3A3-9B468A07F0C1}"/>
              </a:ext>
            </a:extLst>
          </p:cNvPr>
          <p:cNvSpPr txBox="1"/>
          <p:nvPr/>
        </p:nvSpPr>
        <p:spPr>
          <a:xfrm>
            <a:off x="2061382" y="2278584"/>
            <a:ext cx="8065598" cy="1070407"/>
          </a:xfrm>
          <a:prstGeom prst="rect">
            <a:avLst/>
          </a:prstGeom>
          <a:noFill/>
        </p:spPr>
        <p:txBody>
          <a:bodyPr wrap="square" rtlCol="0">
            <a:prstTxWarp prst="textArchUp">
              <a:avLst/>
            </a:prstTxWarp>
            <a:spAutoFit/>
          </a:bodyPr>
          <a:lstStyle>
            <a:defPPr>
              <a:defRPr lang="zh-CN"/>
            </a:defPPr>
            <a:lvl1pPr algn="ctr">
              <a:defRPr sz="16600" b="1">
                <a:solidFill>
                  <a:srgbClr val="FC7F50"/>
                </a:solidFill>
                <a:latin typeface="字魂65号-时光手札体" panose="00000500000000000000" pitchFamily="2" charset="-122"/>
                <a:ea typeface="字魂65号-时光手札体" panose="000005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9600" b="1" i="0" u="none" strike="noStrike" kern="1200" cap="none" spc="0" normalizeH="0" baseline="0" noProof="0" dirty="0">
              <a:ln w="260350">
                <a:solidFill>
                  <a:prstClr val="white"/>
                </a:solidFill>
                <a:prstDash val="solid"/>
              </a:ln>
              <a:solidFill>
                <a:srgbClr val="5B9BD5"/>
              </a:solidFill>
              <a:effectLst>
                <a:outerShdw blurRad="12700" dist="38100" dir="2700000" algn="tl" rotWithShape="0">
                  <a:srgbClr val="5B9BD5">
                    <a:lumMod val="60000"/>
                    <a:lumOff val="40000"/>
                  </a:srgbClr>
                </a:outerShdw>
              </a:effectLst>
              <a:uLnTx/>
              <a:uFillTx/>
              <a:latin typeface="UTM Mother" panose="02040603050506020204" pitchFamily="18" charset="0"/>
              <a:ea typeface="等线" panose="02010600030101010101" pitchFamily="2" charset="-122"/>
              <a:cs typeface="+mn-cs"/>
            </a:endParaRPr>
          </a:p>
        </p:txBody>
      </p:sp>
      <p:pic>
        <p:nvPicPr>
          <p:cNvPr id="18" name="Picture 17">
            <a:extLst>
              <a:ext uri="{FF2B5EF4-FFF2-40B4-BE49-F238E27FC236}">
                <a16:creationId xmlns:a16="http://schemas.microsoft.com/office/drawing/2014/main" xmlns="" id="{D7F584CF-2AF0-8D47-2583-3FC3085E4C3A}"/>
              </a:ext>
            </a:extLst>
          </p:cNvPr>
          <p:cNvPicPr>
            <a:picLocks noChangeAspect="1"/>
          </p:cNvPicPr>
          <p:nvPr/>
        </p:nvPicPr>
        <p:blipFill>
          <a:blip r:embed="rId6"/>
          <a:stretch>
            <a:fillRect/>
          </a:stretch>
        </p:blipFill>
        <p:spPr>
          <a:xfrm>
            <a:off x="1606658" y="1889646"/>
            <a:ext cx="9230144" cy="2621507"/>
          </a:xfrm>
          <a:prstGeom prst="rect">
            <a:avLst/>
          </a:prstGeom>
        </p:spPr>
      </p:pic>
      <p:pic>
        <p:nvPicPr>
          <p:cNvPr id="20" name="Picture 19" descr="A yellow circles with red lines&#10;&#10;Description automatically generated">
            <a:extLst>
              <a:ext uri="{FF2B5EF4-FFF2-40B4-BE49-F238E27FC236}">
                <a16:creationId xmlns:a16="http://schemas.microsoft.com/office/drawing/2014/main" xmlns="" id="{07777555-9F65-4894-33AC-41C4D4892DF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7280" y="886777"/>
            <a:ext cx="2274570" cy="1361633"/>
          </a:xfrm>
          <a:prstGeom prst="rect">
            <a:avLst/>
          </a:prstGeom>
        </p:spPr>
      </p:pic>
    </p:spTree>
    <p:extLst>
      <p:ext uri="{BB962C8B-B14F-4D97-AF65-F5344CB8AC3E}">
        <p14:creationId xmlns:p14="http://schemas.microsoft.com/office/powerpoint/2010/main" val="4282720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4">
            <a:extLst>
              <a:ext uri="{FF2B5EF4-FFF2-40B4-BE49-F238E27FC236}">
                <a16:creationId xmlns:a16="http://schemas.microsoft.com/office/drawing/2014/main" xmlns="" id="{C2D19D89-E196-4C7F-8EE5-F8B159B33BF9}"/>
              </a:ext>
            </a:extLst>
          </p:cNvPr>
          <p:cNvSpPr/>
          <p:nvPr/>
        </p:nvSpPr>
        <p:spPr>
          <a:xfrm>
            <a:off x="0" y="-11724"/>
            <a:ext cx="12192000" cy="6869723"/>
          </a:xfrm>
          <a:custGeom>
            <a:avLst/>
            <a:gdLst/>
            <a:ahLst/>
            <a:cxnLst/>
            <a:rect l="l" t="t" r="r" b="b"/>
            <a:pathLst>
              <a:path w="3390487" h="1936816">
                <a:moveTo>
                  <a:pt x="0" y="0"/>
                </a:moveTo>
                <a:lnTo>
                  <a:pt x="3390487" y="0"/>
                </a:lnTo>
                <a:lnTo>
                  <a:pt x="3390487" y="1936816"/>
                </a:lnTo>
                <a:lnTo>
                  <a:pt x="0" y="1936816"/>
                </a:lnTo>
                <a:lnTo>
                  <a:pt x="0" y="0"/>
                </a:lnTo>
                <a:close/>
              </a:path>
            </a:pathLst>
          </a:custGeom>
          <a:blipFill>
            <a:blip r:embed="rId2"/>
            <a:stretch>
              <a:fillRect/>
            </a:stretch>
          </a:blipFill>
        </p:spPr>
        <p:txBody>
          <a:bodyPr/>
          <a:lstStyle/>
          <a:p>
            <a:endParaRPr lang="en-US"/>
          </a:p>
        </p:txBody>
      </p:sp>
      <p:sp>
        <p:nvSpPr>
          <p:cNvPr id="10" name="Freeform 9">
            <a:extLst>
              <a:ext uri="{FF2B5EF4-FFF2-40B4-BE49-F238E27FC236}">
                <a16:creationId xmlns:a16="http://schemas.microsoft.com/office/drawing/2014/main" xmlns="" id="{FFF4D1F5-C51F-4972-9B6F-D112627D4DF5}"/>
              </a:ext>
            </a:extLst>
          </p:cNvPr>
          <p:cNvSpPr/>
          <p:nvPr/>
        </p:nvSpPr>
        <p:spPr>
          <a:xfrm rot="961822">
            <a:off x="8901325" y="1471973"/>
            <a:ext cx="3273223" cy="2636991"/>
          </a:xfrm>
          <a:custGeom>
            <a:avLst/>
            <a:gdLst/>
            <a:ahLst/>
            <a:cxnLst/>
            <a:rect l="l" t="t" r="r" b="b"/>
            <a:pathLst>
              <a:path w="3273223" h="2636991">
                <a:moveTo>
                  <a:pt x="0" y="0"/>
                </a:moveTo>
                <a:lnTo>
                  <a:pt x="3273223" y="0"/>
                </a:lnTo>
                <a:lnTo>
                  <a:pt x="3273223" y="2636991"/>
                </a:lnTo>
                <a:lnTo>
                  <a:pt x="0" y="2636991"/>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endParaRPr lang="en-US"/>
          </a:p>
        </p:txBody>
      </p:sp>
      <p:pic>
        <p:nvPicPr>
          <p:cNvPr id="12" name="Picture 11" descr="A group of kids reading books&#10;&#10;Description automatically generated">
            <a:extLst>
              <a:ext uri="{FF2B5EF4-FFF2-40B4-BE49-F238E27FC236}">
                <a16:creationId xmlns:a16="http://schemas.microsoft.com/office/drawing/2014/main" xmlns="" id="{22784461-C5D4-4ECD-B010-4C4B1C55EB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80530" y="4124212"/>
            <a:ext cx="3599695" cy="3599695"/>
          </a:xfrm>
          <a:prstGeom prst="rect">
            <a:avLst/>
          </a:prstGeom>
        </p:spPr>
      </p:pic>
      <p:pic>
        <p:nvPicPr>
          <p:cNvPr id="11" name="Picture 2" descr="PHÁT TRIỂN NĂNG LỰC THẨM MỸ BẰNG TOÁN HỌC - POMath">
            <a:extLst>
              <a:ext uri="{FF2B5EF4-FFF2-40B4-BE49-F238E27FC236}">
                <a16:creationId xmlns:a16="http://schemas.microsoft.com/office/drawing/2014/main" xmlns="" id="{D0CA0B9E-68B1-1650-3B7B-E6AAE057A1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798740" y="3427820"/>
            <a:ext cx="6343144" cy="35493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xmlns="" id="{2D33D56F-1562-FA05-C7F5-6C25B3610D17}"/>
              </a:ext>
            </a:extLst>
          </p:cNvPr>
          <p:cNvPicPr>
            <a:picLocks noChangeAspect="1"/>
          </p:cNvPicPr>
          <p:nvPr/>
        </p:nvPicPr>
        <p:blipFill>
          <a:blip r:embed="rId7"/>
          <a:stretch>
            <a:fillRect/>
          </a:stretch>
        </p:blipFill>
        <p:spPr>
          <a:xfrm>
            <a:off x="184164" y="351771"/>
            <a:ext cx="2799288" cy="2799288"/>
          </a:xfrm>
          <a:prstGeom prst="rect">
            <a:avLst/>
          </a:prstGeom>
        </p:spPr>
      </p:pic>
      <p:pic>
        <p:nvPicPr>
          <p:cNvPr id="9" name="Picture 8">
            <a:extLst>
              <a:ext uri="{FF2B5EF4-FFF2-40B4-BE49-F238E27FC236}">
                <a16:creationId xmlns:a16="http://schemas.microsoft.com/office/drawing/2014/main" xmlns="" id="{F42074A8-CB20-26B2-3C67-4E6D7FE88314}"/>
              </a:ext>
            </a:extLst>
          </p:cNvPr>
          <p:cNvPicPr>
            <a:picLocks noChangeAspect="1"/>
          </p:cNvPicPr>
          <p:nvPr/>
        </p:nvPicPr>
        <p:blipFill>
          <a:blip r:embed="rId8"/>
          <a:stretch>
            <a:fillRect/>
          </a:stretch>
        </p:blipFill>
        <p:spPr>
          <a:xfrm>
            <a:off x="1679511" y="1863591"/>
            <a:ext cx="8571719" cy="2798307"/>
          </a:xfrm>
          <a:prstGeom prst="rect">
            <a:avLst/>
          </a:prstGeom>
        </p:spPr>
      </p:pic>
    </p:spTree>
    <p:extLst>
      <p:ext uri="{BB962C8B-B14F-4D97-AF65-F5344CB8AC3E}">
        <p14:creationId xmlns:p14="http://schemas.microsoft.com/office/powerpoint/2010/main" val="222785661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xmlns="" id="{78E66815-4D19-46EB-A93B-2CFFA2CE4808}"/>
              </a:ext>
            </a:extLst>
          </p:cNvPr>
          <p:cNvSpPr/>
          <p:nvPr/>
        </p:nvSpPr>
        <p:spPr>
          <a:xfrm>
            <a:off x="218876" y="310896"/>
            <a:ext cx="11754248" cy="6236208"/>
          </a:xfrm>
          <a:prstGeom prst="roundRect">
            <a:avLst>
              <a:gd name="adj" fmla="val 12502"/>
            </a:avLst>
          </a:prstGeom>
          <a:solidFill>
            <a:srgbClr val="FFFFFF">
              <a:alpha val="87059"/>
            </a:srgbClr>
          </a:solidFill>
          <a:ln w="76200">
            <a:solidFill>
              <a:srgbClr val="FF505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xmlns="" id="{1B5F0382-259C-7AD5-439B-DA8C49A51CC5}"/>
              </a:ext>
            </a:extLst>
          </p:cNvPr>
          <p:cNvPicPr>
            <a:picLocks noChangeAspect="1"/>
          </p:cNvPicPr>
          <p:nvPr/>
        </p:nvPicPr>
        <p:blipFill>
          <a:blip r:embed="rId2"/>
          <a:stretch>
            <a:fillRect/>
          </a:stretch>
        </p:blipFill>
        <p:spPr>
          <a:xfrm>
            <a:off x="3705257" y="319879"/>
            <a:ext cx="6444031" cy="969348"/>
          </a:xfrm>
          <a:prstGeom prst="rect">
            <a:avLst/>
          </a:prstGeom>
        </p:spPr>
      </p:pic>
      <p:pic>
        <p:nvPicPr>
          <p:cNvPr id="12" name="Picture 11">
            <a:extLst>
              <a:ext uri="{FF2B5EF4-FFF2-40B4-BE49-F238E27FC236}">
                <a16:creationId xmlns:a16="http://schemas.microsoft.com/office/drawing/2014/main" xmlns="" id="{A267E31D-0D4C-3967-507C-B0F9A789583B}"/>
              </a:ext>
            </a:extLst>
          </p:cNvPr>
          <p:cNvPicPr>
            <a:picLocks noChangeAspect="1"/>
          </p:cNvPicPr>
          <p:nvPr/>
        </p:nvPicPr>
        <p:blipFill>
          <a:blip r:embed="rId3"/>
          <a:stretch>
            <a:fillRect/>
          </a:stretch>
        </p:blipFill>
        <p:spPr>
          <a:xfrm>
            <a:off x="6253017" y="3847507"/>
            <a:ext cx="4045527" cy="2627184"/>
          </a:xfrm>
          <a:prstGeom prst="rect">
            <a:avLst/>
          </a:prstGeom>
        </p:spPr>
      </p:pic>
      <p:sp>
        <p:nvSpPr>
          <p:cNvPr id="13" name="TextBox 12">
            <a:extLst>
              <a:ext uri="{FF2B5EF4-FFF2-40B4-BE49-F238E27FC236}">
                <a16:creationId xmlns:a16="http://schemas.microsoft.com/office/drawing/2014/main" xmlns="" id="{A3D2B641-1410-4116-BD90-E508AD8C88E4}"/>
              </a:ext>
            </a:extLst>
          </p:cNvPr>
          <p:cNvSpPr txBox="1"/>
          <p:nvPr/>
        </p:nvSpPr>
        <p:spPr>
          <a:xfrm>
            <a:off x="-304387" y="1261845"/>
            <a:ext cx="6372678" cy="2308324"/>
          </a:xfrm>
          <a:prstGeom prst="rect">
            <a:avLst/>
          </a:prstGeom>
          <a:noFill/>
        </p:spPr>
        <p:txBody>
          <a:bodyPr wrap="square">
            <a:spAutoFit/>
          </a:bodyPr>
          <a:lstStyle/>
          <a:p>
            <a:pPr algn="ctr"/>
            <a:r>
              <a:rPr lang="vi-VN" sz="2400" b="0" i="0" dirty="0">
                <a:solidFill>
                  <a:srgbClr val="000000"/>
                </a:solidFill>
                <a:effectLst/>
                <a:latin typeface="Cambria" panose="02040503050406030204" pitchFamily="18" charset="0"/>
                <a:ea typeface="Cambria" panose="02040503050406030204" pitchFamily="18" charset="0"/>
              </a:rPr>
              <a:t>Trái đất này là của chúng mình</a:t>
            </a:r>
          </a:p>
          <a:p>
            <a:pPr algn="ctr"/>
            <a:r>
              <a:rPr lang="vi-VN" sz="2400" b="0" i="0" dirty="0">
                <a:solidFill>
                  <a:srgbClr val="000000"/>
                </a:solidFill>
                <a:effectLst/>
                <a:latin typeface="Cambria" panose="02040503050406030204" pitchFamily="18" charset="0"/>
                <a:ea typeface="Cambria" panose="02040503050406030204" pitchFamily="18" charset="0"/>
              </a:rPr>
              <a:t>Quả bóng xanh bay giữa trời xanh</a:t>
            </a:r>
          </a:p>
          <a:p>
            <a:pPr algn="ctr"/>
            <a:r>
              <a:rPr lang="vi-VN" sz="2400" b="0" i="0" dirty="0">
                <a:solidFill>
                  <a:srgbClr val="000000"/>
                </a:solidFill>
                <a:effectLst/>
                <a:latin typeface="Cambria" panose="02040503050406030204" pitchFamily="18" charset="0"/>
                <a:ea typeface="Cambria" panose="02040503050406030204" pitchFamily="18" charset="0"/>
              </a:rPr>
              <a:t>Bồ câu ơi, tiếng chim gù thương mến</a:t>
            </a:r>
          </a:p>
          <a:p>
            <a:pPr algn="ctr"/>
            <a:r>
              <a:rPr lang="vi-VN" sz="2400" b="0" i="0" dirty="0">
                <a:solidFill>
                  <a:srgbClr val="000000"/>
                </a:solidFill>
                <a:effectLst/>
                <a:latin typeface="Cambria" panose="02040503050406030204" pitchFamily="18" charset="0"/>
                <a:ea typeface="Cambria" panose="02040503050406030204" pitchFamily="18" charset="0"/>
              </a:rPr>
              <a:t>Hải âu ơi, cánh chim vờn sóng biển</a:t>
            </a:r>
          </a:p>
          <a:p>
            <a:pPr algn="ctr"/>
            <a:r>
              <a:rPr lang="vi-VN" sz="2400" b="0" i="0" dirty="0">
                <a:solidFill>
                  <a:srgbClr val="000000"/>
                </a:solidFill>
                <a:effectLst/>
                <a:latin typeface="Cambria" panose="02040503050406030204" pitchFamily="18" charset="0"/>
                <a:ea typeface="Cambria" panose="02040503050406030204" pitchFamily="18" charset="0"/>
              </a:rPr>
              <a:t>Cùng bay nào, cho trái đất quay!</a:t>
            </a:r>
          </a:p>
          <a:p>
            <a:pPr algn="ctr"/>
            <a:r>
              <a:rPr lang="vi-VN" sz="2400" b="0" i="0" dirty="0">
                <a:solidFill>
                  <a:srgbClr val="000000"/>
                </a:solidFill>
                <a:effectLst/>
                <a:latin typeface="Cambria" panose="02040503050406030204" pitchFamily="18" charset="0"/>
                <a:ea typeface="Cambria" panose="02040503050406030204" pitchFamily="18" charset="0"/>
              </a:rPr>
              <a:t>Cùng bay nào, cho trái đất quay!</a:t>
            </a:r>
          </a:p>
        </p:txBody>
      </p:sp>
      <p:sp>
        <p:nvSpPr>
          <p:cNvPr id="14" name="TextBox 13">
            <a:extLst>
              <a:ext uri="{FF2B5EF4-FFF2-40B4-BE49-F238E27FC236}">
                <a16:creationId xmlns:a16="http://schemas.microsoft.com/office/drawing/2014/main" xmlns="" id="{2805EE42-0F95-D11B-BF30-FE2F84E94BF9}"/>
              </a:ext>
            </a:extLst>
          </p:cNvPr>
          <p:cNvSpPr txBox="1"/>
          <p:nvPr/>
        </p:nvSpPr>
        <p:spPr>
          <a:xfrm>
            <a:off x="-197509" y="3755664"/>
            <a:ext cx="6372678" cy="2308324"/>
          </a:xfrm>
          <a:prstGeom prst="rect">
            <a:avLst/>
          </a:prstGeom>
          <a:noFill/>
        </p:spPr>
        <p:txBody>
          <a:bodyPr wrap="square">
            <a:spAutoFit/>
          </a:bodyPr>
          <a:lstStyle/>
          <a:p>
            <a:pPr algn="ctr"/>
            <a:r>
              <a:rPr lang="vi-VN" sz="2400" b="0" i="0" dirty="0">
                <a:solidFill>
                  <a:srgbClr val="000000"/>
                </a:solidFill>
                <a:effectLst/>
                <a:latin typeface="Cambria" panose="02040503050406030204" pitchFamily="18" charset="0"/>
                <a:ea typeface="Cambria" panose="02040503050406030204" pitchFamily="18" charset="0"/>
              </a:rPr>
              <a:t>Trái đất trẻ của bạn trẻ năm châu</a:t>
            </a:r>
          </a:p>
          <a:p>
            <a:pPr algn="ctr"/>
            <a:r>
              <a:rPr lang="vi-VN" sz="2400" b="0" i="0" dirty="0">
                <a:solidFill>
                  <a:srgbClr val="000000"/>
                </a:solidFill>
                <a:effectLst/>
                <a:latin typeface="Cambria" panose="02040503050406030204" pitchFamily="18" charset="0"/>
                <a:ea typeface="Cambria" panose="02040503050406030204" pitchFamily="18" charset="0"/>
              </a:rPr>
              <a:t>Vàng, trắng, đen... dù da khác màu</a:t>
            </a:r>
          </a:p>
          <a:p>
            <a:pPr algn="ctr"/>
            <a:r>
              <a:rPr lang="vi-VN" sz="2400" b="0" i="0" dirty="0">
                <a:solidFill>
                  <a:srgbClr val="000000"/>
                </a:solidFill>
                <a:effectLst/>
                <a:latin typeface="Cambria" panose="02040503050406030204" pitchFamily="18" charset="0"/>
                <a:ea typeface="Cambria" panose="02040503050406030204" pitchFamily="18" charset="0"/>
              </a:rPr>
              <a:t>Ta là nụ, là hoa của đất</a:t>
            </a:r>
          </a:p>
          <a:p>
            <a:pPr algn="ctr"/>
            <a:r>
              <a:rPr lang="vi-VN" sz="2400" b="0" i="0" dirty="0">
                <a:solidFill>
                  <a:srgbClr val="000000"/>
                </a:solidFill>
                <a:effectLst/>
                <a:latin typeface="Cambria" panose="02040503050406030204" pitchFamily="18" charset="0"/>
                <a:ea typeface="Cambria" panose="02040503050406030204" pitchFamily="18" charset="0"/>
              </a:rPr>
              <a:t>Gió đẫm hương thơm, nắng tô thắm sắc</a:t>
            </a:r>
          </a:p>
          <a:p>
            <a:pPr algn="ctr"/>
            <a:r>
              <a:rPr lang="vi-VN" sz="2400" b="0" i="0" dirty="0">
                <a:solidFill>
                  <a:srgbClr val="000000"/>
                </a:solidFill>
                <a:effectLst/>
                <a:latin typeface="Cambria" panose="02040503050406030204" pitchFamily="18" charset="0"/>
                <a:ea typeface="Cambria" panose="02040503050406030204" pitchFamily="18" charset="0"/>
              </a:rPr>
              <a:t>Màu hoa nào cũng quý, cũng thơm</a:t>
            </a:r>
          </a:p>
          <a:p>
            <a:pPr algn="ctr"/>
            <a:r>
              <a:rPr lang="vi-VN" sz="2400" b="0" i="0" dirty="0">
                <a:solidFill>
                  <a:srgbClr val="000000"/>
                </a:solidFill>
                <a:effectLst/>
                <a:latin typeface="Cambria" panose="02040503050406030204" pitchFamily="18" charset="0"/>
                <a:ea typeface="Cambria" panose="02040503050406030204" pitchFamily="18" charset="0"/>
              </a:rPr>
              <a:t>Màu hoa nào cũng quý, cũng thơm!</a:t>
            </a:r>
          </a:p>
        </p:txBody>
      </p:sp>
      <p:sp>
        <p:nvSpPr>
          <p:cNvPr id="15" name="TextBox 14">
            <a:extLst>
              <a:ext uri="{FF2B5EF4-FFF2-40B4-BE49-F238E27FC236}">
                <a16:creationId xmlns:a16="http://schemas.microsoft.com/office/drawing/2014/main" xmlns="" id="{1A6AD0B3-1E0A-C0C4-3ACA-87589352B6D8}"/>
              </a:ext>
            </a:extLst>
          </p:cNvPr>
          <p:cNvSpPr txBox="1"/>
          <p:nvPr/>
        </p:nvSpPr>
        <p:spPr>
          <a:xfrm>
            <a:off x="5339031" y="1123930"/>
            <a:ext cx="6372678" cy="2677656"/>
          </a:xfrm>
          <a:prstGeom prst="rect">
            <a:avLst/>
          </a:prstGeom>
          <a:noFill/>
        </p:spPr>
        <p:txBody>
          <a:bodyPr wrap="square">
            <a:spAutoFit/>
          </a:bodyPr>
          <a:lstStyle/>
          <a:p>
            <a:pPr algn="ctr"/>
            <a:r>
              <a:rPr lang="vi-VN" sz="2400" b="0" i="0" dirty="0">
                <a:solidFill>
                  <a:srgbClr val="000000"/>
                </a:solidFill>
                <a:effectLst/>
                <a:latin typeface="Cambria" panose="02040503050406030204" pitchFamily="18" charset="0"/>
                <a:ea typeface="Cambria" panose="02040503050406030204" pitchFamily="18" charset="0"/>
              </a:rPr>
              <a:t>Khói hình nấm là tai hoạ đấy</a:t>
            </a:r>
          </a:p>
          <a:p>
            <a:pPr algn="ctr"/>
            <a:r>
              <a:rPr lang="vi-VN" sz="2400" b="0" i="0" dirty="0">
                <a:solidFill>
                  <a:srgbClr val="000000"/>
                </a:solidFill>
                <a:effectLst/>
                <a:latin typeface="Cambria" panose="02040503050406030204" pitchFamily="18" charset="0"/>
                <a:ea typeface="Cambria" panose="02040503050406030204" pitchFamily="18" charset="0"/>
              </a:rPr>
              <a:t>Bom H, bom A không phải bạn ta</a:t>
            </a:r>
          </a:p>
          <a:p>
            <a:pPr algn="ctr"/>
            <a:r>
              <a:rPr lang="vi-VN" sz="2400" b="0" i="0" dirty="0">
                <a:solidFill>
                  <a:srgbClr val="000000"/>
                </a:solidFill>
                <a:effectLst/>
                <a:latin typeface="Cambria" panose="02040503050406030204" pitchFamily="18" charset="0"/>
                <a:ea typeface="Cambria" panose="02040503050406030204" pitchFamily="18" charset="0"/>
              </a:rPr>
              <a:t>Tiếng hát vui giữ bình yên trái đất</a:t>
            </a:r>
          </a:p>
          <a:p>
            <a:pPr algn="ctr"/>
            <a:r>
              <a:rPr lang="vi-VN" sz="2400" b="0" i="0" dirty="0">
                <a:solidFill>
                  <a:srgbClr val="000000"/>
                </a:solidFill>
                <a:effectLst/>
                <a:latin typeface="Cambria" panose="02040503050406030204" pitchFamily="18" charset="0"/>
                <a:ea typeface="Cambria" panose="02040503050406030204" pitchFamily="18" charset="0"/>
              </a:rPr>
              <a:t>Tiếng cười ran cho trái đất không già</a:t>
            </a:r>
          </a:p>
          <a:p>
            <a:pPr algn="ctr"/>
            <a:r>
              <a:rPr lang="vi-VN" sz="2400" b="0" i="0" dirty="0">
                <a:solidFill>
                  <a:srgbClr val="000000"/>
                </a:solidFill>
                <a:effectLst/>
                <a:latin typeface="Cambria" panose="02040503050406030204" pitchFamily="18" charset="0"/>
                <a:ea typeface="Cambria" panose="02040503050406030204" pitchFamily="18" charset="0"/>
              </a:rPr>
              <a:t>Hành tinh này là của chúng ta!</a:t>
            </a:r>
          </a:p>
          <a:p>
            <a:pPr algn="ctr"/>
            <a:r>
              <a:rPr lang="vi-VN" sz="2400" b="0" i="0" dirty="0">
                <a:solidFill>
                  <a:srgbClr val="000000"/>
                </a:solidFill>
                <a:effectLst/>
                <a:latin typeface="Cambria" panose="02040503050406030204" pitchFamily="18" charset="0"/>
                <a:ea typeface="Cambria" panose="02040503050406030204" pitchFamily="18" charset="0"/>
              </a:rPr>
              <a:t>Hành tinh này là của chúng ta!</a:t>
            </a:r>
          </a:p>
          <a:p>
            <a:pPr algn="r"/>
            <a:r>
              <a:rPr lang="vi-VN" sz="2400" b="0" i="0" dirty="0">
                <a:solidFill>
                  <a:srgbClr val="000000"/>
                </a:solidFill>
                <a:effectLst/>
                <a:latin typeface="Cambria" panose="02040503050406030204" pitchFamily="18" charset="0"/>
                <a:ea typeface="Cambria" panose="02040503050406030204" pitchFamily="18" charset="0"/>
              </a:rPr>
              <a:t>(Định Hải)</a:t>
            </a:r>
          </a:p>
        </p:txBody>
      </p:sp>
    </p:spTree>
    <p:extLst>
      <p:ext uri="{BB962C8B-B14F-4D97-AF65-F5344CB8AC3E}">
        <p14:creationId xmlns:p14="http://schemas.microsoft.com/office/powerpoint/2010/main" val="6124747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xmlns="" id="{C12FC27D-9A1F-496E-A6D2-46F4F9E1326B}"/>
              </a:ext>
            </a:extLst>
          </p:cNvPr>
          <p:cNvSpPr/>
          <p:nvPr/>
        </p:nvSpPr>
        <p:spPr>
          <a:xfrm>
            <a:off x="0" y="-450376"/>
            <a:ext cx="12310281" cy="7308376"/>
          </a:xfrm>
          <a:custGeom>
            <a:avLst/>
            <a:gdLst/>
            <a:ahLst/>
            <a:cxnLst/>
            <a:rect l="l" t="t" r="r" b="b"/>
            <a:pathLst>
              <a:path w="3243795" h="2161179">
                <a:moveTo>
                  <a:pt x="0" y="0"/>
                </a:moveTo>
                <a:lnTo>
                  <a:pt x="3243795" y="0"/>
                </a:lnTo>
                <a:lnTo>
                  <a:pt x="3243795" y="2161178"/>
                </a:lnTo>
                <a:lnTo>
                  <a:pt x="0" y="216117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Rectangle: Rounded Corners 19">
            <a:extLst>
              <a:ext uri="{FF2B5EF4-FFF2-40B4-BE49-F238E27FC236}">
                <a16:creationId xmlns:a16="http://schemas.microsoft.com/office/drawing/2014/main" xmlns="" id="{A6D90F99-E353-42DE-A34F-75ED104658CF}"/>
              </a:ext>
            </a:extLst>
          </p:cNvPr>
          <p:cNvSpPr/>
          <p:nvPr/>
        </p:nvSpPr>
        <p:spPr>
          <a:xfrm>
            <a:off x="218876" y="420042"/>
            <a:ext cx="11754248" cy="5553246"/>
          </a:xfrm>
          <a:prstGeom prst="roundRect">
            <a:avLst>
              <a:gd name="adj" fmla="val 12502"/>
            </a:avLst>
          </a:prstGeom>
          <a:solidFill>
            <a:srgbClr val="FFFFFF">
              <a:alpha val="87059"/>
            </a:srgbClr>
          </a:solidFill>
          <a:ln w="76200">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xmlns="" id="{D7848B14-21C0-4801-BB4B-A5F289BD450F}"/>
              </a:ext>
            </a:extLst>
          </p:cNvPr>
          <p:cNvGrpSpPr/>
          <p:nvPr/>
        </p:nvGrpSpPr>
        <p:grpSpPr>
          <a:xfrm>
            <a:off x="980146" y="2249895"/>
            <a:ext cx="10089994" cy="802640"/>
            <a:chOff x="892967" y="2103140"/>
            <a:chExt cx="10089994" cy="802640"/>
          </a:xfrm>
        </p:grpSpPr>
        <p:sp>
          <p:nvSpPr>
            <p:cNvPr id="3" name="Rectangle: Rounded Corners 2">
              <a:extLst>
                <a:ext uri="{FF2B5EF4-FFF2-40B4-BE49-F238E27FC236}">
                  <a16:creationId xmlns:a16="http://schemas.microsoft.com/office/drawing/2014/main" xmlns="" id="{D0E2DD74-EF16-4131-8604-2CAABCC6633B}"/>
                </a:ext>
              </a:extLst>
            </p:cNvPr>
            <p:cNvSpPr/>
            <p:nvPr/>
          </p:nvSpPr>
          <p:spPr>
            <a:xfrm>
              <a:off x="892967" y="2103140"/>
              <a:ext cx="10089994" cy="802640"/>
            </a:xfrm>
            <a:prstGeom prst="roundRect">
              <a:avLst>
                <a:gd name="adj" fmla="val 50000"/>
              </a:avLst>
            </a:prstGeom>
            <a:solidFill>
              <a:srgbClr val="FFFFCC"/>
            </a:solidFill>
            <a:ln w="28575">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xmlns="" id="{030E5BA0-D8E0-4C08-99BE-DDA2B90D3455}"/>
                </a:ext>
              </a:extLst>
            </p:cNvPr>
            <p:cNvSpPr txBox="1"/>
            <p:nvPr/>
          </p:nvSpPr>
          <p:spPr>
            <a:xfrm>
              <a:off x="1209039" y="2194083"/>
              <a:ext cx="80579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Đoạn</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1: </a:t>
              </a: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Khổ</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thơ</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1</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5" name="Group 4">
            <a:extLst>
              <a:ext uri="{FF2B5EF4-FFF2-40B4-BE49-F238E27FC236}">
                <a16:creationId xmlns:a16="http://schemas.microsoft.com/office/drawing/2014/main" xmlns="" id="{1CE50B14-B796-4E34-96A3-987CFC08A325}"/>
              </a:ext>
            </a:extLst>
          </p:cNvPr>
          <p:cNvGrpSpPr/>
          <p:nvPr/>
        </p:nvGrpSpPr>
        <p:grpSpPr>
          <a:xfrm>
            <a:off x="929543" y="3366036"/>
            <a:ext cx="10191200" cy="802640"/>
            <a:chOff x="892967" y="3219281"/>
            <a:chExt cx="10191200" cy="802640"/>
          </a:xfrm>
        </p:grpSpPr>
        <p:sp>
          <p:nvSpPr>
            <p:cNvPr id="6" name="Rectangle: Rounded Corners 5">
              <a:extLst>
                <a:ext uri="{FF2B5EF4-FFF2-40B4-BE49-F238E27FC236}">
                  <a16:creationId xmlns:a16="http://schemas.microsoft.com/office/drawing/2014/main" xmlns="" id="{213882D5-C693-406F-80E0-4F7E81CDADEB}"/>
                </a:ext>
              </a:extLst>
            </p:cNvPr>
            <p:cNvSpPr/>
            <p:nvPr/>
          </p:nvSpPr>
          <p:spPr>
            <a:xfrm>
              <a:off x="892967" y="3219281"/>
              <a:ext cx="10089994" cy="802640"/>
            </a:xfrm>
            <a:prstGeom prst="roundRect">
              <a:avLst>
                <a:gd name="adj" fmla="val 50000"/>
              </a:avLst>
            </a:prstGeom>
            <a:solidFill>
              <a:srgbClr val="FFFFCC"/>
            </a:solidFill>
            <a:ln w="28575">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xmlns="" id="{64AD02D8-0691-426E-805F-6239DD7C98D9}"/>
                </a:ext>
              </a:extLst>
            </p:cNvPr>
            <p:cNvSpPr txBox="1"/>
            <p:nvPr/>
          </p:nvSpPr>
          <p:spPr>
            <a:xfrm>
              <a:off x="1083449" y="3302205"/>
              <a:ext cx="1000071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Đoạn</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2: </a:t>
              </a: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Khổ</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thơ</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2</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xmlns="" id="{1BB47596-8558-4697-BC09-BB86696059FC}"/>
              </a:ext>
            </a:extLst>
          </p:cNvPr>
          <p:cNvGrpSpPr/>
          <p:nvPr/>
        </p:nvGrpSpPr>
        <p:grpSpPr>
          <a:xfrm>
            <a:off x="715316" y="775654"/>
            <a:ext cx="10807300" cy="919401"/>
            <a:chOff x="715316" y="628899"/>
            <a:chExt cx="10807300" cy="919401"/>
          </a:xfrm>
        </p:grpSpPr>
        <p:sp>
          <p:nvSpPr>
            <p:cNvPr id="12" name="TextBox 11">
              <a:extLst>
                <a:ext uri="{FF2B5EF4-FFF2-40B4-BE49-F238E27FC236}">
                  <a16:creationId xmlns:a16="http://schemas.microsoft.com/office/drawing/2014/main" xmlns="" id="{7B66E065-495F-4CA7-B87E-97D2765A298D}"/>
                </a:ext>
              </a:extLst>
            </p:cNvPr>
            <p:cNvSpPr txBox="1"/>
            <p:nvPr/>
          </p:nvSpPr>
          <p:spPr>
            <a:xfrm>
              <a:off x="1105540" y="628899"/>
              <a:ext cx="10417076" cy="919401"/>
            </a:xfrm>
            <a:prstGeom prst="roundRect">
              <a:avLst/>
            </a:prstGeom>
            <a:solidFill>
              <a:srgbClr val="F8D0DB"/>
            </a:solidFill>
            <a:ln w="38100">
              <a:solidFill>
                <a:srgbClr val="FF6563"/>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1"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Bài</a:t>
              </a:r>
              <a:r>
                <a:rPr kumimoji="0" lang="en-US" sz="48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vi-VN" sz="4800" b="1" i="0" u="none" strike="noStrike" kern="1200" cap="none" spc="0" normalizeH="0" baseline="0" noProof="0" dirty="0" smtClean="0">
                  <a:ln>
                    <a:noFill/>
                  </a:ln>
                  <a:solidFill>
                    <a:prstClr val="black"/>
                  </a:solidFill>
                  <a:effectLst/>
                  <a:uLnTx/>
                  <a:uFillTx/>
                  <a:latin typeface="Calibri" panose="020F0502020204030204"/>
                  <a:ea typeface="Roboto" panose="02000000000000000000" pitchFamily="2" charset="0"/>
                  <a:cs typeface="+mn-cs"/>
                </a:rPr>
                <a:t>thơ gồm </a:t>
              </a:r>
              <a:r>
                <a:rPr kumimoji="0" lang="en-US" sz="4800" b="1" i="0" u="none" strike="noStrike" kern="1200" cap="none" spc="0" normalizeH="0" baseline="0" noProof="0" dirty="0" err="1" smtClean="0">
                  <a:ln>
                    <a:noFill/>
                  </a:ln>
                  <a:solidFill>
                    <a:prstClr val="black"/>
                  </a:solidFill>
                  <a:effectLst/>
                  <a:uLnTx/>
                  <a:uFillTx/>
                  <a:latin typeface="Calibri" panose="020F0502020204030204"/>
                  <a:ea typeface="Roboto" panose="02000000000000000000" pitchFamily="2" charset="0"/>
                  <a:cs typeface="+mn-cs"/>
                </a:rPr>
                <a:t>mấy</a:t>
              </a:r>
              <a:r>
                <a:rPr kumimoji="0" lang="en-US" sz="4800" b="1" i="0" u="none" strike="noStrike" kern="1200" cap="none" spc="0" normalizeH="0" baseline="0" noProof="0" dirty="0" smtClean="0">
                  <a:ln>
                    <a:noFill/>
                  </a:ln>
                  <a:solidFill>
                    <a:prstClr val="black"/>
                  </a:solidFill>
                  <a:effectLst/>
                  <a:uLnTx/>
                  <a:uFillTx/>
                  <a:latin typeface="Calibri" panose="020F0502020204030204"/>
                  <a:ea typeface="Roboto" panose="02000000000000000000" pitchFamily="2" charset="0"/>
                  <a:cs typeface="+mn-cs"/>
                </a:rPr>
                <a:t> </a:t>
              </a:r>
              <a:r>
                <a:rPr kumimoji="0" lang="vi-VN" sz="4800" b="1" i="0" u="none" strike="noStrike" kern="1200" cap="none" spc="0" normalizeH="0" baseline="0" noProof="0" dirty="0" smtClean="0">
                  <a:ln>
                    <a:noFill/>
                  </a:ln>
                  <a:solidFill>
                    <a:prstClr val="black"/>
                  </a:solidFill>
                  <a:effectLst/>
                  <a:uLnTx/>
                  <a:uFillTx/>
                  <a:latin typeface="Calibri" panose="020F0502020204030204"/>
                  <a:ea typeface="Roboto" panose="02000000000000000000" pitchFamily="2" charset="0"/>
                  <a:cs typeface="+mn-cs"/>
                </a:rPr>
                <a:t>khổ</a:t>
              </a:r>
              <a:r>
                <a:rPr kumimoji="0" lang="en-US" sz="4800" b="1" i="0" u="none" strike="noStrike" kern="1200" cap="none" spc="0" normalizeH="0" baseline="0" noProof="0" dirty="0" smtClean="0">
                  <a:ln>
                    <a:noFill/>
                  </a:ln>
                  <a:solidFill>
                    <a:prstClr val="black"/>
                  </a:solidFill>
                  <a:effectLst/>
                  <a:uLnTx/>
                  <a:uFillTx/>
                  <a:latin typeface="Calibri" panose="020F0502020204030204"/>
                  <a:ea typeface="Roboto" panose="02000000000000000000" pitchFamily="2" charset="0"/>
                  <a:cs typeface="+mn-cs"/>
                </a:rPr>
                <a:t>?</a:t>
              </a:r>
              <a:endParaRPr kumimoji="0" lang="en-US" sz="48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pic>
          <p:nvPicPr>
            <p:cNvPr id="13" name="Picture 12" descr="A question mark in a speech bubble&#10;&#10;Description automatically generated">
              <a:extLst>
                <a:ext uri="{FF2B5EF4-FFF2-40B4-BE49-F238E27FC236}">
                  <a16:creationId xmlns:a16="http://schemas.microsoft.com/office/drawing/2014/main" xmlns="" id="{71FA307D-7AE9-4749-9BC7-299703548C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5316" y="727878"/>
              <a:ext cx="797968" cy="797968"/>
            </a:xfrm>
            <a:prstGeom prst="rect">
              <a:avLst/>
            </a:prstGeom>
          </p:spPr>
        </p:pic>
      </p:grpSp>
      <p:grpSp>
        <p:nvGrpSpPr>
          <p:cNvPr id="14" name="Group 13">
            <a:extLst>
              <a:ext uri="{FF2B5EF4-FFF2-40B4-BE49-F238E27FC236}">
                <a16:creationId xmlns:a16="http://schemas.microsoft.com/office/drawing/2014/main" xmlns="" id="{ADC6BB4A-13FD-4935-A093-C0FE8F56ED9B}"/>
              </a:ext>
            </a:extLst>
          </p:cNvPr>
          <p:cNvGrpSpPr/>
          <p:nvPr/>
        </p:nvGrpSpPr>
        <p:grpSpPr>
          <a:xfrm>
            <a:off x="-266890" y="5423340"/>
            <a:ext cx="12926139" cy="1463736"/>
            <a:chOff x="-266890" y="5423340"/>
            <a:chExt cx="12926139" cy="1463736"/>
          </a:xfrm>
        </p:grpSpPr>
        <p:sp>
          <p:nvSpPr>
            <p:cNvPr id="16" name="Freeform 21">
              <a:extLst>
                <a:ext uri="{FF2B5EF4-FFF2-40B4-BE49-F238E27FC236}">
                  <a16:creationId xmlns:a16="http://schemas.microsoft.com/office/drawing/2014/main" xmlns="" id="{E8DCAC62-384E-48F0-8CA4-5ACA517A51F9}"/>
                </a:ext>
              </a:extLst>
            </p:cNvPr>
            <p:cNvSpPr/>
            <p:nvPr/>
          </p:nvSpPr>
          <p:spPr>
            <a:xfrm>
              <a:off x="-266890" y="5456077"/>
              <a:ext cx="4042837" cy="1418668"/>
            </a:xfrm>
            <a:custGeom>
              <a:avLst/>
              <a:gdLst/>
              <a:ahLst/>
              <a:cxnLst/>
              <a:rect l="l" t="t" r="r" b="b"/>
              <a:pathLst>
                <a:path w="4042837" h="1418668">
                  <a:moveTo>
                    <a:pt x="0" y="0"/>
                  </a:moveTo>
                  <a:lnTo>
                    <a:pt x="4042837" y="0"/>
                  </a:lnTo>
                  <a:lnTo>
                    <a:pt x="4042837" y="1418668"/>
                  </a:lnTo>
                  <a:lnTo>
                    <a:pt x="0" y="141866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Freeform 21">
              <a:extLst>
                <a:ext uri="{FF2B5EF4-FFF2-40B4-BE49-F238E27FC236}">
                  <a16:creationId xmlns:a16="http://schemas.microsoft.com/office/drawing/2014/main" xmlns="" id="{D40FF2E3-BE21-450D-8681-86A670216DDE}"/>
                </a:ext>
              </a:extLst>
            </p:cNvPr>
            <p:cNvSpPr/>
            <p:nvPr/>
          </p:nvSpPr>
          <p:spPr>
            <a:xfrm>
              <a:off x="2758598" y="5431336"/>
              <a:ext cx="4042837" cy="1418668"/>
            </a:xfrm>
            <a:custGeom>
              <a:avLst/>
              <a:gdLst/>
              <a:ahLst/>
              <a:cxnLst/>
              <a:rect l="l" t="t" r="r" b="b"/>
              <a:pathLst>
                <a:path w="4042837" h="1418668">
                  <a:moveTo>
                    <a:pt x="0" y="0"/>
                  </a:moveTo>
                  <a:lnTo>
                    <a:pt x="4042837" y="0"/>
                  </a:lnTo>
                  <a:lnTo>
                    <a:pt x="4042837" y="1418668"/>
                  </a:lnTo>
                  <a:lnTo>
                    <a:pt x="0" y="141866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Freeform 21">
              <a:extLst>
                <a:ext uri="{FF2B5EF4-FFF2-40B4-BE49-F238E27FC236}">
                  <a16:creationId xmlns:a16="http://schemas.microsoft.com/office/drawing/2014/main" xmlns="" id="{6151BDC4-6CDD-420F-B36B-D4429C14B29A}"/>
                </a:ext>
              </a:extLst>
            </p:cNvPr>
            <p:cNvSpPr/>
            <p:nvPr/>
          </p:nvSpPr>
          <p:spPr>
            <a:xfrm>
              <a:off x="5874759" y="5423340"/>
              <a:ext cx="4042837" cy="1418668"/>
            </a:xfrm>
            <a:custGeom>
              <a:avLst/>
              <a:gdLst/>
              <a:ahLst/>
              <a:cxnLst/>
              <a:rect l="l" t="t" r="r" b="b"/>
              <a:pathLst>
                <a:path w="4042837" h="1418668">
                  <a:moveTo>
                    <a:pt x="0" y="0"/>
                  </a:moveTo>
                  <a:lnTo>
                    <a:pt x="4042837" y="0"/>
                  </a:lnTo>
                  <a:lnTo>
                    <a:pt x="4042837" y="1418668"/>
                  </a:lnTo>
                  <a:lnTo>
                    <a:pt x="0" y="141866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Freeform 21">
              <a:extLst>
                <a:ext uri="{FF2B5EF4-FFF2-40B4-BE49-F238E27FC236}">
                  <a16:creationId xmlns:a16="http://schemas.microsoft.com/office/drawing/2014/main" xmlns="" id="{E922CD27-9252-4351-AB18-FBF27C57966E}"/>
                </a:ext>
              </a:extLst>
            </p:cNvPr>
            <p:cNvSpPr/>
            <p:nvPr/>
          </p:nvSpPr>
          <p:spPr>
            <a:xfrm>
              <a:off x="8616412" y="5468408"/>
              <a:ext cx="4042837" cy="1418668"/>
            </a:xfrm>
            <a:custGeom>
              <a:avLst/>
              <a:gdLst/>
              <a:ahLst/>
              <a:cxnLst/>
              <a:rect l="l" t="t" r="r" b="b"/>
              <a:pathLst>
                <a:path w="4042837" h="1418668">
                  <a:moveTo>
                    <a:pt x="0" y="0"/>
                  </a:moveTo>
                  <a:lnTo>
                    <a:pt x="4042837" y="0"/>
                  </a:lnTo>
                  <a:lnTo>
                    <a:pt x="4042837" y="1418668"/>
                  </a:lnTo>
                  <a:lnTo>
                    <a:pt x="0" y="141866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8" name="Group 7">
            <a:extLst>
              <a:ext uri="{FF2B5EF4-FFF2-40B4-BE49-F238E27FC236}">
                <a16:creationId xmlns:a16="http://schemas.microsoft.com/office/drawing/2014/main" xmlns="" id="{42F7D53A-57D5-EB3A-7A4F-458C73A75F9B}"/>
              </a:ext>
            </a:extLst>
          </p:cNvPr>
          <p:cNvGrpSpPr/>
          <p:nvPr/>
        </p:nvGrpSpPr>
        <p:grpSpPr>
          <a:xfrm>
            <a:off x="878940" y="4555134"/>
            <a:ext cx="10191200" cy="802640"/>
            <a:chOff x="892967" y="3219281"/>
            <a:chExt cx="10191200" cy="802640"/>
          </a:xfrm>
        </p:grpSpPr>
        <p:sp>
          <p:nvSpPr>
            <p:cNvPr id="9" name="Rectangle: Rounded Corners 8">
              <a:extLst>
                <a:ext uri="{FF2B5EF4-FFF2-40B4-BE49-F238E27FC236}">
                  <a16:creationId xmlns:a16="http://schemas.microsoft.com/office/drawing/2014/main" xmlns="" id="{379180BD-6F2D-EEE7-4194-634DE2D2B529}"/>
                </a:ext>
              </a:extLst>
            </p:cNvPr>
            <p:cNvSpPr/>
            <p:nvPr/>
          </p:nvSpPr>
          <p:spPr>
            <a:xfrm>
              <a:off x="892967" y="3219281"/>
              <a:ext cx="10089994" cy="802640"/>
            </a:xfrm>
            <a:prstGeom prst="roundRect">
              <a:avLst>
                <a:gd name="adj" fmla="val 50000"/>
              </a:avLst>
            </a:prstGeom>
            <a:solidFill>
              <a:srgbClr val="FFFFCC"/>
            </a:solidFill>
            <a:ln w="28575">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735E9AA9-BF38-A467-1F57-BB9C9AC2277C}"/>
                </a:ext>
              </a:extLst>
            </p:cNvPr>
            <p:cNvSpPr txBox="1"/>
            <p:nvPr/>
          </p:nvSpPr>
          <p:spPr>
            <a:xfrm>
              <a:off x="1083449" y="3302205"/>
              <a:ext cx="1000071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Đoạn</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3: </a:t>
              </a: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Khổ</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thơ</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3</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149679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2" presetClass="entr" presetSubtype="4"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childTnLst>
                          </p:cTn>
                        </p:par>
                        <p:par>
                          <p:cTn id="23" fill="hold">
                            <p:stCondLst>
                              <p:cond delay="1000"/>
                            </p:stCondLst>
                            <p:childTnLst>
                              <p:par>
                                <p:cTn id="24" presetID="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xmlns="" id="{78E66815-4D19-46EB-A93B-2CFFA2CE4808}"/>
              </a:ext>
            </a:extLst>
          </p:cNvPr>
          <p:cNvSpPr/>
          <p:nvPr/>
        </p:nvSpPr>
        <p:spPr>
          <a:xfrm>
            <a:off x="218876" y="310896"/>
            <a:ext cx="11754248" cy="6236208"/>
          </a:xfrm>
          <a:prstGeom prst="roundRect">
            <a:avLst>
              <a:gd name="adj" fmla="val 12502"/>
            </a:avLst>
          </a:prstGeom>
          <a:solidFill>
            <a:srgbClr val="FFFFFF">
              <a:alpha val="87059"/>
            </a:srgbClr>
          </a:solidFill>
          <a:ln w="76200">
            <a:solidFill>
              <a:srgbClr val="FF505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xmlns="" id="{908EC084-C4E5-5401-E16F-4325057F2314}"/>
              </a:ext>
            </a:extLst>
          </p:cNvPr>
          <p:cNvSpPr txBox="1"/>
          <p:nvPr/>
        </p:nvSpPr>
        <p:spPr>
          <a:xfrm>
            <a:off x="767610" y="1948472"/>
            <a:ext cx="3365003" cy="919401"/>
          </a:xfrm>
          <a:prstGeom prst="roundRect">
            <a:avLst/>
          </a:prstGeom>
          <a:solidFill>
            <a:srgbClr val="F8D0DB"/>
          </a:solidFill>
          <a:ln w="38100">
            <a:solidFill>
              <a:srgbClr val="FF6563"/>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err="1">
                <a:solidFill>
                  <a:prstClr val="black"/>
                </a:solidFill>
                <a:latin typeface="Calibri" panose="020F0502020204030204"/>
                <a:ea typeface="Roboto" panose="02000000000000000000" pitchFamily="2" charset="0"/>
              </a:rPr>
              <a:t>trời</a:t>
            </a:r>
            <a:r>
              <a:rPr lang="en-US" sz="4800" b="1" dirty="0">
                <a:solidFill>
                  <a:prstClr val="black"/>
                </a:solidFill>
                <a:latin typeface="Calibri" panose="020F0502020204030204"/>
                <a:ea typeface="Roboto" panose="02000000000000000000" pitchFamily="2" charset="0"/>
              </a:rPr>
              <a:t> </a:t>
            </a:r>
            <a:r>
              <a:rPr lang="en-US" sz="4800" b="1" dirty="0" err="1">
                <a:solidFill>
                  <a:prstClr val="black"/>
                </a:solidFill>
                <a:latin typeface="Calibri" panose="020F0502020204030204"/>
                <a:ea typeface="Roboto" panose="02000000000000000000" pitchFamily="2" charset="0"/>
              </a:rPr>
              <a:t>xanh</a:t>
            </a:r>
            <a:endParaRPr kumimoji="0" lang="en-US" sz="48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sp>
        <p:nvSpPr>
          <p:cNvPr id="8" name="TextBox 7">
            <a:extLst>
              <a:ext uri="{FF2B5EF4-FFF2-40B4-BE49-F238E27FC236}">
                <a16:creationId xmlns:a16="http://schemas.microsoft.com/office/drawing/2014/main" xmlns="" id="{E6DC4990-DD02-1B4C-A8B8-CE5CCED8B325}"/>
              </a:ext>
            </a:extLst>
          </p:cNvPr>
          <p:cNvSpPr txBox="1"/>
          <p:nvPr/>
        </p:nvSpPr>
        <p:spPr>
          <a:xfrm>
            <a:off x="7215809" y="1948472"/>
            <a:ext cx="4035288" cy="919401"/>
          </a:xfrm>
          <a:prstGeom prst="roundRect">
            <a:avLst/>
          </a:prstGeom>
          <a:solidFill>
            <a:srgbClr val="F8D0DB"/>
          </a:solidFill>
          <a:ln w="38100">
            <a:solidFill>
              <a:srgbClr val="FF6563"/>
            </a:solidFill>
          </a:ln>
        </p:spPr>
        <p:txBody>
          <a:bodyPr wrap="square" rtlCol="0">
            <a:spAutoFit/>
          </a:bodyPr>
          <a:lstStyle/>
          <a:p>
            <a:pPr lvl="0" algn="ctr">
              <a:defRPr/>
            </a:pPr>
            <a:r>
              <a:rPr lang="en-US" sz="4800" b="1" noProof="0" dirty="0" err="1">
                <a:solidFill>
                  <a:prstClr val="black"/>
                </a:solidFill>
                <a:latin typeface="Calibri" panose="020F0502020204030204"/>
                <a:ea typeface="Roboto" panose="02000000000000000000" pitchFamily="2" charset="0"/>
              </a:rPr>
              <a:t>Trái</a:t>
            </a:r>
            <a:r>
              <a:rPr lang="en-US" sz="4800" b="1" noProof="0" dirty="0">
                <a:solidFill>
                  <a:prstClr val="black"/>
                </a:solidFill>
                <a:latin typeface="Calibri" panose="020F0502020204030204"/>
                <a:ea typeface="Roboto" panose="02000000000000000000" pitchFamily="2" charset="0"/>
              </a:rPr>
              <a:t> </a:t>
            </a:r>
            <a:r>
              <a:rPr lang="en-US" sz="4800" b="1" noProof="0" dirty="0" err="1">
                <a:solidFill>
                  <a:prstClr val="black"/>
                </a:solidFill>
                <a:latin typeface="Calibri" panose="020F0502020204030204"/>
                <a:ea typeface="Roboto" panose="02000000000000000000" pitchFamily="2" charset="0"/>
              </a:rPr>
              <a:t>Đất</a:t>
            </a:r>
            <a:r>
              <a:rPr lang="en-US" sz="4800" b="1" noProof="0" dirty="0">
                <a:solidFill>
                  <a:prstClr val="black"/>
                </a:solidFill>
                <a:latin typeface="Calibri" panose="020F0502020204030204"/>
                <a:ea typeface="Roboto" panose="02000000000000000000" pitchFamily="2" charset="0"/>
              </a:rPr>
              <a:t> quay</a:t>
            </a:r>
            <a:endParaRPr kumimoji="0" lang="en-US" sz="48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sp>
        <p:nvSpPr>
          <p:cNvPr id="9" name="TextBox 8">
            <a:extLst>
              <a:ext uri="{FF2B5EF4-FFF2-40B4-BE49-F238E27FC236}">
                <a16:creationId xmlns:a16="http://schemas.microsoft.com/office/drawing/2014/main" xmlns="" id="{23CD8968-FCD2-471B-E974-940847537678}"/>
              </a:ext>
            </a:extLst>
          </p:cNvPr>
          <p:cNvSpPr txBox="1"/>
          <p:nvPr/>
        </p:nvSpPr>
        <p:spPr>
          <a:xfrm>
            <a:off x="3688939" y="3534819"/>
            <a:ext cx="5265055" cy="919401"/>
          </a:xfrm>
          <a:prstGeom prst="roundRect">
            <a:avLst/>
          </a:prstGeom>
          <a:solidFill>
            <a:srgbClr val="F8D0DB"/>
          </a:solidFill>
          <a:ln w="38100">
            <a:solidFill>
              <a:srgbClr val="FF6563"/>
            </a:solidFill>
          </a:ln>
        </p:spPr>
        <p:txBody>
          <a:bodyPr wrap="square" rtlCol="0">
            <a:spAutoFit/>
          </a:bodyPr>
          <a:lstStyle/>
          <a:p>
            <a:pPr lvl="0" algn="ctr">
              <a:defRPr/>
            </a:pPr>
            <a:r>
              <a:rPr lang="en-US" sz="4800" b="1" dirty="0">
                <a:solidFill>
                  <a:prstClr val="black"/>
                </a:solidFill>
                <a:latin typeface="Calibri" panose="020F0502020204030204"/>
                <a:ea typeface="Roboto" panose="02000000000000000000" pitchFamily="2" charset="0"/>
              </a:rPr>
              <a:t>đ</a:t>
            </a:r>
            <a:r>
              <a:rPr lang="en-US" sz="4800" b="1" noProof="0" dirty="0" err="1">
                <a:solidFill>
                  <a:prstClr val="black"/>
                </a:solidFill>
                <a:latin typeface="Calibri" panose="020F0502020204030204"/>
                <a:ea typeface="Roboto" panose="02000000000000000000" pitchFamily="2" charset="0"/>
              </a:rPr>
              <a:t>ẫm</a:t>
            </a:r>
            <a:r>
              <a:rPr lang="en-US" sz="4800" b="1" noProof="0" dirty="0">
                <a:solidFill>
                  <a:prstClr val="black"/>
                </a:solidFill>
                <a:latin typeface="Calibri" panose="020F0502020204030204"/>
                <a:ea typeface="Roboto" panose="02000000000000000000" pitchFamily="2" charset="0"/>
              </a:rPr>
              <a:t> </a:t>
            </a:r>
            <a:r>
              <a:rPr lang="en-US" sz="4800" b="1" noProof="0" dirty="0" err="1">
                <a:solidFill>
                  <a:prstClr val="black"/>
                </a:solidFill>
                <a:latin typeface="Calibri" panose="020F0502020204030204"/>
                <a:ea typeface="Roboto" panose="02000000000000000000" pitchFamily="2" charset="0"/>
              </a:rPr>
              <a:t>hương</a:t>
            </a:r>
            <a:r>
              <a:rPr lang="en-US" sz="4800" b="1" noProof="0" dirty="0">
                <a:solidFill>
                  <a:prstClr val="black"/>
                </a:solidFill>
                <a:latin typeface="Calibri" panose="020F0502020204030204"/>
                <a:ea typeface="Roboto" panose="02000000000000000000" pitchFamily="2" charset="0"/>
              </a:rPr>
              <a:t> </a:t>
            </a:r>
            <a:r>
              <a:rPr lang="en-US" sz="4800" b="1" noProof="0" dirty="0" err="1">
                <a:solidFill>
                  <a:prstClr val="black"/>
                </a:solidFill>
                <a:latin typeface="Calibri" panose="020F0502020204030204"/>
                <a:ea typeface="Roboto" panose="02000000000000000000" pitchFamily="2" charset="0"/>
              </a:rPr>
              <a:t>thơm</a:t>
            </a:r>
            <a:endParaRPr kumimoji="0" lang="en-US" sz="48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pic>
        <p:nvPicPr>
          <p:cNvPr id="12" name="Picture 11">
            <a:extLst>
              <a:ext uri="{FF2B5EF4-FFF2-40B4-BE49-F238E27FC236}">
                <a16:creationId xmlns:a16="http://schemas.microsoft.com/office/drawing/2014/main" xmlns="" id="{6FC6A9E8-C5A5-B8B8-85B6-855AEF390099}"/>
              </a:ext>
            </a:extLst>
          </p:cNvPr>
          <p:cNvPicPr>
            <a:picLocks noChangeAspect="1"/>
          </p:cNvPicPr>
          <p:nvPr/>
        </p:nvPicPr>
        <p:blipFill>
          <a:blip r:embed="rId2"/>
          <a:stretch>
            <a:fillRect/>
          </a:stretch>
        </p:blipFill>
        <p:spPr>
          <a:xfrm>
            <a:off x="1183247" y="510221"/>
            <a:ext cx="9778832" cy="1140051"/>
          </a:xfrm>
          <a:prstGeom prst="rect">
            <a:avLst/>
          </a:prstGeom>
        </p:spPr>
      </p:pic>
    </p:spTree>
    <p:extLst>
      <p:ext uri="{BB962C8B-B14F-4D97-AF65-F5344CB8AC3E}">
        <p14:creationId xmlns:p14="http://schemas.microsoft.com/office/powerpoint/2010/main" val="53511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xmlns="" id="{78E66815-4D19-46EB-A93B-2CFFA2CE4808}"/>
              </a:ext>
            </a:extLst>
          </p:cNvPr>
          <p:cNvSpPr/>
          <p:nvPr/>
        </p:nvSpPr>
        <p:spPr>
          <a:xfrm>
            <a:off x="218876" y="310896"/>
            <a:ext cx="11754248" cy="6236208"/>
          </a:xfrm>
          <a:prstGeom prst="roundRect">
            <a:avLst>
              <a:gd name="adj" fmla="val 12502"/>
            </a:avLst>
          </a:prstGeom>
          <a:solidFill>
            <a:srgbClr val="FFFFFF">
              <a:alpha val="87059"/>
            </a:srgbClr>
          </a:solidFill>
          <a:ln w="76200">
            <a:solidFill>
              <a:srgbClr val="FF505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xmlns="" id="{57A9989E-958C-2BA8-7B81-4BC0CDD22C5A}"/>
              </a:ext>
            </a:extLst>
          </p:cNvPr>
          <p:cNvSpPr txBox="1"/>
          <p:nvPr/>
        </p:nvSpPr>
        <p:spPr>
          <a:xfrm>
            <a:off x="838520" y="1832442"/>
            <a:ext cx="10523242" cy="4188381"/>
          </a:xfrm>
          <a:prstGeom prst="roundRect">
            <a:avLst/>
          </a:prstGeom>
          <a:solidFill>
            <a:schemeClr val="accent2">
              <a:lumMod val="20000"/>
              <a:lumOff val="80000"/>
            </a:schemeClr>
          </a:solidFill>
          <a:ln w="38100">
            <a:solidFill>
              <a:srgbClr val="FF6563"/>
            </a:solidFill>
            <a:prstDash val="dash"/>
          </a:ln>
        </p:spPr>
        <p:txBody>
          <a:bodyPr wrap="square" rtlCol="0">
            <a:spAutoFit/>
          </a:bodyPr>
          <a:lstStyle/>
          <a:p>
            <a:pPr lvl="0" algn="ctr">
              <a:defRPr/>
            </a:pPr>
            <a:r>
              <a:rPr lang="vi-VN" sz="4000" b="1" dirty="0">
                <a:solidFill>
                  <a:prstClr val="black"/>
                </a:solidFill>
                <a:latin typeface="Calibri" panose="020F0502020204030204"/>
                <a:ea typeface="Roboto" panose="02000000000000000000" pitchFamily="2" charset="0"/>
              </a:rPr>
              <a:t>Trái đất này/ là của chúng mình </a:t>
            </a:r>
          </a:p>
          <a:p>
            <a:pPr lvl="0" algn="ctr">
              <a:defRPr/>
            </a:pPr>
            <a:r>
              <a:rPr lang="vi-VN" sz="4000" b="1" dirty="0">
                <a:solidFill>
                  <a:prstClr val="black"/>
                </a:solidFill>
                <a:latin typeface="Calibri" panose="020F0502020204030204"/>
                <a:ea typeface="Roboto" panose="02000000000000000000" pitchFamily="2" charset="0"/>
              </a:rPr>
              <a:t>Quả bóng xanh/ bay giữa trời xanh</a:t>
            </a:r>
          </a:p>
          <a:p>
            <a:pPr lvl="0" algn="ctr">
              <a:defRPr/>
            </a:pPr>
            <a:r>
              <a:rPr lang="vi-VN" sz="4000" b="1" dirty="0">
                <a:solidFill>
                  <a:prstClr val="black"/>
                </a:solidFill>
                <a:latin typeface="Calibri" panose="020F0502020204030204"/>
                <a:ea typeface="Roboto" panose="02000000000000000000" pitchFamily="2" charset="0"/>
              </a:rPr>
              <a:t>Bồ câu ơi/ cánh chim vù thương mến </a:t>
            </a:r>
          </a:p>
          <a:p>
            <a:pPr lvl="0" algn="ctr">
              <a:defRPr/>
            </a:pPr>
            <a:r>
              <a:rPr lang="vi-VN" sz="4000" b="1" dirty="0">
                <a:solidFill>
                  <a:prstClr val="black"/>
                </a:solidFill>
                <a:latin typeface="Calibri" panose="020F0502020204030204"/>
                <a:ea typeface="Roboto" panose="02000000000000000000" pitchFamily="2" charset="0"/>
              </a:rPr>
              <a:t>Hải âu ơi/ cánh chim vờn sóng biển </a:t>
            </a:r>
          </a:p>
          <a:p>
            <a:pPr lvl="0" algn="ctr">
              <a:defRPr/>
            </a:pPr>
            <a:r>
              <a:rPr lang="vi-VN" sz="4000" b="1" dirty="0">
                <a:solidFill>
                  <a:prstClr val="black"/>
                </a:solidFill>
                <a:latin typeface="Calibri" panose="020F0502020204030204"/>
                <a:ea typeface="Roboto" panose="02000000000000000000" pitchFamily="2" charset="0"/>
              </a:rPr>
              <a:t>Cùng bài nào/ cho trái đất quay </a:t>
            </a:r>
          </a:p>
          <a:p>
            <a:pPr lvl="0" algn="ctr">
              <a:defRPr/>
            </a:pPr>
            <a:r>
              <a:rPr lang="vi-VN" sz="4000" b="1" dirty="0">
                <a:solidFill>
                  <a:prstClr val="black"/>
                </a:solidFill>
                <a:latin typeface="Calibri" panose="020F0502020204030204"/>
                <a:ea typeface="Roboto" panose="02000000000000000000" pitchFamily="2" charset="0"/>
              </a:rPr>
              <a:t>Cùng bay nào/ cho trái đất quay.</a:t>
            </a:r>
          </a:p>
        </p:txBody>
      </p:sp>
      <p:grpSp>
        <p:nvGrpSpPr>
          <p:cNvPr id="3" name="Group 2">
            <a:extLst>
              <a:ext uri="{FF2B5EF4-FFF2-40B4-BE49-F238E27FC236}">
                <a16:creationId xmlns:a16="http://schemas.microsoft.com/office/drawing/2014/main" xmlns="" id="{4702E1A9-F795-4600-3EDD-3E19A15DE840}"/>
              </a:ext>
            </a:extLst>
          </p:cNvPr>
          <p:cNvGrpSpPr/>
          <p:nvPr/>
        </p:nvGrpSpPr>
        <p:grpSpPr>
          <a:xfrm>
            <a:off x="-827327" y="-318194"/>
            <a:ext cx="5521248" cy="2389272"/>
            <a:chOff x="-732159" y="3476542"/>
            <a:chExt cx="7973637" cy="3592286"/>
          </a:xfrm>
        </p:grpSpPr>
        <p:grpSp>
          <p:nvGrpSpPr>
            <p:cNvPr id="5" name="Group 4">
              <a:extLst>
                <a:ext uri="{FF2B5EF4-FFF2-40B4-BE49-F238E27FC236}">
                  <a16:creationId xmlns:a16="http://schemas.microsoft.com/office/drawing/2014/main" xmlns="" id="{6D0972F0-50D7-4625-04DF-BB750E9B66E0}"/>
                </a:ext>
              </a:extLst>
            </p:cNvPr>
            <p:cNvGrpSpPr/>
            <p:nvPr/>
          </p:nvGrpSpPr>
          <p:grpSpPr>
            <a:xfrm>
              <a:off x="-732159" y="3476542"/>
              <a:ext cx="7973637" cy="3592286"/>
              <a:chOff x="375281" y="3019342"/>
              <a:chExt cx="7973637" cy="3592286"/>
            </a:xfrm>
          </p:grpSpPr>
          <p:pic>
            <p:nvPicPr>
              <p:cNvPr id="7" name="图片 3" descr="卡通人物&#10;&#10;中度可信度描述已自动生成">
                <a:extLst>
                  <a:ext uri="{FF2B5EF4-FFF2-40B4-BE49-F238E27FC236}">
                    <a16:creationId xmlns:a16="http://schemas.microsoft.com/office/drawing/2014/main" xmlns="" id="{B1C45EC0-43FA-F3E5-6A99-B9F9A3E27CC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9954" b="51736" l="9954" r="89931"/>
                        </a14:imgEffect>
                      </a14:imgLayer>
                    </a14:imgProps>
                  </a:ext>
                  <a:ext uri="{28A0092B-C50C-407E-A947-70E740481C1C}">
                    <a14:useLocalDpi xmlns:a14="http://schemas.microsoft.com/office/drawing/2010/main" val="0"/>
                  </a:ext>
                </a:extLst>
              </a:blip>
              <a:stretch>
                <a:fillRect/>
              </a:stretch>
            </p:blipFill>
            <p:spPr>
              <a:xfrm>
                <a:off x="505096" y="3019342"/>
                <a:ext cx="4265024" cy="3592286"/>
              </a:xfrm>
              <a:prstGeom prst="rect">
                <a:avLst/>
              </a:prstGeom>
            </p:spPr>
          </p:pic>
          <p:pic>
            <p:nvPicPr>
              <p:cNvPr id="9" name="图片 3" descr="卡通人物&#10;&#10;中度可信度描述已自动生成">
                <a:extLst>
                  <a:ext uri="{FF2B5EF4-FFF2-40B4-BE49-F238E27FC236}">
                    <a16:creationId xmlns:a16="http://schemas.microsoft.com/office/drawing/2014/main" xmlns="" id="{6F792431-2AD8-0F02-E1AE-093F67C5E5C6}"/>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9306" b="94444" l="9954" r="89931"/>
                        </a14:imgEffect>
                      </a14:imgLayer>
                    </a14:imgProps>
                  </a:ext>
                  <a:ext uri="{28A0092B-C50C-407E-A947-70E740481C1C}">
                    <a14:useLocalDpi xmlns:a14="http://schemas.microsoft.com/office/drawing/2010/main" val="0"/>
                  </a:ext>
                </a:extLst>
              </a:blip>
              <a:srcRect t="45389"/>
              <a:stretch/>
            </p:blipFill>
            <p:spPr>
              <a:xfrm>
                <a:off x="375281" y="4613075"/>
                <a:ext cx="7973637" cy="1686561"/>
              </a:xfrm>
              <a:prstGeom prst="rect">
                <a:avLst/>
              </a:prstGeom>
            </p:spPr>
          </p:pic>
        </p:grpSp>
        <p:sp>
          <p:nvSpPr>
            <p:cNvPr id="6" name="TextBox 5">
              <a:extLst>
                <a:ext uri="{FF2B5EF4-FFF2-40B4-BE49-F238E27FC236}">
                  <a16:creationId xmlns:a16="http://schemas.microsoft.com/office/drawing/2014/main" xmlns="" id="{4ABAE41B-6D5A-118B-9B47-40A11B6892AA}"/>
                </a:ext>
              </a:extLst>
            </p:cNvPr>
            <p:cNvSpPr txBox="1"/>
            <p:nvPr/>
          </p:nvSpPr>
          <p:spPr>
            <a:xfrm>
              <a:off x="723433" y="5177543"/>
              <a:ext cx="5043427" cy="11568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4400" b="1" i="0" u="none" strike="noStrike" kern="1200" cap="none" spc="0" normalizeH="0" baseline="0" noProof="0" dirty="0">
                  <a:ln>
                    <a:noFill/>
                  </a:ln>
                  <a:solidFill>
                    <a:srgbClr val="ED7D31">
                      <a:lumMod val="75000"/>
                    </a:srgbClr>
                  </a:solidFill>
                  <a:effectLst/>
                  <a:uLnTx/>
                  <a:uFillTx/>
                  <a:latin typeface="#9Slide05 IcielRukola" panose="02000506050000020003" pitchFamily="2" charset="0"/>
                  <a:ea typeface="Cambria" panose="02040503050406030204" pitchFamily="18" charset="0"/>
                  <a:cs typeface="+mn-cs"/>
                </a:rPr>
                <a:t>Luyện đọc câu</a:t>
              </a:r>
              <a:endParaRPr kumimoji="0" lang="en-US" sz="6600" b="1" i="0" u="none" strike="noStrike" kern="1200" cap="none" spc="0" normalizeH="0" baseline="0" noProof="0" dirty="0">
                <a:ln>
                  <a:noFill/>
                </a:ln>
                <a:solidFill>
                  <a:srgbClr val="ED7D31">
                    <a:lumMod val="75000"/>
                  </a:srgbClr>
                </a:solidFill>
                <a:effectLst/>
                <a:uLnTx/>
                <a:uFillTx/>
                <a:latin typeface="#9Slide05 IcielRukola" panose="02000506050000020003" pitchFamily="2" charset="0"/>
                <a:ea typeface="Cambria" panose="02040503050406030204" pitchFamily="18" charset="0"/>
                <a:cs typeface="+mn-cs"/>
              </a:endParaRPr>
            </a:p>
          </p:txBody>
        </p:sp>
      </p:grpSp>
    </p:spTree>
    <p:extLst>
      <p:ext uri="{BB962C8B-B14F-4D97-AF65-F5344CB8AC3E}">
        <p14:creationId xmlns:p14="http://schemas.microsoft.com/office/powerpoint/2010/main" val="16770702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3">
            <a:extLst>
              <a:ext uri="{FF2B5EF4-FFF2-40B4-BE49-F238E27FC236}">
                <a16:creationId xmlns:a16="http://schemas.microsoft.com/office/drawing/2014/main" xmlns="" id="{BD35862F-7438-46A5-A28D-3CED1803DC9D}"/>
              </a:ext>
            </a:extLst>
          </p:cNvPr>
          <p:cNvSpPr/>
          <p:nvPr/>
        </p:nvSpPr>
        <p:spPr>
          <a:xfrm>
            <a:off x="0" y="-160361"/>
            <a:ext cx="12192000" cy="7178722"/>
          </a:xfrm>
          <a:custGeom>
            <a:avLst/>
            <a:gdLst/>
            <a:ahLst/>
            <a:cxnLst/>
            <a:rect l="l" t="t" r="r" b="b"/>
            <a:pathLst>
              <a:path w="4164259" h="2982650">
                <a:moveTo>
                  <a:pt x="0" y="0"/>
                </a:moveTo>
                <a:lnTo>
                  <a:pt x="4164259" y="0"/>
                </a:lnTo>
                <a:lnTo>
                  <a:pt x="4164259" y="2982650"/>
                </a:lnTo>
                <a:lnTo>
                  <a:pt x="0" y="2982650"/>
                </a:lnTo>
                <a:lnTo>
                  <a:pt x="0" y="0"/>
                </a:lnTo>
                <a:close/>
              </a:path>
            </a:pathLst>
          </a:custGeom>
          <a:blipFill>
            <a:blip r:embed="rId2"/>
            <a:stretch>
              <a:fillRect/>
            </a:stretch>
          </a:blipFill>
        </p:spPr>
        <p:txBody>
          <a:bodyPr/>
          <a:lstStyle/>
          <a:p>
            <a:endParaRPr lang="en-US">
              <a:latin typeface="Calibri" panose="020F0502020204030204" pitchFamily="34" charset="0"/>
              <a:cs typeface="Calibri" panose="020F0502020204030204" pitchFamily="34" charset="0"/>
            </a:endParaRPr>
          </a:p>
        </p:txBody>
      </p:sp>
      <p:grpSp>
        <p:nvGrpSpPr>
          <p:cNvPr id="9" name="Group 8">
            <a:extLst>
              <a:ext uri="{FF2B5EF4-FFF2-40B4-BE49-F238E27FC236}">
                <a16:creationId xmlns:a16="http://schemas.microsoft.com/office/drawing/2014/main" xmlns="" id="{650A75AB-1BDC-4950-809B-DA349D231AC5}"/>
              </a:ext>
            </a:extLst>
          </p:cNvPr>
          <p:cNvGrpSpPr/>
          <p:nvPr/>
        </p:nvGrpSpPr>
        <p:grpSpPr>
          <a:xfrm>
            <a:off x="616128" y="2649240"/>
            <a:ext cx="7586625" cy="3682646"/>
            <a:chOff x="4841104" y="3804755"/>
            <a:chExt cx="5882697" cy="2855537"/>
          </a:xfrm>
        </p:grpSpPr>
        <p:grpSp>
          <p:nvGrpSpPr>
            <p:cNvPr id="10" name="Group 9">
              <a:extLst>
                <a:ext uri="{FF2B5EF4-FFF2-40B4-BE49-F238E27FC236}">
                  <a16:creationId xmlns:a16="http://schemas.microsoft.com/office/drawing/2014/main" xmlns="" id="{4B3A8FB8-5454-4D05-9D03-085561DBF3CF}"/>
                </a:ext>
              </a:extLst>
            </p:cNvPr>
            <p:cNvGrpSpPr/>
            <p:nvPr/>
          </p:nvGrpSpPr>
          <p:grpSpPr>
            <a:xfrm>
              <a:off x="4841104" y="3804755"/>
              <a:ext cx="5882697" cy="2855537"/>
              <a:chOff x="2975204" y="1242806"/>
              <a:chExt cx="5882697" cy="2855537"/>
            </a:xfrm>
          </p:grpSpPr>
          <p:sp>
            <p:nvSpPr>
              <p:cNvPr id="20" name="Rectangle: Rounded Corners 12">
                <a:extLst>
                  <a:ext uri="{FF2B5EF4-FFF2-40B4-BE49-F238E27FC236}">
                    <a16:creationId xmlns:a16="http://schemas.microsoft.com/office/drawing/2014/main" xmlns="" id="{9B084204-3D5F-4524-8938-021F52807631}"/>
                  </a:ext>
                </a:extLst>
              </p:cNvPr>
              <p:cNvSpPr/>
              <p:nvPr/>
            </p:nvSpPr>
            <p:spPr>
              <a:xfrm>
                <a:off x="2975204" y="1847435"/>
                <a:ext cx="5882697" cy="2250908"/>
              </a:xfrm>
              <a:custGeom>
                <a:avLst/>
                <a:gdLst>
                  <a:gd name="connsiteX0" fmla="*/ 0 w 5882697"/>
                  <a:gd name="connsiteY0" fmla="*/ 454052 h 2250908"/>
                  <a:gd name="connsiteX1" fmla="*/ 398252 w 5882697"/>
                  <a:gd name="connsiteY1" fmla="*/ 0 h 2250908"/>
                  <a:gd name="connsiteX2" fmla="*/ 912522 w 5882697"/>
                  <a:gd name="connsiteY2" fmla="*/ 0 h 2250908"/>
                  <a:gd name="connsiteX3" fmla="*/ 1325069 w 5882697"/>
                  <a:gd name="connsiteY3" fmla="*/ 0 h 2250908"/>
                  <a:gd name="connsiteX4" fmla="*/ 1788478 w 5882697"/>
                  <a:gd name="connsiteY4" fmla="*/ 0 h 2250908"/>
                  <a:gd name="connsiteX5" fmla="*/ 2455333 w 5882697"/>
                  <a:gd name="connsiteY5" fmla="*/ 0 h 2250908"/>
                  <a:gd name="connsiteX6" fmla="*/ 2867880 w 5882697"/>
                  <a:gd name="connsiteY6" fmla="*/ 0 h 2250908"/>
                  <a:gd name="connsiteX7" fmla="*/ 3280428 w 5882697"/>
                  <a:gd name="connsiteY7" fmla="*/ 0 h 2250908"/>
                  <a:gd name="connsiteX8" fmla="*/ 3692974 w 5882697"/>
                  <a:gd name="connsiteY8" fmla="*/ 0 h 2250908"/>
                  <a:gd name="connsiteX9" fmla="*/ 4258106 w 5882697"/>
                  <a:gd name="connsiteY9" fmla="*/ 0 h 2250908"/>
                  <a:gd name="connsiteX10" fmla="*/ 4823238 w 5882697"/>
                  <a:gd name="connsiteY10" fmla="*/ 0 h 2250908"/>
                  <a:gd name="connsiteX11" fmla="*/ 5484443 w 5882697"/>
                  <a:gd name="connsiteY11" fmla="*/ 0 h 2250908"/>
                  <a:gd name="connsiteX12" fmla="*/ 5882697 w 5882697"/>
                  <a:gd name="connsiteY12" fmla="*/ 454052 h 2250908"/>
                  <a:gd name="connsiteX13" fmla="*/ 5882697 w 5882697"/>
                  <a:gd name="connsiteY13" fmla="*/ 874797 h 2250908"/>
                  <a:gd name="connsiteX14" fmla="*/ 5882697 w 5882697"/>
                  <a:gd name="connsiteY14" fmla="*/ 1335825 h 2250908"/>
                  <a:gd name="connsiteX15" fmla="*/ 5882697 w 5882697"/>
                  <a:gd name="connsiteY15" fmla="*/ 1796854 h 2250908"/>
                  <a:gd name="connsiteX16" fmla="*/ 5484443 w 5882697"/>
                  <a:gd name="connsiteY16" fmla="*/ 2250908 h 2250908"/>
                  <a:gd name="connsiteX17" fmla="*/ 4868449 w 5882697"/>
                  <a:gd name="connsiteY17" fmla="*/ 2250908 h 2250908"/>
                  <a:gd name="connsiteX18" fmla="*/ 4354179 w 5882697"/>
                  <a:gd name="connsiteY18" fmla="*/ 2250908 h 2250908"/>
                  <a:gd name="connsiteX19" fmla="*/ 3890770 w 5882697"/>
                  <a:gd name="connsiteY19" fmla="*/ 2250908 h 2250908"/>
                  <a:gd name="connsiteX20" fmla="*/ 3478223 w 5882697"/>
                  <a:gd name="connsiteY20" fmla="*/ 2250908 h 2250908"/>
                  <a:gd name="connsiteX21" fmla="*/ 2811367 w 5882697"/>
                  <a:gd name="connsiteY21" fmla="*/ 2250908 h 2250908"/>
                  <a:gd name="connsiteX22" fmla="*/ 2246235 w 5882697"/>
                  <a:gd name="connsiteY22" fmla="*/ 2250908 h 2250908"/>
                  <a:gd name="connsiteX23" fmla="*/ 1731964 w 5882697"/>
                  <a:gd name="connsiteY23" fmla="*/ 2250908 h 2250908"/>
                  <a:gd name="connsiteX24" fmla="*/ 1115970 w 5882697"/>
                  <a:gd name="connsiteY24" fmla="*/ 2250908 h 2250908"/>
                  <a:gd name="connsiteX25" fmla="*/ 398252 w 5882697"/>
                  <a:gd name="connsiteY25" fmla="*/ 2250908 h 2250908"/>
                  <a:gd name="connsiteX26" fmla="*/ 0 w 5882697"/>
                  <a:gd name="connsiteY26" fmla="*/ 1796854 h 2250908"/>
                  <a:gd name="connsiteX27" fmla="*/ 0 w 5882697"/>
                  <a:gd name="connsiteY27" fmla="*/ 1376110 h 2250908"/>
                  <a:gd name="connsiteX28" fmla="*/ 0 w 5882697"/>
                  <a:gd name="connsiteY28" fmla="*/ 941937 h 2250908"/>
                  <a:gd name="connsiteX29" fmla="*/ 0 w 5882697"/>
                  <a:gd name="connsiteY29" fmla="*/ 454052 h 2250908"/>
                  <a:gd name="connsiteX0" fmla="*/ 0 w 5882697"/>
                  <a:gd name="connsiteY0" fmla="*/ 454052 h 2250908"/>
                  <a:gd name="connsiteX1" fmla="*/ 398252 w 5882697"/>
                  <a:gd name="connsiteY1" fmla="*/ 0 h 2250908"/>
                  <a:gd name="connsiteX2" fmla="*/ 1014246 w 5882697"/>
                  <a:gd name="connsiteY2" fmla="*/ 0 h 2250908"/>
                  <a:gd name="connsiteX3" fmla="*/ 1477655 w 5882697"/>
                  <a:gd name="connsiteY3" fmla="*/ 0 h 2250908"/>
                  <a:gd name="connsiteX4" fmla="*/ 1941063 w 5882697"/>
                  <a:gd name="connsiteY4" fmla="*/ 0 h 2250908"/>
                  <a:gd name="connsiteX5" fmla="*/ 2557058 w 5882697"/>
                  <a:gd name="connsiteY5" fmla="*/ 0 h 2250908"/>
                  <a:gd name="connsiteX6" fmla="*/ 3071329 w 5882697"/>
                  <a:gd name="connsiteY6" fmla="*/ 0 h 2250908"/>
                  <a:gd name="connsiteX7" fmla="*/ 3738184 w 5882697"/>
                  <a:gd name="connsiteY7" fmla="*/ 0 h 2250908"/>
                  <a:gd name="connsiteX8" fmla="*/ 4405040 w 5882697"/>
                  <a:gd name="connsiteY8" fmla="*/ 0 h 2250908"/>
                  <a:gd name="connsiteX9" fmla="*/ 5484443 w 5882697"/>
                  <a:gd name="connsiteY9" fmla="*/ 0 h 2250908"/>
                  <a:gd name="connsiteX10" fmla="*/ 5882697 w 5882697"/>
                  <a:gd name="connsiteY10" fmla="*/ 454052 h 2250908"/>
                  <a:gd name="connsiteX11" fmla="*/ 5882697 w 5882697"/>
                  <a:gd name="connsiteY11" fmla="*/ 901653 h 2250908"/>
                  <a:gd name="connsiteX12" fmla="*/ 5882697 w 5882697"/>
                  <a:gd name="connsiteY12" fmla="*/ 1349254 h 2250908"/>
                  <a:gd name="connsiteX13" fmla="*/ 5882697 w 5882697"/>
                  <a:gd name="connsiteY13" fmla="*/ 1796854 h 2250908"/>
                  <a:gd name="connsiteX14" fmla="*/ 5484443 w 5882697"/>
                  <a:gd name="connsiteY14" fmla="*/ 2250908 h 2250908"/>
                  <a:gd name="connsiteX15" fmla="*/ 4868449 w 5882697"/>
                  <a:gd name="connsiteY15" fmla="*/ 2250908 h 2250908"/>
                  <a:gd name="connsiteX16" fmla="*/ 4354179 w 5882697"/>
                  <a:gd name="connsiteY16" fmla="*/ 2250908 h 2250908"/>
                  <a:gd name="connsiteX17" fmla="*/ 3839909 w 5882697"/>
                  <a:gd name="connsiteY17" fmla="*/ 2250908 h 2250908"/>
                  <a:gd name="connsiteX18" fmla="*/ 3173052 w 5882697"/>
                  <a:gd name="connsiteY18" fmla="*/ 2250908 h 2250908"/>
                  <a:gd name="connsiteX19" fmla="*/ 2557058 w 5882697"/>
                  <a:gd name="connsiteY19" fmla="*/ 2250908 h 2250908"/>
                  <a:gd name="connsiteX20" fmla="*/ 2042787 w 5882697"/>
                  <a:gd name="connsiteY20" fmla="*/ 2250908 h 2250908"/>
                  <a:gd name="connsiteX21" fmla="*/ 1579379 w 5882697"/>
                  <a:gd name="connsiteY21" fmla="*/ 2250908 h 2250908"/>
                  <a:gd name="connsiteX22" fmla="*/ 1115970 w 5882697"/>
                  <a:gd name="connsiteY22" fmla="*/ 2250908 h 2250908"/>
                  <a:gd name="connsiteX23" fmla="*/ 398252 w 5882697"/>
                  <a:gd name="connsiteY23" fmla="*/ 2250908 h 2250908"/>
                  <a:gd name="connsiteX24" fmla="*/ 0 w 5882697"/>
                  <a:gd name="connsiteY24" fmla="*/ 1796854 h 2250908"/>
                  <a:gd name="connsiteX25" fmla="*/ 0 w 5882697"/>
                  <a:gd name="connsiteY25" fmla="*/ 1362682 h 2250908"/>
                  <a:gd name="connsiteX26" fmla="*/ 0 w 5882697"/>
                  <a:gd name="connsiteY26" fmla="*/ 928509 h 2250908"/>
                  <a:gd name="connsiteX27" fmla="*/ 0 w 5882697"/>
                  <a:gd name="connsiteY27" fmla="*/ 454052 h 2250908"/>
                  <a:gd name="connsiteX0" fmla="*/ 0 w 5882697"/>
                  <a:gd name="connsiteY0" fmla="*/ 454052 h 2250908"/>
                  <a:gd name="connsiteX1" fmla="*/ 398252 w 5882697"/>
                  <a:gd name="connsiteY1" fmla="*/ 0 h 2250908"/>
                  <a:gd name="connsiteX2" fmla="*/ 912522 w 5882697"/>
                  <a:gd name="connsiteY2" fmla="*/ 0 h 2250908"/>
                  <a:gd name="connsiteX3" fmla="*/ 1325069 w 5882697"/>
                  <a:gd name="connsiteY3" fmla="*/ 0 h 2250908"/>
                  <a:gd name="connsiteX4" fmla="*/ 1788478 w 5882697"/>
                  <a:gd name="connsiteY4" fmla="*/ 0 h 2250908"/>
                  <a:gd name="connsiteX5" fmla="*/ 2455333 w 5882697"/>
                  <a:gd name="connsiteY5" fmla="*/ 0 h 2250908"/>
                  <a:gd name="connsiteX6" fmla="*/ 2867880 w 5882697"/>
                  <a:gd name="connsiteY6" fmla="*/ 0 h 2250908"/>
                  <a:gd name="connsiteX7" fmla="*/ 3280428 w 5882697"/>
                  <a:gd name="connsiteY7" fmla="*/ 0 h 2250908"/>
                  <a:gd name="connsiteX8" fmla="*/ 3692974 w 5882697"/>
                  <a:gd name="connsiteY8" fmla="*/ 0 h 2250908"/>
                  <a:gd name="connsiteX9" fmla="*/ 4258106 w 5882697"/>
                  <a:gd name="connsiteY9" fmla="*/ 0 h 2250908"/>
                  <a:gd name="connsiteX10" fmla="*/ 4823238 w 5882697"/>
                  <a:gd name="connsiteY10" fmla="*/ 0 h 2250908"/>
                  <a:gd name="connsiteX11" fmla="*/ 5484443 w 5882697"/>
                  <a:gd name="connsiteY11" fmla="*/ 0 h 2250908"/>
                  <a:gd name="connsiteX12" fmla="*/ 5882697 w 5882697"/>
                  <a:gd name="connsiteY12" fmla="*/ 454052 h 2250908"/>
                  <a:gd name="connsiteX13" fmla="*/ 5882697 w 5882697"/>
                  <a:gd name="connsiteY13" fmla="*/ 874797 h 2250908"/>
                  <a:gd name="connsiteX14" fmla="*/ 5882697 w 5882697"/>
                  <a:gd name="connsiteY14" fmla="*/ 1335825 h 2250908"/>
                  <a:gd name="connsiteX15" fmla="*/ 5882697 w 5882697"/>
                  <a:gd name="connsiteY15" fmla="*/ 1796854 h 2250908"/>
                  <a:gd name="connsiteX16" fmla="*/ 5484443 w 5882697"/>
                  <a:gd name="connsiteY16" fmla="*/ 2250908 h 2250908"/>
                  <a:gd name="connsiteX17" fmla="*/ 4868449 w 5882697"/>
                  <a:gd name="connsiteY17" fmla="*/ 2250908 h 2250908"/>
                  <a:gd name="connsiteX18" fmla="*/ 4354179 w 5882697"/>
                  <a:gd name="connsiteY18" fmla="*/ 2250908 h 2250908"/>
                  <a:gd name="connsiteX19" fmla="*/ 3890770 w 5882697"/>
                  <a:gd name="connsiteY19" fmla="*/ 2250908 h 2250908"/>
                  <a:gd name="connsiteX20" fmla="*/ 3478223 w 5882697"/>
                  <a:gd name="connsiteY20" fmla="*/ 2250908 h 2250908"/>
                  <a:gd name="connsiteX21" fmla="*/ 2811367 w 5882697"/>
                  <a:gd name="connsiteY21" fmla="*/ 2250908 h 2250908"/>
                  <a:gd name="connsiteX22" fmla="*/ 2246235 w 5882697"/>
                  <a:gd name="connsiteY22" fmla="*/ 2250908 h 2250908"/>
                  <a:gd name="connsiteX23" fmla="*/ 1731964 w 5882697"/>
                  <a:gd name="connsiteY23" fmla="*/ 2250908 h 2250908"/>
                  <a:gd name="connsiteX24" fmla="*/ 1115970 w 5882697"/>
                  <a:gd name="connsiteY24" fmla="*/ 2250908 h 2250908"/>
                  <a:gd name="connsiteX25" fmla="*/ 398252 w 5882697"/>
                  <a:gd name="connsiteY25" fmla="*/ 2250908 h 2250908"/>
                  <a:gd name="connsiteX26" fmla="*/ 0 w 5882697"/>
                  <a:gd name="connsiteY26" fmla="*/ 1796854 h 2250908"/>
                  <a:gd name="connsiteX27" fmla="*/ 0 w 5882697"/>
                  <a:gd name="connsiteY27" fmla="*/ 1376110 h 2250908"/>
                  <a:gd name="connsiteX28" fmla="*/ 0 w 5882697"/>
                  <a:gd name="connsiteY28" fmla="*/ 941937 h 2250908"/>
                  <a:gd name="connsiteX29" fmla="*/ 0 w 5882697"/>
                  <a:gd name="connsiteY29" fmla="*/ 454052 h 2250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82697" h="2250908" fill="none" extrusionOk="0">
                    <a:moveTo>
                      <a:pt x="0" y="454052"/>
                    </a:moveTo>
                    <a:cubicBezTo>
                      <a:pt x="69545" y="253397"/>
                      <a:pt x="169478" y="22756"/>
                      <a:pt x="398252" y="0"/>
                    </a:cubicBezTo>
                    <a:cubicBezTo>
                      <a:pt x="591608" y="34221"/>
                      <a:pt x="783438" y="-17405"/>
                      <a:pt x="912522" y="0"/>
                    </a:cubicBezTo>
                    <a:cubicBezTo>
                      <a:pt x="1013719" y="-37133"/>
                      <a:pt x="1150091" y="-6674"/>
                      <a:pt x="1325069" y="0"/>
                    </a:cubicBezTo>
                    <a:cubicBezTo>
                      <a:pt x="1521656" y="-4371"/>
                      <a:pt x="1580319" y="1420"/>
                      <a:pt x="1788478" y="0"/>
                    </a:cubicBezTo>
                    <a:cubicBezTo>
                      <a:pt x="2047079" y="72538"/>
                      <a:pt x="2205679" y="41151"/>
                      <a:pt x="2455333" y="0"/>
                    </a:cubicBezTo>
                    <a:cubicBezTo>
                      <a:pt x="2636700" y="-33765"/>
                      <a:pt x="2750746" y="-16659"/>
                      <a:pt x="2867880" y="0"/>
                    </a:cubicBezTo>
                    <a:cubicBezTo>
                      <a:pt x="2927712" y="16205"/>
                      <a:pt x="3128652" y="-36189"/>
                      <a:pt x="3280428" y="0"/>
                    </a:cubicBezTo>
                    <a:cubicBezTo>
                      <a:pt x="3449206" y="22206"/>
                      <a:pt x="3636390" y="-20297"/>
                      <a:pt x="3692974" y="0"/>
                    </a:cubicBezTo>
                    <a:cubicBezTo>
                      <a:pt x="3755129" y="81065"/>
                      <a:pt x="4055358" y="11645"/>
                      <a:pt x="4258106" y="0"/>
                    </a:cubicBezTo>
                    <a:cubicBezTo>
                      <a:pt x="4466129" y="-54371"/>
                      <a:pt x="4613632" y="5169"/>
                      <a:pt x="4823238" y="0"/>
                    </a:cubicBezTo>
                    <a:cubicBezTo>
                      <a:pt x="4968050" y="2778"/>
                      <a:pt x="5369177" y="-46258"/>
                      <a:pt x="5484443" y="0"/>
                    </a:cubicBezTo>
                    <a:cubicBezTo>
                      <a:pt x="5684506" y="34366"/>
                      <a:pt x="5875460" y="187693"/>
                      <a:pt x="5882697" y="454052"/>
                    </a:cubicBezTo>
                    <a:cubicBezTo>
                      <a:pt x="5890858" y="623996"/>
                      <a:pt x="5886982" y="682568"/>
                      <a:pt x="5882697" y="874797"/>
                    </a:cubicBezTo>
                    <a:cubicBezTo>
                      <a:pt x="5862912" y="1019187"/>
                      <a:pt x="5890033" y="1233261"/>
                      <a:pt x="5882697" y="1335825"/>
                    </a:cubicBezTo>
                    <a:cubicBezTo>
                      <a:pt x="5842913" y="1433552"/>
                      <a:pt x="5897558" y="1682099"/>
                      <a:pt x="5882697" y="1796854"/>
                    </a:cubicBezTo>
                    <a:cubicBezTo>
                      <a:pt x="5863744" y="2018618"/>
                      <a:pt x="5747842" y="2240731"/>
                      <a:pt x="5484443" y="2250908"/>
                    </a:cubicBezTo>
                    <a:cubicBezTo>
                      <a:pt x="5377214" y="2302542"/>
                      <a:pt x="5105777" y="2309107"/>
                      <a:pt x="4868449" y="2250908"/>
                    </a:cubicBezTo>
                    <a:cubicBezTo>
                      <a:pt x="4584614" y="2228656"/>
                      <a:pt x="4531034" y="2239517"/>
                      <a:pt x="4354179" y="2250908"/>
                    </a:cubicBezTo>
                    <a:cubicBezTo>
                      <a:pt x="4195147" y="2276972"/>
                      <a:pt x="3984292" y="2279895"/>
                      <a:pt x="3890770" y="2250908"/>
                    </a:cubicBezTo>
                    <a:cubicBezTo>
                      <a:pt x="3799246" y="2254405"/>
                      <a:pt x="3557337" y="2204754"/>
                      <a:pt x="3478223" y="2250908"/>
                    </a:cubicBezTo>
                    <a:cubicBezTo>
                      <a:pt x="3425899" y="2221571"/>
                      <a:pt x="2987316" y="2215452"/>
                      <a:pt x="2811367" y="2250908"/>
                    </a:cubicBezTo>
                    <a:cubicBezTo>
                      <a:pt x="2552230" y="2220253"/>
                      <a:pt x="2437215" y="2248214"/>
                      <a:pt x="2246235" y="2250908"/>
                    </a:cubicBezTo>
                    <a:cubicBezTo>
                      <a:pt x="2062149" y="2285800"/>
                      <a:pt x="1955702" y="2268916"/>
                      <a:pt x="1731964" y="2250908"/>
                    </a:cubicBezTo>
                    <a:cubicBezTo>
                      <a:pt x="1474094" y="2229346"/>
                      <a:pt x="1265383" y="2279804"/>
                      <a:pt x="1115970" y="2250908"/>
                    </a:cubicBezTo>
                    <a:cubicBezTo>
                      <a:pt x="861512" y="2265941"/>
                      <a:pt x="562335" y="2208033"/>
                      <a:pt x="398252" y="2250908"/>
                    </a:cubicBezTo>
                    <a:cubicBezTo>
                      <a:pt x="217201" y="2332719"/>
                      <a:pt x="65571" y="2134756"/>
                      <a:pt x="0" y="1796854"/>
                    </a:cubicBezTo>
                    <a:cubicBezTo>
                      <a:pt x="1580" y="1612352"/>
                      <a:pt x="15566" y="1551968"/>
                      <a:pt x="0" y="1376110"/>
                    </a:cubicBezTo>
                    <a:cubicBezTo>
                      <a:pt x="-30401" y="1214037"/>
                      <a:pt x="691" y="1138625"/>
                      <a:pt x="0" y="941937"/>
                    </a:cubicBezTo>
                    <a:cubicBezTo>
                      <a:pt x="-24546" y="734837"/>
                      <a:pt x="9333" y="651049"/>
                      <a:pt x="0" y="454052"/>
                    </a:cubicBezTo>
                    <a:close/>
                  </a:path>
                  <a:path w="5882697" h="2250908" stroke="0" extrusionOk="0">
                    <a:moveTo>
                      <a:pt x="0" y="454052"/>
                    </a:moveTo>
                    <a:cubicBezTo>
                      <a:pt x="16897" y="186252"/>
                      <a:pt x="204280" y="133591"/>
                      <a:pt x="398252" y="0"/>
                    </a:cubicBezTo>
                    <a:cubicBezTo>
                      <a:pt x="708736" y="-12425"/>
                      <a:pt x="743959" y="16211"/>
                      <a:pt x="1014246" y="0"/>
                    </a:cubicBezTo>
                    <a:cubicBezTo>
                      <a:pt x="1282884" y="-26749"/>
                      <a:pt x="1292035" y="-25859"/>
                      <a:pt x="1477655" y="0"/>
                    </a:cubicBezTo>
                    <a:cubicBezTo>
                      <a:pt x="1691777" y="22986"/>
                      <a:pt x="1773446" y="16325"/>
                      <a:pt x="1941063" y="0"/>
                    </a:cubicBezTo>
                    <a:cubicBezTo>
                      <a:pt x="2014501" y="12481"/>
                      <a:pt x="2343399" y="87372"/>
                      <a:pt x="2557058" y="0"/>
                    </a:cubicBezTo>
                    <a:cubicBezTo>
                      <a:pt x="2755980" y="-51577"/>
                      <a:pt x="2940101" y="-37231"/>
                      <a:pt x="3071329" y="0"/>
                    </a:cubicBezTo>
                    <a:cubicBezTo>
                      <a:pt x="3201844" y="-6934"/>
                      <a:pt x="3632097" y="61682"/>
                      <a:pt x="3738184" y="0"/>
                    </a:cubicBezTo>
                    <a:cubicBezTo>
                      <a:pt x="3902717" y="-99941"/>
                      <a:pt x="4145595" y="-49525"/>
                      <a:pt x="4405040" y="0"/>
                    </a:cubicBezTo>
                    <a:cubicBezTo>
                      <a:pt x="4717600" y="34405"/>
                      <a:pt x="5149737" y="37985"/>
                      <a:pt x="5484443" y="0"/>
                    </a:cubicBezTo>
                    <a:cubicBezTo>
                      <a:pt x="5741128" y="36013"/>
                      <a:pt x="5867124" y="256660"/>
                      <a:pt x="5882697" y="454052"/>
                    </a:cubicBezTo>
                    <a:cubicBezTo>
                      <a:pt x="5881062" y="643816"/>
                      <a:pt x="5858039" y="741135"/>
                      <a:pt x="5882697" y="901653"/>
                    </a:cubicBezTo>
                    <a:cubicBezTo>
                      <a:pt x="5879427" y="1055002"/>
                      <a:pt x="5865232" y="1247068"/>
                      <a:pt x="5882697" y="1349254"/>
                    </a:cubicBezTo>
                    <a:cubicBezTo>
                      <a:pt x="5871386" y="1494212"/>
                      <a:pt x="5907032" y="1594375"/>
                      <a:pt x="5882697" y="1796854"/>
                    </a:cubicBezTo>
                    <a:cubicBezTo>
                      <a:pt x="5957587" y="2042714"/>
                      <a:pt x="5716545" y="2314627"/>
                      <a:pt x="5484443" y="2250908"/>
                    </a:cubicBezTo>
                    <a:cubicBezTo>
                      <a:pt x="5334221" y="2183482"/>
                      <a:pt x="5071512" y="2223616"/>
                      <a:pt x="4868449" y="2250908"/>
                    </a:cubicBezTo>
                    <a:cubicBezTo>
                      <a:pt x="4737178" y="2277019"/>
                      <a:pt x="4506972" y="2201888"/>
                      <a:pt x="4354179" y="2250908"/>
                    </a:cubicBezTo>
                    <a:cubicBezTo>
                      <a:pt x="4153062" y="2232022"/>
                      <a:pt x="4069668" y="2234723"/>
                      <a:pt x="3839909" y="2250908"/>
                    </a:cubicBezTo>
                    <a:cubicBezTo>
                      <a:pt x="3613993" y="2320858"/>
                      <a:pt x="3355019" y="2282837"/>
                      <a:pt x="3173052" y="2250908"/>
                    </a:cubicBezTo>
                    <a:cubicBezTo>
                      <a:pt x="3024818" y="2251419"/>
                      <a:pt x="2766732" y="2141301"/>
                      <a:pt x="2557058" y="2250908"/>
                    </a:cubicBezTo>
                    <a:cubicBezTo>
                      <a:pt x="2391464" y="2232180"/>
                      <a:pt x="2276708" y="2214591"/>
                      <a:pt x="2042787" y="2250908"/>
                    </a:cubicBezTo>
                    <a:cubicBezTo>
                      <a:pt x="1811602" y="2224018"/>
                      <a:pt x="1644731" y="2238362"/>
                      <a:pt x="1579379" y="2250908"/>
                    </a:cubicBezTo>
                    <a:cubicBezTo>
                      <a:pt x="1485684" y="2285860"/>
                      <a:pt x="1201320" y="2209214"/>
                      <a:pt x="1115970" y="2250908"/>
                    </a:cubicBezTo>
                    <a:cubicBezTo>
                      <a:pt x="942493" y="2281151"/>
                      <a:pt x="695368" y="2208318"/>
                      <a:pt x="398252" y="2250908"/>
                    </a:cubicBezTo>
                    <a:cubicBezTo>
                      <a:pt x="254966" y="2292626"/>
                      <a:pt x="54884" y="2111587"/>
                      <a:pt x="0" y="1796854"/>
                    </a:cubicBezTo>
                    <a:cubicBezTo>
                      <a:pt x="-32245" y="1602478"/>
                      <a:pt x="27035" y="1446554"/>
                      <a:pt x="0" y="1362682"/>
                    </a:cubicBezTo>
                    <a:cubicBezTo>
                      <a:pt x="32582" y="1228202"/>
                      <a:pt x="5394" y="1118704"/>
                      <a:pt x="0" y="928509"/>
                    </a:cubicBezTo>
                    <a:cubicBezTo>
                      <a:pt x="-5108" y="802948"/>
                      <a:pt x="-13555" y="557311"/>
                      <a:pt x="0" y="454052"/>
                    </a:cubicBezTo>
                    <a:close/>
                  </a:path>
                  <a:path w="5882697" h="2250908" fill="none" stroke="0" extrusionOk="0">
                    <a:moveTo>
                      <a:pt x="0" y="454052"/>
                    </a:moveTo>
                    <a:cubicBezTo>
                      <a:pt x="200" y="236041"/>
                      <a:pt x="178264" y="30742"/>
                      <a:pt x="398252" y="0"/>
                    </a:cubicBezTo>
                    <a:cubicBezTo>
                      <a:pt x="582810" y="34905"/>
                      <a:pt x="769857" y="12295"/>
                      <a:pt x="912522" y="0"/>
                    </a:cubicBezTo>
                    <a:cubicBezTo>
                      <a:pt x="1056242" y="-26148"/>
                      <a:pt x="1121769" y="8294"/>
                      <a:pt x="1325069" y="0"/>
                    </a:cubicBezTo>
                    <a:cubicBezTo>
                      <a:pt x="1530495" y="-2388"/>
                      <a:pt x="1593677" y="-18292"/>
                      <a:pt x="1788478" y="0"/>
                    </a:cubicBezTo>
                    <a:cubicBezTo>
                      <a:pt x="2022579" y="-14764"/>
                      <a:pt x="2267409" y="-11469"/>
                      <a:pt x="2455333" y="0"/>
                    </a:cubicBezTo>
                    <a:cubicBezTo>
                      <a:pt x="2652545" y="-21266"/>
                      <a:pt x="2765099" y="12870"/>
                      <a:pt x="2867880" y="0"/>
                    </a:cubicBezTo>
                    <a:cubicBezTo>
                      <a:pt x="2966712" y="-9837"/>
                      <a:pt x="3103997" y="-20094"/>
                      <a:pt x="3280428" y="0"/>
                    </a:cubicBezTo>
                    <a:cubicBezTo>
                      <a:pt x="3456134" y="17586"/>
                      <a:pt x="3600536" y="-31680"/>
                      <a:pt x="3692974" y="0"/>
                    </a:cubicBezTo>
                    <a:cubicBezTo>
                      <a:pt x="3720241" y="-24597"/>
                      <a:pt x="4018436" y="-199"/>
                      <a:pt x="4258106" y="0"/>
                    </a:cubicBezTo>
                    <a:cubicBezTo>
                      <a:pt x="4497706" y="-99223"/>
                      <a:pt x="4669161" y="39741"/>
                      <a:pt x="4823238" y="0"/>
                    </a:cubicBezTo>
                    <a:cubicBezTo>
                      <a:pt x="4994352" y="6680"/>
                      <a:pt x="5366982" y="-52322"/>
                      <a:pt x="5484443" y="0"/>
                    </a:cubicBezTo>
                    <a:cubicBezTo>
                      <a:pt x="5741162" y="-74649"/>
                      <a:pt x="5912915" y="152186"/>
                      <a:pt x="5882697" y="454052"/>
                    </a:cubicBezTo>
                    <a:cubicBezTo>
                      <a:pt x="5880363" y="591818"/>
                      <a:pt x="5884933" y="713160"/>
                      <a:pt x="5882697" y="874797"/>
                    </a:cubicBezTo>
                    <a:cubicBezTo>
                      <a:pt x="5849174" y="1064205"/>
                      <a:pt x="5885219" y="1216596"/>
                      <a:pt x="5882697" y="1335825"/>
                    </a:cubicBezTo>
                    <a:cubicBezTo>
                      <a:pt x="5904524" y="1434448"/>
                      <a:pt x="5905166" y="1627712"/>
                      <a:pt x="5882697" y="1796854"/>
                    </a:cubicBezTo>
                    <a:cubicBezTo>
                      <a:pt x="5781951" y="2094460"/>
                      <a:pt x="5710499" y="2212470"/>
                      <a:pt x="5484443" y="2250908"/>
                    </a:cubicBezTo>
                    <a:cubicBezTo>
                      <a:pt x="5346688" y="2295929"/>
                      <a:pt x="5152159" y="2273468"/>
                      <a:pt x="4868449" y="2250908"/>
                    </a:cubicBezTo>
                    <a:cubicBezTo>
                      <a:pt x="4595021" y="2248831"/>
                      <a:pt x="4528831" y="2235725"/>
                      <a:pt x="4354179" y="2250908"/>
                    </a:cubicBezTo>
                    <a:cubicBezTo>
                      <a:pt x="4174661" y="2310673"/>
                      <a:pt x="4008249" y="2231408"/>
                      <a:pt x="3890770" y="2250908"/>
                    </a:cubicBezTo>
                    <a:cubicBezTo>
                      <a:pt x="3772601" y="2253159"/>
                      <a:pt x="3578728" y="2245248"/>
                      <a:pt x="3478223" y="2250908"/>
                    </a:cubicBezTo>
                    <a:cubicBezTo>
                      <a:pt x="3379454" y="2322906"/>
                      <a:pt x="3125877" y="2231083"/>
                      <a:pt x="2811367" y="2250908"/>
                    </a:cubicBezTo>
                    <a:cubicBezTo>
                      <a:pt x="2549148" y="2248969"/>
                      <a:pt x="2456396" y="2297795"/>
                      <a:pt x="2246235" y="2250908"/>
                    </a:cubicBezTo>
                    <a:cubicBezTo>
                      <a:pt x="2069108" y="2238023"/>
                      <a:pt x="1857126" y="2234808"/>
                      <a:pt x="1731964" y="2250908"/>
                    </a:cubicBezTo>
                    <a:cubicBezTo>
                      <a:pt x="1549967" y="2252556"/>
                      <a:pt x="1353508" y="2319977"/>
                      <a:pt x="1115970" y="2250908"/>
                    </a:cubicBezTo>
                    <a:cubicBezTo>
                      <a:pt x="839604" y="2271556"/>
                      <a:pt x="597470" y="2224557"/>
                      <a:pt x="398252" y="2250908"/>
                    </a:cubicBezTo>
                    <a:cubicBezTo>
                      <a:pt x="248574" y="2298877"/>
                      <a:pt x="59683" y="2061454"/>
                      <a:pt x="0" y="1796854"/>
                    </a:cubicBezTo>
                    <a:cubicBezTo>
                      <a:pt x="3252" y="1592842"/>
                      <a:pt x="26051" y="1536245"/>
                      <a:pt x="0" y="1376110"/>
                    </a:cubicBezTo>
                    <a:cubicBezTo>
                      <a:pt x="-17189" y="1200861"/>
                      <a:pt x="-3344" y="1169060"/>
                      <a:pt x="0" y="941937"/>
                    </a:cubicBezTo>
                    <a:cubicBezTo>
                      <a:pt x="15402" y="721430"/>
                      <a:pt x="-8073" y="665692"/>
                      <a:pt x="0" y="454052"/>
                    </a:cubicBezTo>
                    <a:close/>
                  </a:path>
                  <a:path w="5882697" h="2250908" fill="none" stroke="0" extrusionOk="0">
                    <a:moveTo>
                      <a:pt x="0" y="454052"/>
                    </a:moveTo>
                    <a:cubicBezTo>
                      <a:pt x="21784" y="272770"/>
                      <a:pt x="176346" y="60112"/>
                      <a:pt x="398252" y="0"/>
                    </a:cubicBezTo>
                    <a:cubicBezTo>
                      <a:pt x="587554" y="25860"/>
                      <a:pt x="778788" y="-7207"/>
                      <a:pt x="912522" y="0"/>
                    </a:cubicBezTo>
                    <a:cubicBezTo>
                      <a:pt x="1057715" y="-40167"/>
                      <a:pt x="1118473" y="3901"/>
                      <a:pt x="1325069" y="0"/>
                    </a:cubicBezTo>
                    <a:cubicBezTo>
                      <a:pt x="1517469" y="-2518"/>
                      <a:pt x="1586524" y="-4989"/>
                      <a:pt x="1788478" y="0"/>
                    </a:cubicBezTo>
                    <a:cubicBezTo>
                      <a:pt x="2045967" y="38743"/>
                      <a:pt x="2222263" y="30276"/>
                      <a:pt x="2455333" y="0"/>
                    </a:cubicBezTo>
                    <a:cubicBezTo>
                      <a:pt x="2643935" y="-29422"/>
                      <a:pt x="2743595" y="7745"/>
                      <a:pt x="2867880" y="0"/>
                    </a:cubicBezTo>
                    <a:cubicBezTo>
                      <a:pt x="2964677" y="-35010"/>
                      <a:pt x="3133269" y="-5904"/>
                      <a:pt x="3280428" y="0"/>
                    </a:cubicBezTo>
                    <a:cubicBezTo>
                      <a:pt x="3438285" y="21615"/>
                      <a:pt x="3617215" y="-22586"/>
                      <a:pt x="3692974" y="0"/>
                    </a:cubicBezTo>
                    <a:cubicBezTo>
                      <a:pt x="3742479" y="54394"/>
                      <a:pt x="4048796" y="16997"/>
                      <a:pt x="4258106" y="0"/>
                    </a:cubicBezTo>
                    <a:cubicBezTo>
                      <a:pt x="4469873" y="-57760"/>
                      <a:pt x="4633548" y="9368"/>
                      <a:pt x="4823238" y="0"/>
                    </a:cubicBezTo>
                    <a:cubicBezTo>
                      <a:pt x="4963101" y="3941"/>
                      <a:pt x="5362324" y="-41771"/>
                      <a:pt x="5484443" y="0"/>
                    </a:cubicBezTo>
                    <a:cubicBezTo>
                      <a:pt x="5684596" y="8001"/>
                      <a:pt x="5872492" y="211492"/>
                      <a:pt x="5882697" y="454052"/>
                    </a:cubicBezTo>
                    <a:cubicBezTo>
                      <a:pt x="5902658" y="610011"/>
                      <a:pt x="5889016" y="705365"/>
                      <a:pt x="5882697" y="874797"/>
                    </a:cubicBezTo>
                    <a:cubicBezTo>
                      <a:pt x="5854612" y="1046900"/>
                      <a:pt x="5890580" y="1217373"/>
                      <a:pt x="5882697" y="1335825"/>
                    </a:cubicBezTo>
                    <a:cubicBezTo>
                      <a:pt x="5877330" y="1456644"/>
                      <a:pt x="5881767" y="1648974"/>
                      <a:pt x="5882697" y="1796854"/>
                    </a:cubicBezTo>
                    <a:cubicBezTo>
                      <a:pt x="5827257" y="2059696"/>
                      <a:pt x="5742173" y="2213854"/>
                      <a:pt x="5484443" y="2250908"/>
                    </a:cubicBezTo>
                    <a:cubicBezTo>
                      <a:pt x="5332520" y="2306645"/>
                      <a:pt x="5145765" y="2288479"/>
                      <a:pt x="4868449" y="2250908"/>
                    </a:cubicBezTo>
                    <a:cubicBezTo>
                      <a:pt x="4593915" y="2241132"/>
                      <a:pt x="4537160" y="2234979"/>
                      <a:pt x="4354179" y="2250908"/>
                    </a:cubicBezTo>
                    <a:cubicBezTo>
                      <a:pt x="4193919" y="2287061"/>
                      <a:pt x="3970019" y="2253160"/>
                      <a:pt x="3890770" y="2250908"/>
                    </a:cubicBezTo>
                    <a:cubicBezTo>
                      <a:pt x="3784558" y="2277694"/>
                      <a:pt x="3574020" y="2233906"/>
                      <a:pt x="3478223" y="2250908"/>
                    </a:cubicBezTo>
                    <a:cubicBezTo>
                      <a:pt x="3368829" y="2287878"/>
                      <a:pt x="3066792" y="2197509"/>
                      <a:pt x="2811367" y="2250908"/>
                    </a:cubicBezTo>
                    <a:cubicBezTo>
                      <a:pt x="2545861" y="2219064"/>
                      <a:pt x="2443069" y="2264953"/>
                      <a:pt x="2246235" y="2250908"/>
                    </a:cubicBezTo>
                    <a:cubicBezTo>
                      <a:pt x="2052399" y="2279678"/>
                      <a:pt x="1918341" y="2257809"/>
                      <a:pt x="1731964" y="2250908"/>
                    </a:cubicBezTo>
                    <a:cubicBezTo>
                      <a:pt x="1522628" y="2261337"/>
                      <a:pt x="1304160" y="2287072"/>
                      <a:pt x="1115970" y="2250908"/>
                    </a:cubicBezTo>
                    <a:cubicBezTo>
                      <a:pt x="870851" y="2256666"/>
                      <a:pt x="574452" y="2205540"/>
                      <a:pt x="398252" y="2250908"/>
                    </a:cubicBezTo>
                    <a:cubicBezTo>
                      <a:pt x="218147" y="2322247"/>
                      <a:pt x="65917" y="2124279"/>
                      <a:pt x="0" y="1796854"/>
                    </a:cubicBezTo>
                    <a:cubicBezTo>
                      <a:pt x="-4046" y="1597667"/>
                      <a:pt x="20414" y="1547451"/>
                      <a:pt x="0" y="1376110"/>
                    </a:cubicBezTo>
                    <a:cubicBezTo>
                      <a:pt x="-35194" y="1208198"/>
                      <a:pt x="2233" y="1162473"/>
                      <a:pt x="0" y="941937"/>
                    </a:cubicBezTo>
                    <a:cubicBezTo>
                      <a:pt x="203" y="724211"/>
                      <a:pt x="-3834" y="665502"/>
                      <a:pt x="0" y="45405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xmlns="" sd="2129858240">
                      <a:custGeom>
                        <a:avLst/>
                        <a:gdLst>
                          <a:gd name="connsiteX0" fmla="*/ 0 w 7586625"/>
                          <a:gd name="connsiteY0" fmla="*/ 585569 h 2902886"/>
                          <a:gd name="connsiteX1" fmla="*/ 513607 w 7586625"/>
                          <a:gd name="connsiteY1" fmla="*/ 0 h 2902886"/>
                          <a:gd name="connsiteX2" fmla="*/ 1176836 w 7586625"/>
                          <a:gd name="connsiteY2" fmla="*/ 0 h 2902886"/>
                          <a:gd name="connsiteX3" fmla="*/ 1708877 w 7586625"/>
                          <a:gd name="connsiteY3" fmla="*/ 0 h 2902886"/>
                          <a:gd name="connsiteX4" fmla="*/ 2306513 w 7586625"/>
                          <a:gd name="connsiteY4" fmla="*/ 0 h 2902886"/>
                          <a:gd name="connsiteX5" fmla="*/ 3166523 w 7586625"/>
                          <a:gd name="connsiteY5" fmla="*/ 0 h 2902886"/>
                          <a:gd name="connsiteX6" fmla="*/ 3698564 w 7586625"/>
                          <a:gd name="connsiteY6" fmla="*/ 0 h 2902886"/>
                          <a:gd name="connsiteX7" fmla="*/ 4230607 w 7586625"/>
                          <a:gd name="connsiteY7" fmla="*/ 0 h 2902886"/>
                          <a:gd name="connsiteX8" fmla="*/ 4762648 w 7586625"/>
                          <a:gd name="connsiteY8" fmla="*/ 0 h 2902886"/>
                          <a:gd name="connsiteX9" fmla="*/ 5491470 w 7586625"/>
                          <a:gd name="connsiteY9" fmla="*/ 0 h 2902886"/>
                          <a:gd name="connsiteX10" fmla="*/ 6220294 w 7586625"/>
                          <a:gd name="connsiteY10" fmla="*/ 0 h 2902886"/>
                          <a:gd name="connsiteX11" fmla="*/ 7073017 w 7586625"/>
                          <a:gd name="connsiteY11" fmla="*/ 0 h 2902886"/>
                          <a:gd name="connsiteX12" fmla="*/ 7586625 w 7586625"/>
                          <a:gd name="connsiteY12" fmla="*/ 585569 h 2902886"/>
                          <a:gd name="connsiteX13" fmla="*/ 7586625 w 7586625"/>
                          <a:gd name="connsiteY13" fmla="*/ 1128183 h 2902886"/>
                          <a:gd name="connsiteX14" fmla="*/ 7586625 w 7586625"/>
                          <a:gd name="connsiteY14" fmla="*/ 1722749 h 2902886"/>
                          <a:gd name="connsiteX15" fmla="*/ 7586625 w 7586625"/>
                          <a:gd name="connsiteY15" fmla="*/ 2317316 h 2902886"/>
                          <a:gd name="connsiteX16" fmla="*/ 7073017 w 7586625"/>
                          <a:gd name="connsiteY16" fmla="*/ 2902886 h 2902886"/>
                          <a:gd name="connsiteX17" fmla="*/ 6278600 w 7586625"/>
                          <a:gd name="connsiteY17" fmla="*/ 2902886 h 2902886"/>
                          <a:gd name="connsiteX18" fmla="*/ 5615371 w 7586625"/>
                          <a:gd name="connsiteY18" fmla="*/ 2902886 h 2902886"/>
                          <a:gd name="connsiteX19" fmla="*/ 5017735 w 7586625"/>
                          <a:gd name="connsiteY19" fmla="*/ 2902886 h 2902886"/>
                          <a:gd name="connsiteX20" fmla="*/ 4485694 w 7586625"/>
                          <a:gd name="connsiteY20" fmla="*/ 2902886 h 2902886"/>
                          <a:gd name="connsiteX21" fmla="*/ 3625682 w 7586625"/>
                          <a:gd name="connsiteY21" fmla="*/ 2902886 h 2902886"/>
                          <a:gd name="connsiteX22" fmla="*/ 2896860 w 7586625"/>
                          <a:gd name="connsiteY22" fmla="*/ 2902886 h 2902886"/>
                          <a:gd name="connsiteX23" fmla="*/ 2233630 w 7586625"/>
                          <a:gd name="connsiteY23" fmla="*/ 2902886 h 2902886"/>
                          <a:gd name="connsiteX24" fmla="*/ 1439212 w 7586625"/>
                          <a:gd name="connsiteY24" fmla="*/ 2902886 h 2902886"/>
                          <a:gd name="connsiteX25" fmla="*/ 513607 w 7586625"/>
                          <a:gd name="connsiteY25" fmla="*/ 2902886 h 2902886"/>
                          <a:gd name="connsiteX26" fmla="*/ 0 w 7586625"/>
                          <a:gd name="connsiteY26" fmla="*/ 2317316 h 2902886"/>
                          <a:gd name="connsiteX27" fmla="*/ 0 w 7586625"/>
                          <a:gd name="connsiteY27" fmla="*/ 1774702 h 2902886"/>
                          <a:gd name="connsiteX28" fmla="*/ 0 w 7586625"/>
                          <a:gd name="connsiteY28" fmla="*/ 1214771 h 2902886"/>
                          <a:gd name="connsiteX29" fmla="*/ 0 w 7586625"/>
                          <a:gd name="connsiteY29" fmla="*/ 585569 h 2902886"/>
                          <a:gd name="connsiteX0" fmla="*/ 0 w 7586625"/>
                          <a:gd name="connsiteY0" fmla="*/ 585569 h 2902886"/>
                          <a:gd name="connsiteX1" fmla="*/ 513607 w 7586625"/>
                          <a:gd name="connsiteY1" fmla="*/ 0 h 2902886"/>
                          <a:gd name="connsiteX2" fmla="*/ 1308024 w 7586625"/>
                          <a:gd name="connsiteY2" fmla="*/ 0 h 2902886"/>
                          <a:gd name="connsiteX3" fmla="*/ 1905660 w 7586625"/>
                          <a:gd name="connsiteY3" fmla="*/ 0 h 2902886"/>
                          <a:gd name="connsiteX4" fmla="*/ 2503294 w 7586625"/>
                          <a:gd name="connsiteY4" fmla="*/ 0 h 2902886"/>
                          <a:gd name="connsiteX5" fmla="*/ 3297713 w 7586625"/>
                          <a:gd name="connsiteY5" fmla="*/ 0 h 2902886"/>
                          <a:gd name="connsiteX6" fmla="*/ 3960942 w 7586625"/>
                          <a:gd name="connsiteY6" fmla="*/ 0 h 2902886"/>
                          <a:gd name="connsiteX7" fmla="*/ 4820953 w 7586625"/>
                          <a:gd name="connsiteY7" fmla="*/ 0 h 2902886"/>
                          <a:gd name="connsiteX8" fmla="*/ 5680964 w 7586625"/>
                          <a:gd name="connsiteY8" fmla="*/ 0 h 2902886"/>
                          <a:gd name="connsiteX9" fmla="*/ 7073017 w 7586625"/>
                          <a:gd name="connsiteY9" fmla="*/ 0 h 2902886"/>
                          <a:gd name="connsiteX10" fmla="*/ 7586625 w 7586625"/>
                          <a:gd name="connsiteY10" fmla="*/ 585569 h 2902886"/>
                          <a:gd name="connsiteX11" fmla="*/ 7586625 w 7586625"/>
                          <a:gd name="connsiteY11" fmla="*/ 1162818 h 2902886"/>
                          <a:gd name="connsiteX12" fmla="*/ 7586625 w 7586625"/>
                          <a:gd name="connsiteY12" fmla="*/ 1740067 h 2902886"/>
                          <a:gd name="connsiteX13" fmla="*/ 7586625 w 7586625"/>
                          <a:gd name="connsiteY13" fmla="*/ 2317316 h 2902886"/>
                          <a:gd name="connsiteX14" fmla="*/ 7073017 w 7586625"/>
                          <a:gd name="connsiteY14" fmla="*/ 2902886 h 2902886"/>
                          <a:gd name="connsiteX15" fmla="*/ 6278600 w 7586625"/>
                          <a:gd name="connsiteY15" fmla="*/ 2902886 h 2902886"/>
                          <a:gd name="connsiteX16" fmla="*/ 5615371 w 7586625"/>
                          <a:gd name="connsiteY16" fmla="*/ 2902886 h 2902886"/>
                          <a:gd name="connsiteX17" fmla="*/ 4952142 w 7586625"/>
                          <a:gd name="connsiteY17" fmla="*/ 2902886 h 2902886"/>
                          <a:gd name="connsiteX18" fmla="*/ 4092130 w 7586625"/>
                          <a:gd name="connsiteY18" fmla="*/ 2902886 h 2902886"/>
                          <a:gd name="connsiteX19" fmla="*/ 3297713 w 7586625"/>
                          <a:gd name="connsiteY19" fmla="*/ 2902886 h 2902886"/>
                          <a:gd name="connsiteX20" fmla="*/ 2634482 w 7586625"/>
                          <a:gd name="connsiteY20" fmla="*/ 2902886 h 2902886"/>
                          <a:gd name="connsiteX21" fmla="*/ 2036848 w 7586625"/>
                          <a:gd name="connsiteY21" fmla="*/ 2902886 h 2902886"/>
                          <a:gd name="connsiteX22" fmla="*/ 1439212 w 7586625"/>
                          <a:gd name="connsiteY22" fmla="*/ 2902886 h 2902886"/>
                          <a:gd name="connsiteX23" fmla="*/ 513607 w 7586625"/>
                          <a:gd name="connsiteY23" fmla="*/ 2902886 h 2902886"/>
                          <a:gd name="connsiteX24" fmla="*/ 0 w 7586625"/>
                          <a:gd name="connsiteY24" fmla="*/ 2317316 h 2902886"/>
                          <a:gd name="connsiteX25" fmla="*/ 0 w 7586625"/>
                          <a:gd name="connsiteY25" fmla="*/ 1757385 h 2902886"/>
                          <a:gd name="connsiteX26" fmla="*/ 0 w 7586625"/>
                          <a:gd name="connsiteY26" fmla="*/ 1197453 h 2902886"/>
                          <a:gd name="connsiteX27" fmla="*/ 0 w 7586625"/>
                          <a:gd name="connsiteY27" fmla="*/ 585569 h 290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586625" h="2902886" fill="none" extrusionOk="0">
                            <a:moveTo>
                              <a:pt x="0" y="585569"/>
                            </a:moveTo>
                            <a:cubicBezTo>
                              <a:pt x="26020" y="288355"/>
                              <a:pt x="188059" y="7180"/>
                              <a:pt x="513607" y="0"/>
                            </a:cubicBezTo>
                            <a:cubicBezTo>
                              <a:pt x="788216" y="32721"/>
                              <a:pt x="1008174" y="-11865"/>
                              <a:pt x="1176836" y="0"/>
                            </a:cubicBezTo>
                            <a:cubicBezTo>
                              <a:pt x="1334141" y="-34218"/>
                              <a:pt x="1471720" y="-6567"/>
                              <a:pt x="1708877" y="0"/>
                            </a:cubicBezTo>
                            <a:cubicBezTo>
                              <a:pt x="1964166" y="-3788"/>
                              <a:pt x="2038741" y="273"/>
                              <a:pt x="2306513" y="0"/>
                            </a:cubicBezTo>
                            <a:cubicBezTo>
                              <a:pt x="2609607" y="57481"/>
                              <a:pt x="2855318" y="47972"/>
                              <a:pt x="3166523" y="0"/>
                            </a:cubicBezTo>
                            <a:cubicBezTo>
                              <a:pt x="3414803" y="-28332"/>
                              <a:pt x="3553689" y="-8419"/>
                              <a:pt x="3698564" y="0"/>
                            </a:cubicBezTo>
                            <a:cubicBezTo>
                              <a:pt x="3810704" y="-6622"/>
                              <a:pt x="4012999" y="-35070"/>
                              <a:pt x="4230607" y="0"/>
                            </a:cubicBezTo>
                            <a:cubicBezTo>
                              <a:pt x="4456343" y="27342"/>
                              <a:pt x="4673780" y="-25158"/>
                              <a:pt x="4762648" y="0"/>
                            </a:cubicBezTo>
                            <a:cubicBezTo>
                              <a:pt x="4853963" y="70391"/>
                              <a:pt x="5205608" y="33696"/>
                              <a:pt x="5491470" y="0"/>
                            </a:cubicBezTo>
                            <a:cubicBezTo>
                              <a:pt x="5763172" y="-65304"/>
                              <a:pt x="5960662" y="8947"/>
                              <a:pt x="6220294" y="0"/>
                            </a:cubicBezTo>
                            <a:cubicBezTo>
                              <a:pt x="6430140" y="-6874"/>
                              <a:pt x="6915119" y="-48590"/>
                              <a:pt x="7073017" y="0"/>
                            </a:cubicBezTo>
                            <a:cubicBezTo>
                              <a:pt x="7340056" y="27234"/>
                              <a:pt x="7585811" y="216058"/>
                              <a:pt x="7586625" y="585569"/>
                            </a:cubicBezTo>
                            <a:cubicBezTo>
                              <a:pt x="7588964" y="793540"/>
                              <a:pt x="7593734" y="892053"/>
                              <a:pt x="7586625" y="1128183"/>
                            </a:cubicBezTo>
                            <a:cubicBezTo>
                              <a:pt x="7572718" y="1336604"/>
                              <a:pt x="7585362" y="1593694"/>
                              <a:pt x="7586625" y="1722749"/>
                            </a:cubicBezTo>
                            <a:cubicBezTo>
                              <a:pt x="7557408" y="1849340"/>
                              <a:pt x="7601916" y="2157844"/>
                              <a:pt x="7586625" y="2317316"/>
                            </a:cubicBezTo>
                            <a:cubicBezTo>
                              <a:pt x="7543253" y="2638646"/>
                              <a:pt x="7402372" y="2894314"/>
                              <a:pt x="7073017" y="2902886"/>
                            </a:cubicBezTo>
                            <a:cubicBezTo>
                              <a:pt x="6908065" y="2921394"/>
                              <a:pt x="6603606" y="2960215"/>
                              <a:pt x="6278600" y="2902886"/>
                            </a:cubicBezTo>
                            <a:cubicBezTo>
                              <a:pt x="5910174" y="2882961"/>
                              <a:pt x="5844441" y="2881086"/>
                              <a:pt x="5615371" y="2902886"/>
                            </a:cubicBezTo>
                            <a:cubicBezTo>
                              <a:pt x="5401826" y="2934604"/>
                              <a:pt x="5144121" y="2914882"/>
                              <a:pt x="5017735" y="2902886"/>
                            </a:cubicBezTo>
                            <a:cubicBezTo>
                              <a:pt x="4892981" y="2912579"/>
                              <a:pt x="4592711" y="2857552"/>
                              <a:pt x="4485694" y="2902886"/>
                            </a:cubicBezTo>
                            <a:cubicBezTo>
                              <a:pt x="4386186" y="2912514"/>
                              <a:pt x="3904506" y="2874081"/>
                              <a:pt x="3625682" y="2902886"/>
                            </a:cubicBezTo>
                            <a:cubicBezTo>
                              <a:pt x="3292163" y="2888335"/>
                              <a:pt x="3138614" y="2903295"/>
                              <a:pt x="2896860" y="2902886"/>
                            </a:cubicBezTo>
                            <a:cubicBezTo>
                              <a:pt x="2662427" y="2931173"/>
                              <a:pt x="2494091" y="2913457"/>
                              <a:pt x="2233630" y="2902886"/>
                            </a:cubicBezTo>
                            <a:cubicBezTo>
                              <a:pt x="1954812" y="2891584"/>
                              <a:pt x="1690478" y="2942739"/>
                              <a:pt x="1439212" y="2902886"/>
                            </a:cubicBezTo>
                            <a:cubicBezTo>
                              <a:pt x="1126621" y="2881577"/>
                              <a:pt x="771599" y="2878423"/>
                              <a:pt x="513607" y="2902886"/>
                            </a:cubicBezTo>
                            <a:cubicBezTo>
                              <a:pt x="260903" y="2999639"/>
                              <a:pt x="71587" y="2724105"/>
                              <a:pt x="0" y="2317316"/>
                            </a:cubicBezTo>
                            <a:cubicBezTo>
                              <a:pt x="-10516" y="2066683"/>
                              <a:pt x="20181" y="1998116"/>
                              <a:pt x="0" y="1774702"/>
                            </a:cubicBezTo>
                            <a:cubicBezTo>
                              <a:pt x="-33581" y="1564322"/>
                              <a:pt x="-138" y="1475978"/>
                              <a:pt x="0" y="1214771"/>
                            </a:cubicBezTo>
                            <a:cubicBezTo>
                              <a:pt x="-11033" y="942452"/>
                              <a:pt x="8356" y="841725"/>
                              <a:pt x="0" y="585569"/>
                            </a:cubicBezTo>
                            <a:close/>
                          </a:path>
                          <a:path w="7586625" h="2902886" stroke="0" extrusionOk="0">
                            <a:moveTo>
                              <a:pt x="0" y="585569"/>
                            </a:moveTo>
                            <a:cubicBezTo>
                              <a:pt x="8388" y="296159"/>
                              <a:pt x="261896" y="123074"/>
                              <a:pt x="513607" y="0"/>
                            </a:cubicBezTo>
                            <a:cubicBezTo>
                              <a:pt x="909834" y="-22557"/>
                              <a:pt x="960484" y="27962"/>
                              <a:pt x="1308024" y="0"/>
                            </a:cubicBezTo>
                            <a:cubicBezTo>
                              <a:pt x="1654566" y="-34118"/>
                              <a:pt x="1667305" y="-33614"/>
                              <a:pt x="1905660" y="0"/>
                            </a:cubicBezTo>
                            <a:cubicBezTo>
                              <a:pt x="2177686" y="30097"/>
                              <a:pt x="2319608" y="24099"/>
                              <a:pt x="2503294" y="0"/>
                            </a:cubicBezTo>
                            <a:cubicBezTo>
                              <a:pt x="2630929" y="-1017"/>
                              <a:pt x="3044503" y="61641"/>
                              <a:pt x="3297713" y="0"/>
                            </a:cubicBezTo>
                            <a:cubicBezTo>
                              <a:pt x="3545739" y="-48615"/>
                              <a:pt x="3790861" y="-43459"/>
                              <a:pt x="3960942" y="0"/>
                            </a:cubicBezTo>
                            <a:cubicBezTo>
                              <a:pt x="4135096" y="-2075"/>
                              <a:pt x="4665541" y="64714"/>
                              <a:pt x="4820953" y="0"/>
                            </a:cubicBezTo>
                            <a:cubicBezTo>
                              <a:pt x="5027164" y="-105964"/>
                              <a:pt x="5337580" y="-55772"/>
                              <a:pt x="5680964" y="0"/>
                            </a:cubicBezTo>
                            <a:cubicBezTo>
                              <a:pt x="6079553" y="29952"/>
                              <a:pt x="6664030" y="42513"/>
                              <a:pt x="7073017" y="0"/>
                            </a:cubicBezTo>
                            <a:cubicBezTo>
                              <a:pt x="7372163" y="17383"/>
                              <a:pt x="7540680" y="278351"/>
                              <a:pt x="7586625" y="585569"/>
                            </a:cubicBezTo>
                            <a:cubicBezTo>
                              <a:pt x="7581774" y="832469"/>
                              <a:pt x="7574130" y="938953"/>
                              <a:pt x="7586625" y="1162818"/>
                            </a:cubicBezTo>
                            <a:cubicBezTo>
                              <a:pt x="7582968" y="1364941"/>
                              <a:pt x="7577950" y="1597152"/>
                              <a:pt x="7586625" y="1740067"/>
                            </a:cubicBezTo>
                            <a:cubicBezTo>
                              <a:pt x="7577079" y="1904500"/>
                              <a:pt x="7600979" y="2049508"/>
                              <a:pt x="7586625" y="2317316"/>
                            </a:cubicBezTo>
                            <a:cubicBezTo>
                              <a:pt x="7648023" y="2640244"/>
                              <a:pt x="7364833" y="2946718"/>
                              <a:pt x="7073017" y="2902886"/>
                            </a:cubicBezTo>
                            <a:cubicBezTo>
                              <a:pt x="6875031" y="2866518"/>
                              <a:pt x="6534663" y="2868989"/>
                              <a:pt x="6278600" y="2902886"/>
                            </a:cubicBezTo>
                            <a:cubicBezTo>
                              <a:pt x="6070617" y="2935306"/>
                              <a:pt x="5848584" y="2882861"/>
                              <a:pt x="5615371" y="2902886"/>
                            </a:cubicBezTo>
                            <a:cubicBezTo>
                              <a:pt x="5356812" y="2881144"/>
                              <a:pt x="5248241" y="2884593"/>
                              <a:pt x="4952142" y="2902886"/>
                            </a:cubicBezTo>
                            <a:cubicBezTo>
                              <a:pt x="4659247" y="2963289"/>
                              <a:pt x="4334585" y="2933633"/>
                              <a:pt x="4092130" y="2902886"/>
                            </a:cubicBezTo>
                            <a:cubicBezTo>
                              <a:pt x="3857033" y="2904583"/>
                              <a:pt x="3549628" y="2820590"/>
                              <a:pt x="3297713" y="2902886"/>
                            </a:cubicBezTo>
                            <a:cubicBezTo>
                              <a:pt x="3072359" y="2907718"/>
                              <a:pt x="2931793" y="2865860"/>
                              <a:pt x="2634482" y="2902886"/>
                            </a:cubicBezTo>
                            <a:cubicBezTo>
                              <a:pt x="2340314" y="2886284"/>
                              <a:pt x="2142083" y="2882111"/>
                              <a:pt x="2036848" y="2902886"/>
                            </a:cubicBezTo>
                            <a:cubicBezTo>
                              <a:pt x="1905628" y="2935263"/>
                              <a:pt x="1551854" y="2851232"/>
                              <a:pt x="1439212" y="2902886"/>
                            </a:cubicBezTo>
                            <a:cubicBezTo>
                              <a:pt x="1240408" y="2939385"/>
                              <a:pt x="927864" y="2881063"/>
                              <a:pt x="513607" y="2902886"/>
                            </a:cubicBezTo>
                            <a:cubicBezTo>
                              <a:pt x="269167" y="2930168"/>
                              <a:pt x="-5814" y="2689025"/>
                              <a:pt x="0" y="2317316"/>
                            </a:cubicBezTo>
                            <a:cubicBezTo>
                              <a:pt x="-26859" y="2073466"/>
                              <a:pt x="21954" y="1898753"/>
                              <a:pt x="0" y="1757385"/>
                            </a:cubicBezTo>
                            <a:cubicBezTo>
                              <a:pt x="16920" y="1594005"/>
                              <a:pt x="20206" y="1396233"/>
                              <a:pt x="0" y="1197453"/>
                            </a:cubicBezTo>
                            <a:cubicBezTo>
                              <a:pt x="-9945" y="1028277"/>
                              <a:pt x="6175" y="739083"/>
                              <a:pt x="0" y="585569"/>
                            </a:cubicBezTo>
                            <a:close/>
                          </a:path>
                          <a:path w="7586625" h="2902886" fill="none" stroke="0" extrusionOk="0">
                            <a:moveTo>
                              <a:pt x="0" y="585569"/>
                            </a:moveTo>
                            <a:cubicBezTo>
                              <a:pt x="-33701" y="332950"/>
                              <a:pt x="216078" y="67632"/>
                              <a:pt x="513607" y="0"/>
                            </a:cubicBezTo>
                            <a:cubicBezTo>
                              <a:pt x="751116" y="31651"/>
                              <a:pt x="985745" y="34632"/>
                              <a:pt x="1176836" y="0"/>
                            </a:cubicBezTo>
                            <a:cubicBezTo>
                              <a:pt x="1355551" y="-26056"/>
                              <a:pt x="1442727" y="-323"/>
                              <a:pt x="1708877" y="0"/>
                            </a:cubicBezTo>
                            <a:cubicBezTo>
                              <a:pt x="1965720" y="2642"/>
                              <a:pt x="2049628" y="-15966"/>
                              <a:pt x="2306513" y="0"/>
                            </a:cubicBezTo>
                            <a:cubicBezTo>
                              <a:pt x="2609287" y="-88"/>
                              <a:pt x="2919156" y="14959"/>
                              <a:pt x="3166523" y="0"/>
                            </a:cubicBezTo>
                            <a:cubicBezTo>
                              <a:pt x="3419840" y="-24360"/>
                              <a:pt x="3561869" y="28346"/>
                              <a:pt x="3698564" y="0"/>
                            </a:cubicBezTo>
                            <a:cubicBezTo>
                              <a:pt x="3830737" y="-25468"/>
                              <a:pt x="4011991" y="-9718"/>
                              <a:pt x="4230607" y="0"/>
                            </a:cubicBezTo>
                            <a:cubicBezTo>
                              <a:pt x="4456486" y="26077"/>
                              <a:pt x="4632649" y="-34607"/>
                              <a:pt x="4762648" y="0"/>
                            </a:cubicBezTo>
                            <a:cubicBezTo>
                              <a:pt x="4812912" y="23536"/>
                              <a:pt x="5234500" y="12478"/>
                              <a:pt x="5491470" y="0"/>
                            </a:cubicBezTo>
                            <a:cubicBezTo>
                              <a:pt x="5790023" y="-85628"/>
                              <a:pt x="6006900" y="18745"/>
                              <a:pt x="6220294" y="0"/>
                            </a:cubicBezTo>
                            <a:cubicBezTo>
                              <a:pt x="6425691" y="-5968"/>
                              <a:pt x="6893275" y="-60934"/>
                              <a:pt x="7073017" y="0"/>
                            </a:cubicBezTo>
                            <a:cubicBezTo>
                              <a:pt x="7343824" y="-57187"/>
                              <a:pt x="7583195" y="243952"/>
                              <a:pt x="7586625" y="585569"/>
                            </a:cubicBezTo>
                            <a:cubicBezTo>
                              <a:pt x="7580384" y="771142"/>
                              <a:pt x="7597142" y="924539"/>
                              <a:pt x="7586625" y="1128183"/>
                            </a:cubicBezTo>
                            <a:cubicBezTo>
                              <a:pt x="7551111" y="1360139"/>
                              <a:pt x="7590771" y="1573225"/>
                              <a:pt x="7586625" y="1722749"/>
                            </a:cubicBezTo>
                            <a:cubicBezTo>
                              <a:pt x="7599294" y="1858357"/>
                              <a:pt x="7581915" y="2108179"/>
                              <a:pt x="7586625" y="2317316"/>
                            </a:cubicBezTo>
                            <a:cubicBezTo>
                              <a:pt x="7485130" y="2682479"/>
                              <a:pt x="7391472" y="2857247"/>
                              <a:pt x="7073017" y="2902886"/>
                            </a:cubicBezTo>
                            <a:cubicBezTo>
                              <a:pt x="6889517" y="2918485"/>
                              <a:pt x="6668582" y="2912920"/>
                              <a:pt x="6278600" y="2902886"/>
                            </a:cubicBezTo>
                            <a:cubicBezTo>
                              <a:pt x="5918391" y="2892093"/>
                              <a:pt x="5851411" y="2875955"/>
                              <a:pt x="5615371" y="2902886"/>
                            </a:cubicBezTo>
                            <a:cubicBezTo>
                              <a:pt x="5395410" y="2952588"/>
                              <a:pt x="5145427" y="2885164"/>
                              <a:pt x="5017735" y="2902886"/>
                            </a:cubicBezTo>
                            <a:cubicBezTo>
                              <a:pt x="4883689" y="2921423"/>
                              <a:pt x="4605957" y="2884426"/>
                              <a:pt x="4485694" y="2902886"/>
                            </a:cubicBezTo>
                            <a:cubicBezTo>
                              <a:pt x="4354174" y="2949287"/>
                              <a:pt x="4002493" y="2856844"/>
                              <a:pt x="3625682" y="2902886"/>
                            </a:cubicBezTo>
                            <a:cubicBezTo>
                              <a:pt x="3290979" y="2908479"/>
                              <a:pt x="3140302" y="2939757"/>
                              <a:pt x="2896860" y="2902886"/>
                            </a:cubicBezTo>
                            <a:cubicBezTo>
                              <a:pt x="2660281" y="2895323"/>
                              <a:pt x="2411014" y="2893987"/>
                              <a:pt x="2233630" y="2902886"/>
                            </a:cubicBezTo>
                            <a:cubicBezTo>
                              <a:pt x="2014211" y="2926881"/>
                              <a:pt x="1728374" y="2957321"/>
                              <a:pt x="1439212" y="2902886"/>
                            </a:cubicBezTo>
                            <a:cubicBezTo>
                              <a:pt x="1128284" y="2912276"/>
                              <a:pt x="754756" y="2846173"/>
                              <a:pt x="513607" y="2902886"/>
                            </a:cubicBezTo>
                            <a:cubicBezTo>
                              <a:pt x="299592" y="2963099"/>
                              <a:pt x="83312" y="2701747"/>
                              <a:pt x="0" y="2317316"/>
                            </a:cubicBezTo>
                            <a:cubicBezTo>
                              <a:pt x="-1121" y="2049294"/>
                              <a:pt x="35874" y="1982137"/>
                              <a:pt x="0" y="1774702"/>
                            </a:cubicBezTo>
                            <a:cubicBezTo>
                              <a:pt x="-28116" y="1557166"/>
                              <a:pt x="-224" y="1504916"/>
                              <a:pt x="0" y="1214771"/>
                            </a:cubicBezTo>
                            <a:cubicBezTo>
                              <a:pt x="16942" y="927994"/>
                              <a:pt x="-4872" y="854555"/>
                              <a:pt x="0" y="585569"/>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1</a:t>
                </a: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US" sz="4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Đọc</a:t>
                </a: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US" sz="4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đúng</a:t>
                </a: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2</a:t>
                </a: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US" sz="4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Đọc</a:t>
                </a: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a:t>
                </a:r>
                <a:r>
                  <a:rPr kumimoji="0" lang="en-US" sz="4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rõ</a:t>
                </a: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3. Ngắt</a:t>
                </a: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US" sz="4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nghỉ</a:t>
                </a: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US" sz="4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đúng</a:t>
                </a: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US" sz="4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chỗ</a:t>
                </a: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1" name="Rectangle: Rounded Corners 20">
                <a:extLst>
                  <a:ext uri="{FF2B5EF4-FFF2-40B4-BE49-F238E27FC236}">
                    <a16:creationId xmlns:a16="http://schemas.microsoft.com/office/drawing/2014/main" xmlns="" id="{44133716-CA7B-4330-9BD9-4A444433D62B}"/>
                  </a:ext>
                </a:extLst>
              </p:cNvPr>
              <p:cNvSpPr/>
              <p:nvPr/>
            </p:nvSpPr>
            <p:spPr>
              <a:xfrm>
                <a:off x="3605838" y="1242806"/>
                <a:ext cx="4621427" cy="796835"/>
              </a:xfrm>
              <a:prstGeom prst="roundRect">
                <a:avLst>
                  <a:gd name="adj" fmla="val 50000"/>
                </a:avLst>
              </a:prstGeom>
              <a:solidFill>
                <a:srgbClr val="FFFFCC"/>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libri" panose="020F0502020204030204" pitchFamily="34" charset="0"/>
                    <a:cs typeface="Calibri" panose="020F0502020204030204" pitchFamily="34" charset="0"/>
                  </a:rPr>
                  <a:t>Tiêu</a:t>
                </a: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libri" panose="020F0502020204030204" pitchFamily="34" charset="0"/>
                    <a:cs typeface="Calibri" panose="020F0502020204030204" pitchFamily="34" charset="0"/>
                  </a:rPr>
                  <a:t> </a:t>
                </a: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libri" panose="020F0502020204030204" pitchFamily="34" charset="0"/>
                    <a:cs typeface="Calibri" panose="020F0502020204030204" pitchFamily="34" charset="0"/>
                  </a:rPr>
                  <a:t>chí</a:t>
                </a: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libri" panose="020F0502020204030204" pitchFamily="34" charset="0"/>
                    <a:cs typeface="Calibri" panose="020F0502020204030204" pitchFamily="34" charset="0"/>
                  </a:rPr>
                  <a:t> </a:t>
                </a: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libri" panose="020F0502020204030204" pitchFamily="34" charset="0"/>
                    <a:cs typeface="Calibri" panose="020F0502020204030204" pitchFamily="34" charset="0"/>
                  </a:rPr>
                  <a:t>đánh</a:t>
                </a: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libri" panose="020F0502020204030204" pitchFamily="34" charset="0"/>
                    <a:cs typeface="Calibri" panose="020F0502020204030204" pitchFamily="34" charset="0"/>
                  </a:rPr>
                  <a:t> </a:t>
                </a: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libri" panose="020F0502020204030204" pitchFamily="34" charset="0"/>
                    <a:cs typeface="Calibri" panose="020F0502020204030204" pitchFamily="34" charset="0"/>
                  </a:rPr>
                  <a:t>giá</a:t>
                </a:r>
                <a:endPar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Calibri" panose="020F0502020204030204" pitchFamily="34" charset="0"/>
                  <a:cs typeface="Calibri" panose="020F0502020204030204" pitchFamily="34" charset="0"/>
                </a:endParaRPr>
              </a:p>
            </p:txBody>
          </p:sp>
        </p:grpSp>
        <p:pic>
          <p:nvPicPr>
            <p:cNvPr id="11" name="Picture 10">
              <a:extLst>
                <a:ext uri="{FF2B5EF4-FFF2-40B4-BE49-F238E27FC236}">
                  <a16:creationId xmlns:a16="http://schemas.microsoft.com/office/drawing/2014/main" xmlns="" id="{797C14C5-F408-41B2-8CA0-7B541218B63C}"/>
                </a:ext>
              </a:extLst>
            </p:cNvPr>
            <p:cNvPicPr>
              <a:picLocks noChangeAspect="1"/>
            </p:cNvPicPr>
            <p:nvPr/>
          </p:nvPicPr>
          <p:blipFill>
            <a:blip r:embed="rId3"/>
            <a:stretch>
              <a:fillRect/>
            </a:stretch>
          </p:blipFill>
          <p:spPr>
            <a:xfrm>
              <a:off x="7918665" y="4987668"/>
              <a:ext cx="469963" cy="469963"/>
            </a:xfrm>
            <a:prstGeom prst="rect">
              <a:avLst/>
            </a:prstGeom>
          </p:spPr>
        </p:pic>
        <p:pic>
          <p:nvPicPr>
            <p:cNvPr id="12" name="Picture 11">
              <a:extLst>
                <a:ext uri="{FF2B5EF4-FFF2-40B4-BE49-F238E27FC236}">
                  <a16:creationId xmlns:a16="http://schemas.microsoft.com/office/drawing/2014/main" xmlns="" id="{F15685E9-3574-42E9-9D98-88477561C713}"/>
                </a:ext>
              </a:extLst>
            </p:cNvPr>
            <p:cNvPicPr>
              <a:picLocks noChangeAspect="1"/>
            </p:cNvPicPr>
            <p:nvPr/>
          </p:nvPicPr>
          <p:blipFill>
            <a:blip r:embed="rId4"/>
            <a:stretch>
              <a:fillRect/>
            </a:stretch>
          </p:blipFill>
          <p:spPr>
            <a:xfrm>
              <a:off x="7361991" y="4987668"/>
              <a:ext cx="469963" cy="469963"/>
            </a:xfrm>
            <a:prstGeom prst="rect">
              <a:avLst/>
            </a:prstGeom>
          </p:spPr>
        </p:pic>
        <p:pic>
          <p:nvPicPr>
            <p:cNvPr id="13" name="Picture 12">
              <a:extLst>
                <a:ext uri="{FF2B5EF4-FFF2-40B4-BE49-F238E27FC236}">
                  <a16:creationId xmlns:a16="http://schemas.microsoft.com/office/drawing/2014/main" xmlns="" id="{94DA71C9-D95F-4E2E-AF73-266BF67B755B}"/>
                </a:ext>
              </a:extLst>
            </p:cNvPr>
            <p:cNvPicPr>
              <a:picLocks noChangeAspect="1"/>
            </p:cNvPicPr>
            <p:nvPr/>
          </p:nvPicPr>
          <p:blipFill>
            <a:blip r:embed="rId5"/>
            <a:stretch>
              <a:fillRect/>
            </a:stretch>
          </p:blipFill>
          <p:spPr>
            <a:xfrm>
              <a:off x="8475339" y="4987668"/>
              <a:ext cx="469963" cy="469963"/>
            </a:xfrm>
            <a:prstGeom prst="rect">
              <a:avLst/>
            </a:prstGeom>
          </p:spPr>
        </p:pic>
        <p:pic>
          <p:nvPicPr>
            <p:cNvPr id="14" name="Picture 13">
              <a:extLst>
                <a:ext uri="{FF2B5EF4-FFF2-40B4-BE49-F238E27FC236}">
                  <a16:creationId xmlns:a16="http://schemas.microsoft.com/office/drawing/2014/main" xmlns="" id="{6043FF04-51B4-409F-9616-99D8282C5FFE}"/>
                </a:ext>
              </a:extLst>
            </p:cNvPr>
            <p:cNvPicPr>
              <a:picLocks noChangeAspect="1"/>
            </p:cNvPicPr>
            <p:nvPr/>
          </p:nvPicPr>
          <p:blipFill>
            <a:blip r:embed="rId3"/>
            <a:stretch>
              <a:fillRect/>
            </a:stretch>
          </p:blipFill>
          <p:spPr>
            <a:xfrm>
              <a:off x="7939261" y="5538451"/>
              <a:ext cx="469963" cy="469963"/>
            </a:xfrm>
            <a:prstGeom prst="rect">
              <a:avLst/>
            </a:prstGeom>
          </p:spPr>
        </p:pic>
        <p:pic>
          <p:nvPicPr>
            <p:cNvPr id="15" name="Picture 14">
              <a:extLst>
                <a:ext uri="{FF2B5EF4-FFF2-40B4-BE49-F238E27FC236}">
                  <a16:creationId xmlns:a16="http://schemas.microsoft.com/office/drawing/2014/main" xmlns="" id="{F61CA4A6-989D-4CC0-91F7-D9C698DCEFD1}"/>
                </a:ext>
              </a:extLst>
            </p:cNvPr>
            <p:cNvPicPr>
              <a:picLocks noChangeAspect="1"/>
            </p:cNvPicPr>
            <p:nvPr/>
          </p:nvPicPr>
          <p:blipFill>
            <a:blip r:embed="rId4"/>
            <a:stretch>
              <a:fillRect/>
            </a:stretch>
          </p:blipFill>
          <p:spPr>
            <a:xfrm>
              <a:off x="7382586" y="5538451"/>
              <a:ext cx="469963" cy="469963"/>
            </a:xfrm>
            <a:prstGeom prst="rect">
              <a:avLst/>
            </a:prstGeom>
          </p:spPr>
        </p:pic>
        <p:pic>
          <p:nvPicPr>
            <p:cNvPr id="16" name="Picture 15">
              <a:extLst>
                <a:ext uri="{FF2B5EF4-FFF2-40B4-BE49-F238E27FC236}">
                  <a16:creationId xmlns:a16="http://schemas.microsoft.com/office/drawing/2014/main" xmlns="" id="{A5CABDFD-98DC-4453-9BC3-43859564C56D}"/>
                </a:ext>
              </a:extLst>
            </p:cNvPr>
            <p:cNvPicPr>
              <a:picLocks noChangeAspect="1"/>
            </p:cNvPicPr>
            <p:nvPr/>
          </p:nvPicPr>
          <p:blipFill>
            <a:blip r:embed="rId5"/>
            <a:stretch>
              <a:fillRect/>
            </a:stretch>
          </p:blipFill>
          <p:spPr>
            <a:xfrm>
              <a:off x="8495935" y="5538451"/>
              <a:ext cx="469963" cy="469963"/>
            </a:xfrm>
            <a:prstGeom prst="rect">
              <a:avLst/>
            </a:prstGeom>
          </p:spPr>
        </p:pic>
        <p:pic>
          <p:nvPicPr>
            <p:cNvPr id="17" name="Picture 16">
              <a:extLst>
                <a:ext uri="{FF2B5EF4-FFF2-40B4-BE49-F238E27FC236}">
                  <a16:creationId xmlns:a16="http://schemas.microsoft.com/office/drawing/2014/main" xmlns="" id="{04AFBF42-049D-4843-B0C8-A7F98162BE9F}"/>
                </a:ext>
              </a:extLst>
            </p:cNvPr>
            <p:cNvPicPr>
              <a:picLocks noChangeAspect="1"/>
            </p:cNvPicPr>
            <p:nvPr/>
          </p:nvPicPr>
          <p:blipFill>
            <a:blip r:embed="rId3"/>
            <a:stretch>
              <a:fillRect/>
            </a:stretch>
          </p:blipFill>
          <p:spPr>
            <a:xfrm>
              <a:off x="9665389" y="6099370"/>
              <a:ext cx="469963" cy="469963"/>
            </a:xfrm>
            <a:prstGeom prst="rect">
              <a:avLst/>
            </a:prstGeom>
          </p:spPr>
        </p:pic>
        <p:pic>
          <p:nvPicPr>
            <p:cNvPr id="18" name="Picture 17">
              <a:extLst>
                <a:ext uri="{FF2B5EF4-FFF2-40B4-BE49-F238E27FC236}">
                  <a16:creationId xmlns:a16="http://schemas.microsoft.com/office/drawing/2014/main" xmlns="" id="{DA7CEB03-5A2F-4B95-97A9-BA20DE6660E3}"/>
                </a:ext>
              </a:extLst>
            </p:cNvPr>
            <p:cNvPicPr>
              <a:picLocks noChangeAspect="1"/>
            </p:cNvPicPr>
            <p:nvPr/>
          </p:nvPicPr>
          <p:blipFill>
            <a:blip r:embed="rId4"/>
            <a:stretch>
              <a:fillRect/>
            </a:stretch>
          </p:blipFill>
          <p:spPr>
            <a:xfrm>
              <a:off x="9108715" y="6099370"/>
              <a:ext cx="469963" cy="469963"/>
            </a:xfrm>
            <a:prstGeom prst="rect">
              <a:avLst/>
            </a:prstGeom>
          </p:spPr>
        </p:pic>
        <p:pic>
          <p:nvPicPr>
            <p:cNvPr id="19" name="Picture 18">
              <a:extLst>
                <a:ext uri="{FF2B5EF4-FFF2-40B4-BE49-F238E27FC236}">
                  <a16:creationId xmlns:a16="http://schemas.microsoft.com/office/drawing/2014/main" xmlns="" id="{E00B605D-EA67-417A-AF06-E1C2F8FDFC8A}"/>
                </a:ext>
              </a:extLst>
            </p:cNvPr>
            <p:cNvPicPr>
              <a:picLocks noChangeAspect="1"/>
            </p:cNvPicPr>
            <p:nvPr/>
          </p:nvPicPr>
          <p:blipFill>
            <a:blip r:embed="rId5"/>
            <a:stretch>
              <a:fillRect/>
            </a:stretch>
          </p:blipFill>
          <p:spPr>
            <a:xfrm>
              <a:off x="10222064" y="6099370"/>
              <a:ext cx="469963" cy="469963"/>
            </a:xfrm>
            <a:prstGeom prst="rect">
              <a:avLst/>
            </a:prstGeom>
          </p:spPr>
        </p:pic>
      </p:grpSp>
      <p:pic>
        <p:nvPicPr>
          <p:cNvPr id="23" name="Picture 9">
            <a:extLst>
              <a:ext uri="{FF2B5EF4-FFF2-40B4-BE49-F238E27FC236}">
                <a16:creationId xmlns:a16="http://schemas.microsoft.com/office/drawing/2014/main" xmlns="" id="{9DC55FA4-77DC-4D25-9C18-183D6B9C01A3}"/>
              </a:ext>
            </a:extLst>
          </p:cNvPr>
          <p:cNvPicPr>
            <a:picLocks noChangeAspect="1"/>
          </p:cNvPicPr>
          <p:nvPr/>
        </p:nvPicPr>
        <p:blipFill>
          <a:blip r:embed="rId6"/>
          <a:srcRect/>
          <a:stretch>
            <a:fillRect/>
          </a:stretch>
        </p:blipFill>
        <p:spPr>
          <a:xfrm>
            <a:off x="8329241" y="2165477"/>
            <a:ext cx="3281778" cy="4861893"/>
          </a:xfrm>
          <a:prstGeom prst="rect">
            <a:avLst/>
          </a:prstGeom>
        </p:spPr>
      </p:pic>
      <p:pic>
        <p:nvPicPr>
          <p:cNvPr id="2" name="Picture 1">
            <a:extLst>
              <a:ext uri="{FF2B5EF4-FFF2-40B4-BE49-F238E27FC236}">
                <a16:creationId xmlns:a16="http://schemas.microsoft.com/office/drawing/2014/main" xmlns="" id="{3333A78B-1EC3-B8EB-79B6-07E781907E4A}"/>
              </a:ext>
            </a:extLst>
          </p:cNvPr>
          <p:cNvPicPr>
            <a:picLocks noChangeAspect="1"/>
          </p:cNvPicPr>
          <p:nvPr/>
        </p:nvPicPr>
        <p:blipFill>
          <a:blip r:embed="rId7"/>
          <a:stretch>
            <a:fillRect/>
          </a:stretch>
        </p:blipFill>
        <p:spPr>
          <a:xfrm>
            <a:off x="133067" y="73147"/>
            <a:ext cx="12058933" cy="2261812"/>
          </a:xfrm>
          <a:prstGeom prst="rect">
            <a:avLst/>
          </a:prstGeom>
        </p:spPr>
      </p:pic>
    </p:spTree>
    <p:extLst>
      <p:ext uri="{BB962C8B-B14F-4D97-AF65-F5344CB8AC3E}">
        <p14:creationId xmlns:p14="http://schemas.microsoft.com/office/powerpoint/2010/main" val="427857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6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6000">
                                          <p:cBhvr additive="base">
                                            <p:cTn id="7" dur="1000" fill="hold"/>
                                            <p:tgtEl>
                                              <p:spTgt spid="9"/>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fill="hold"/>
                                            <p:tgtEl>
                                              <p:spTgt spid="6"/>
                                            </p:tgtEl>
                                            <p:attrNameLst>
                                              <p:attrName>ppt_x</p:attrName>
                                            </p:attrNameLst>
                                          </p:cBhvr>
                                          <p:tavLst>
                                            <p:tav tm="0">
                                              <p:val>
                                                <p:strVal val="#ppt_x"/>
                                              </p:val>
                                            </p:tav>
                                            <p:tav tm="100000">
                                              <p:val>
                                                <p:strVal val="#ppt_x"/>
                                              </p:val>
                                            </p:tav>
                                          </p:tavLst>
                                        </p:anim>
                                        <p:anim calcmode="lin" valueType="num">
                                          <p:cBhvr additive="base">
                                            <p:cTn id="15" dur="10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18" name="whoosh.wav"/>
                                            </p:tgtEl>
                                          </p:cMediaNode>
                                        </p:audio>
                                      </p:subTnLst>
                                    </p:cTn>
                                  </p:par>
                                </p:childTnLst>
                              </p:cTn>
                            </p:par>
                            <p:par>
                              <p:cTn id="16" fill="hold">
                                <p:stCondLst>
                                  <p:cond delay="2000"/>
                                </p:stCondLst>
                                <p:childTnLst>
                                  <p:par>
                                    <p:cTn id="17" presetID="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1+#ppt_h/2"/>
                                              </p:val>
                                            </p:tav>
                                            <p:tav tm="100000">
                                              <p:val>
                                                <p:strVal val="#ppt_y"/>
                                              </p:val>
                                            </p:tav>
                                          </p:tavLst>
                                        </p:anim>
                                      </p:childTnLst>
                                    </p:cTn>
                                  </p:par>
                                  <p:par>
                                    <p:cTn id="21" presetID="14" presetClass="entr" presetSubtype="1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randombar(horizontal)">
                                          <p:cBhvr>
                                            <p:cTn id="23" dur="500"/>
                                            <p:tgtEl>
                                              <p:spTgt spid="23"/>
                                            </p:tgtEl>
                                          </p:cBhvr>
                                        </p:animEffect>
                                      </p:childTnLst>
                                    </p:cTn>
                                  </p:par>
                                  <p:par>
                                    <p:cTn id="24" presetID="14" presetClass="entr" presetSubtype="1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randombar(horizontal)">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4">
            <a:extLst>
              <a:ext uri="{FF2B5EF4-FFF2-40B4-BE49-F238E27FC236}">
                <a16:creationId xmlns:a16="http://schemas.microsoft.com/office/drawing/2014/main" xmlns="" id="{C2D19D89-E196-4C7F-8EE5-F8B159B33BF9}"/>
              </a:ext>
            </a:extLst>
          </p:cNvPr>
          <p:cNvSpPr/>
          <p:nvPr/>
        </p:nvSpPr>
        <p:spPr>
          <a:xfrm>
            <a:off x="0" y="-11724"/>
            <a:ext cx="12192000" cy="6869723"/>
          </a:xfrm>
          <a:custGeom>
            <a:avLst/>
            <a:gdLst/>
            <a:ahLst/>
            <a:cxnLst/>
            <a:rect l="l" t="t" r="r" b="b"/>
            <a:pathLst>
              <a:path w="3390487" h="1936816">
                <a:moveTo>
                  <a:pt x="0" y="0"/>
                </a:moveTo>
                <a:lnTo>
                  <a:pt x="3390487" y="0"/>
                </a:lnTo>
                <a:lnTo>
                  <a:pt x="3390487" y="1936816"/>
                </a:lnTo>
                <a:lnTo>
                  <a:pt x="0" y="1936816"/>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Freeform 9">
            <a:extLst>
              <a:ext uri="{FF2B5EF4-FFF2-40B4-BE49-F238E27FC236}">
                <a16:creationId xmlns:a16="http://schemas.microsoft.com/office/drawing/2014/main" xmlns="" id="{FFF4D1F5-C51F-4972-9B6F-D112627D4DF5}"/>
              </a:ext>
            </a:extLst>
          </p:cNvPr>
          <p:cNvSpPr/>
          <p:nvPr/>
        </p:nvSpPr>
        <p:spPr>
          <a:xfrm rot="961822">
            <a:off x="8901325" y="1471973"/>
            <a:ext cx="3273223" cy="2636991"/>
          </a:xfrm>
          <a:custGeom>
            <a:avLst/>
            <a:gdLst/>
            <a:ahLst/>
            <a:cxnLst/>
            <a:rect l="l" t="t" r="r" b="b"/>
            <a:pathLst>
              <a:path w="3273223" h="2636991">
                <a:moveTo>
                  <a:pt x="0" y="0"/>
                </a:moveTo>
                <a:lnTo>
                  <a:pt x="3273223" y="0"/>
                </a:lnTo>
                <a:lnTo>
                  <a:pt x="3273223" y="2636991"/>
                </a:lnTo>
                <a:lnTo>
                  <a:pt x="0" y="2636991"/>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2" name="Picture 11" descr="A group of kids reading books&#10;&#10;Description automatically generated">
            <a:extLst>
              <a:ext uri="{FF2B5EF4-FFF2-40B4-BE49-F238E27FC236}">
                <a16:creationId xmlns:a16="http://schemas.microsoft.com/office/drawing/2014/main" xmlns="" id="{22784461-C5D4-4ECD-B010-4C4B1C55EB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80530" y="4124212"/>
            <a:ext cx="3599695" cy="3599695"/>
          </a:xfrm>
          <a:prstGeom prst="rect">
            <a:avLst/>
          </a:prstGeom>
        </p:spPr>
      </p:pic>
      <p:pic>
        <p:nvPicPr>
          <p:cNvPr id="11" name="Picture 2" descr="PHÁT TRIỂN NĂNG LỰC THẨM MỸ BẰNG TOÁN HỌC - POMath">
            <a:extLst>
              <a:ext uri="{FF2B5EF4-FFF2-40B4-BE49-F238E27FC236}">
                <a16:creationId xmlns:a16="http://schemas.microsoft.com/office/drawing/2014/main" xmlns="" id="{D0CA0B9E-68B1-1650-3B7B-E6AAE057A1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798740" y="3427820"/>
            <a:ext cx="6343144" cy="35493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xmlns="" id="{2D33D56F-1562-FA05-C7F5-6C25B3610D17}"/>
              </a:ext>
            </a:extLst>
          </p:cNvPr>
          <p:cNvPicPr>
            <a:picLocks noChangeAspect="1"/>
          </p:cNvPicPr>
          <p:nvPr/>
        </p:nvPicPr>
        <p:blipFill>
          <a:blip r:embed="rId7"/>
          <a:stretch>
            <a:fillRect/>
          </a:stretch>
        </p:blipFill>
        <p:spPr>
          <a:xfrm>
            <a:off x="184164" y="351771"/>
            <a:ext cx="2799288" cy="2799288"/>
          </a:xfrm>
          <a:prstGeom prst="rect">
            <a:avLst/>
          </a:prstGeom>
        </p:spPr>
      </p:pic>
      <p:pic>
        <p:nvPicPr>
          <p:cNvPr id="2" name="Picture 1">
            <a:extLst>
              <a:ext uri="{FF2B5EF4-FFF2-40B4-BE49-F238E27FC236}">
                <a16:creationId xmlns:a16="http://schemas.microsoft.com/office/drawing/2014/main" xmlns="" id="{1353926D-12F1-21A6-98B0-0D7324F49121}"/>
              </a:ext>
            </a:extLst>
          </p:cNvPr>
          <p:cNvPicPr>
            <a:picLocks noChangeAspect="1"/>
          </p:cNvPicPr>
          <p:nvPr/>
        </p:nvPicPr>
        <p:blipFill>
          <a:blip r:embed="rId8"/>
          <a:stretch>
            <a:fillRect/>
          </a:stretch>
        </p:blipFill>
        <p:spPr>
          <a:xfrm>
            <a:off x="1314356" y="1787574"/>
            <a:ext cx="9254530" cy="3164098"/>
          </a:xfrm>
          <a:prstGeom prst="rect">
            <a:avLst/>
          </a:prstGeom>
        </p:spPr>
      </p:pic>
    </p:spTree>
    <p:extLst>
      <p:ext uri="{BB962C8B-B14F-4D97-AF65-F5344CB8AC3E}">
        <p14:creationId xmlns:p14="http://schemas.microsoft.com/office/powerpoint/2010/main" val="177355800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2">
            <a:extLst>
              <a:ext uri="{FF2B5EF4-FFF2-40B4-BE49-F238E27FC236}">
                <a16:creationId xmlns:a16="http://schemas.microsoft.com/office/drawing/2014/main" xmlns="" id="{EE12AE91-796B-4BEE-835A-97DEDEFB24DD}"/>
              </a:ext>
            </a:extLst>
          </p:cNvPr>
          <p:cNvSpPr/>
          <p:nvPr/>
        </p:nvSpPr>
        <p:spPr>
          <a:xfrm>
            <a:off x="0" y="-22146"/>
            <a:ext cx="12192000" cy="6880145"/>
          </a:xfrm>
          <a:custGeom>
            <a:avLst/>
            <a:gdLst/>
            <a:ahLst/>
            <a:cxnLst/>
            <a:rect l="l" t="t" r="r" b="b"/>
            <a:pathLst>
              <a:path w="3426403" h="2426322">
                <a:moveTo>
                  <a:pt x="0" y="0"/>
                </a:moveTo>
                <a:lnTo>
                  <a:pt x="3426403" y="0"/>
                </a:lnTo>
                <a:lnTo>
                  <a:pt x="3426403" y="2426322"/>
                </a:lnTo>
                <a:lnTo>
                  <a:pt x="0" y="24263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xmlns="" id="{4C0634F6-14AE-4106-96AA-868793395AD2}"/>
              </a:ext>
            </a:extLst>
          </p:cNvPr>
          <p:cNvSpPr/>
          <p:nvPr/>
        </p:nvSpPr>
        <p:spPr>
          <a:xfrm>
            <a:off x="320351" y="1937656"/>
            <a:ext cx="11551297" cy="4761019"/>
          </a:xfrm>
          <a:prstGeom prst="roundRect">
            <a:avLst>
              <a:gd name="adj" fmla="val 8726"/>
            </a:avLst>
          </a:prstGeom>
          <a:solidFill>
            <a:schemeClr val="bg1">
              <a:alpha val="84000"/>
            </a:schemeClr>
          </a:solidFill>
          <a:ln w="38100">
            <a:solidFill>
              <a:srgbClr val="FF006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solidFill>
                  <a:srgbClr val="ED7D31">
                    <a:lumMod val="50000"/>
                  </a:srgbClr>
                </a:solidFill>
              </a:ln>
              <a:solidFill>
                <a:prstClr val="white"/>
              </a:solidFill>
              <a:effectLst/>
              <a:uLnTx/>
              <a:uFillTx/>
              <a:latin typeface="Arial" panose="020B0604020202020204" pitchFamily="34" charset="0"/>
              <a:ea typeface="+mn-ea"/>
              <a:cs typeface="+mn-cs"/>
            </a:endParaRPr>
          </a:p>
        </p:txBody>
      </p:sp>
      <p:sp>
        <p:nvSpPr>
          <p:cNvPr id="8" name="TextBox 7">
            <a:extLst>
              <a:ext uri="{FF2B5EF4-FFF2-40B4-BE49-F238E27FC236}">
                <a16:creationId xmlns:a16="http://schemas.microsoft.com/office/drawing/2014/main" xmlns="" id="{6D64F6A1-157D-48E0-977B-C226781E6BB6}"/>
              </a:ext>
            </a:extLst>
          </p:cNvPr>
          <p:cNvSpPr txBox="1"/>
          <p:nvPr/>
        </p:nvSpPr>
        <p:spPr>
          <a:xfrm>
            <a:off x="1531917" y="2016239"/>
            <a:ext cx="8930245" cy="1323439"/>
          </a:xfrm>
          <a:prstGeom prst="rect">
            <a:avLst/>
          </a:prstGeom>
          <a:noFill/>
        </p:spPr>
        <p:txBody>
          <a:bodyPr wrap="square">
            <a:spAutoFit/>
          </a:bodyPr>
          <a:lstStyle/>
          <a:p>
            <a:pPr lvl="0" algn="ctr">
              <a:defRPr/>
            </a:pPr>
            <a:r>
              <a:rPr lang="vi-VN" sz="4000" b="1" dirty="0">
                <a:solidFill>
                  <a:srgbClr val="FF0000"/>
                </a:solidFill>
                <a:latin typeface="Calibri" panose="020F0502020204030204" pitchFamily="34" charset="0"/>
                <a:cs typeface="Calibri" panose="020F0502020204030204" pitchFamily="34" charset="0"/>
              </a:rPr>
              <a:t>Năm châu: </a:t>
            </a:r>
            <a:r>
              <a:rPr lang="vi-VN" sz="4000" b="1" dirty="0">
                <a:solidFill>
                  <a:srgbClr val="002060"/>
                </a:solidFill>
                <a:latin typeface="Calibri" panose="020F0502020204030204" pitchFamily="34" charset="0"/>
                <a:cs typeface="Calibri" panose="020F0502020204030204" pitchFamily="34" charset="0"/>
              </a:rPr>
              <a:t>châu Á, châu Âu, châu Phi, châu Mỹ, châu Đại Dương.</a:t>
            </a:r>
          </a:p>
        </p:txBody>
      </p:sp>
      <p:pic>
        <p:nvPicPr>
          <p:cNvPr id="2" name="Picture 1">
            <a:extLst>
              <a:ext uri="{FF2B5EF4-FFF2-40B4-BE49-F238E27FC236}">
                <a16:creationId xmlns:a16="http://schemas.microsoft.com/office/drawing/2014/main" xmlns="" id="{13A21BAD-7912-40A1-B93F-49B8CD752CA4}"/>
              </a:ext>
            </a:extLst>
          </p:cNvPr>
          <p:cNvPicPr>
            <a:picLocks noChangeAspect="1"/>
          </p:cNvPicPr>
          <p:nvPr/>
        </p:nvPicPr>
        <p:blipFill>
          <a:blip r:embed="rId4"/>
          <a:stretch>
            <a:fillRect/>
          </a:stretch>
        </p:blipFill>
        <p:spPr>
          <a:xfrm>
            <a:off x="766879" y="221681"/>
            <a:ext cx="10498222" cy="1408298"/>
          </a:xfrm>
          <a:prstGeom prst="rect">
            <a:avLst/>
          </a:prstGeom>
        </p:spPr>
      </p:pic>
      <p:pic>
        <p:nvPicPr>
          <p:cNvPr id="1026" name="Picture 2" descr="Quan sát lược đồ hình 2, em hãy tìm và nói tên các châu lục, đại dương">
            <a:extLst>
              <a:ext uri="{FF2B5EF4-FFF2-40B4-BE49-F238E27FC236}">
                <a16:creationId xmlns:a16="http://schemas.microsoft.com/office/drawing/2014/main" xmlns="" id="{2F1BF810-01BB-ABB2-B783-EAEE216CCB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7609" y="3488479"/>
            <a:ext cx="4326763" cy="3084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7907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2">
            <a:extLst>
              <a:ext uri="{FF2B5EF4-FFF2-40B4-BE49-F238E27FC236}">
                <a16:creationId xmlns:a16="http://schemas.microsoft.com/office/drawing/2014/main" xmlns="" id="{EE12AE91-796B-4BEE-835A-97DEDEFB24DD}"/>
              </a:ext>
            </a:extLst>
          </p:cNvPr>
          <p:cNvSpPr/>
          <p:nvPr/>
        </p:nvSpPr>
        <p:spPr>
          <a:xfrm>
            <a:off x="0" y="-22146"/>
            <a:ext cx="12192000" cy="6880145"/>
          </a:xfrm>
          <a:custGeom>
            <a:avLst/>
            <a:gdLst/>
            <a:ahLst/>
            <a:cxnLst/>
            <a:rect l="l" t="t" r="r" b="b"/>
            <a:pathLst>
              <a:path w="3426403" h="2426322">
                <a:moveTo>
                  <a:pt x="0" y="0"/>
                </a:moveTo>
                <a:lnTo>
                  <a:pt x="3426403" y="0"/>
                </a:lnTo>
                <a:lnTo>
                  <a:pt x="3426403" y="2426322"/>
                </a:lnTo>
                <a:lnTo>
                  <a:pt x="0" y="24263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xmlns="" id="{4C0634F6-14AE-4106-96AA-868793395AD2}"/>
              </a:ext>
            </a:extLst>
          </p:cNvPr>
          <p:cNvSpPr/>
          <p:nvPr/>
        </p:nvSpPr>
        <p:spPr>
          <a:xfrm>
            <a:off x="320351" y="1937656"/>
            <a:ext cx="11551297" cy="4761019"/>
          </a:xfrm>
          <a:prstGeom prst="roundRect">
            <a:avLst>
              <a:gd name="adj" fmla="val 8726"/>
            </a:avLst>
          </a:prstGeom>
          <a:solidFill>
            <a:schemeClr val="bg1">
              <a:alpha val="84000"/>
            </a:schemeClr>
          </a:solidFill>
          <a:ln w="38100">
            <a:solidFill>
              <a:srgbClr val="FF006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solidFill>
                  <a:srgbClr val="ED7D31">
                    <a:lumMod val="50000"/>
                  </a:srgbClr>
                </a:solidFill>
              </a:ln>
              <a:solidFill>
                <a:prstClr val="white"/>
              </a:solidFill>
              <a:effectLst/>
              <a:uLnTx/>
              <a:uFillTx/>
              <a:latin typeface="Arial" panose="020B0604020202020204" pitchFamily="34" charset="0"/>
              <a:ea typeface="+mn-ea"/>
              <a:cs typeface="+mn-cs"/>
            </a:endParaRPr>
          </a:p>
        </p:txBody>
      </p:sp>
      <p:sp>
        <p:nvSpPr>
          <p:cNvPr id="8" name="TextBox 7">
            <a:extLst>
              <a:ext uri="{FF2B5EF4-FFF2-40B4-BE49-F238E27FC236}">
                <a16:creationId xmlns:a16="http://schemas.microsoft.com/office/drawing/2014/main" xmlns="" id="{6D64F6A1-157D-48E0-977B-C226781E6BB6}"/>
              </a:ext>
            </a:extLst>
          </p:cNvPr>
          <p:cNvSpPr txBox="1"/>
          <p:nvPr/>
        </p:nvSpPr>
        <p:spPr>
          <a:xfrm>
            <a:off x="558141" y="2016239"/>
            <a:ext cx="10770920" cy="1200329"/>
          </a:xfrm>
          <a:prstGeom prst="rect">
            <a:avLst/>
          </a:prstGeom>
          <a:noFill/>
        </p:spPr>
        <p:txBody>
          <a:bodyPr wrap="square">
            <a:spAutoFit/>
          </a:bodyPr>
          <a:lstStyle/>
          <a:p>
            <a:pPr lvl="0" algn="ctr">
              <a:defRPr/>
            </a:pPr>
            <a:r>
              <a:rPr lang="vi-VN" sz="3600" b="1" dirty="0">
                <a:solidFill>
                  <a:srgbClr val="FF0000"/>
                </a:solidFill>
                <a:latin typeface="Calibri" panose="020F0502020204030204" pitchFamily="34" charset="0"/>
                <a:cs typeface="Calibri" panose="020F0502020204030204" pitchFamily="34" charset="0"/>
              </a:rPr>
              <a:t>Khói hình nấm: </a:t>
            </a:r>
            <a:r>
              <a:rPr lang="vi-VN" sz="3600" b="1" dirty="0">
                <a:solidFill>
                  <a:srgbClr val="002060"/>
                </a:solidFill>
                <a:latin typeface="Calibri" panose="020F0502020204030204" pitchFamily="34" charset="0"/>
                <a:cs typeface="Calibri" panose="020F0502020204030204" pitchFamily="34" charset="0"/>
              </a:rPr>
              <a:t>cột khói giống hình cây nấm khổng lồ, sinh ra sau vụ nổ bom H</a:t>
            </a:r>
            <a:r>
              <a:rPr lang="en-US" sz="3600" b="1" dirty="0">
                <a:solidFill>
                  <a:srgbClr val="002060"/>
                </a:solidFill>
                <a:latin typeface="Calibri" panose="020F0502020204030204" pitchFamily="34" charset="0"/>
                <a:cs typeface="Calibri" panose="020F0502020204030204" pitchFamily="34" charset="0"/>
              </a:rPr>
              <a:t>, </a:t>
            </a:r>
            <a:r>
              <a:rPr lang="vi-VN" sz="3600" b="1" dirty="0">
                <a:solidFill>
                  <a:srgbClr val="002060"/>
                </a:solidFill>
                <a:latin typeface="Calibri" panose="020F0502020204030204" pitchFamily="34" charset="0"/>
                <a:cs typeface="Calibri" panose="020F0502020204030204" pitchFamily="34" charset="0"/>
              </a:rPr>
              <a:t>bom A.</a:t>
            </a:r>
          </a:p>
        </p:txBody>
      </p:sp>
      <p:pic>
        <p:nvPicPr>
          <p:cNvPr id="2" name="Picture 1">
            <a:extLst>
              <a:ext uri="{FF2B5EF4-FFF2-40B4-BE49-F238E27FC236}">
                <a16:creationId xmlns:a16="http://schemas.microsoft.com/office/drawing/2014/main" xmlns="" id="{13A21BAD-7912-40A1-B93F-49B8CD752CA4}"/>
              </a:ext>
            </a:extLst>
          </p:cNvPr>
          <p:cNvPicPr>
            <a:picLocks noChangeAspect="1"/>
          </p:cNvPicPr>
          <p:nvPr/>
        </p:nvPicPr>
        <p:blipFill>
          <a:blip r:embed="rId4"/>
          <a:stretch>
            <a:fillRect/>
          </a:stretch>
        </p:blipFill>
        <p:spPr>
          <a:xfrm>
            <a:off x="766879" y="221681"/>
            <a:ext cx="10498222" cy="1408298"/>
          </a:xfrm>
          <a:prstGeom prst="rect">
            <a:avLst/>
          </a:prstGeom>
        </p:spPr>
      </p:pic>
      <p:pic>
        <p:nvPicPr>
          <p:cNvPr id="2050" name="Picture 2" descr="Tại sao bom hạt nhân khi nổ tạo thành hình nấm? | Báo Dân trí">
            <a:extLst>
              <a:ext uri="{FF2B5EF4-FFF2-40B4-BE49-F238E27FC236}">
                <a16:creationId xmlns:a16="http://schemas.microsoft.com/office/drawing/2014/main" xmlns="" id="{90E14128-27FC-E775-1360-6BFD92B266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8212" y="3293323"/>
            <a:ext cx="6312725" cy="3314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83128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wipe(down)">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2">
            <a:extLst>
              <a:ext uri="{FF2B5EF4-FFF2-40B4-BE49-F238E27FC236}">
                <a16:creationId xmlns:a16="http://schemas.microsoft.com/office/drawing/2014/main" xmlns="" id="{EE12AE91-796B-4BEE-835A-97DEDEFB24DD}"/>
              </a:ext>
            </a:extLst>
          </p:cNvPr>
          <p:cNvSpPr/>
          <p:nvPr/>
        </p:nvSpPr>
        <p:spPr>
          <a:xfrm>
            <a:off x="0" y="-22146"/>
            <a:ext cx="12192000" cy="6880145"/>
          </a:xfrm>
          <a:custGeom>
            <a:avLst/>
            <a:gdLst/>
            <a:ahLst/>
            <a:cxnLst/>
            <a:rect l="l" t="t" r="r" b="b"/>
            <a:pathLst>
              <a:path w="3426403" h="2426322">
                <a:moveTo>
                  <a:pt x="0" y="0"/>
                </a:moveTo>
                <a:lnTo>
                  <a:pt x="3426403" y="0"/>
                </a:lnTo>
                <a:lnTo>
                  <a:pt x="3426403" y="2426322"/>
                </a:lnTo>
                <a:lnTo>
                  <a:pt x="0" y="24263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xmlns="" id="{4C0634F6-14AE-4106-96AA-868793395AD2}"/>
              </a:ext>
            </a:extLst>
          </p:cNvPr>
          <p:cNvSpPr/>
          <p:nvPr/>
        </p:nvSpPr>
        <p:spPr>
          <a:xfrm>
            <a:off x="320351" y="1937656"/>
            <a:ext cx="11551297" cy="4761019"/>
          </a:xfrm>
          <a:prstGeom prst="roundRect">
            <a:avLst>
              <a:gd name="adj" fmla="val 8726"/>
            </a:avLst>
          </a:prstGeom>
          <a:solidFill>
            <a:schemeClr val="bg1">
              <a:alpha val="84000"/>
            </a:schemeClr>
          </a:solidFill>
          <a:ln w="38100">
            <a:solidFill>
              <a:srgbClr val="FF006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solidFill>
                  <a:srgbClr val="ED7D31">
                    <a:lumMod val="50000"/>
                  </a:srgbClr>
                </a:solidFill>
              </a:ln>
              <a:solidFill>
                <a:prstClr val="white"/>
              </a:solidFill>
              <a:effectLst/>
              <a:uLnTx/>
              <a:uFillTx/>
              <a:latin typeface="Arial" panose="020B0604020202020204" pitchFamily="34" charset="0"/>
              <a:ea typeface="+mn-ea"/>
              <a:cs typeface="+mn-cs"/>
            </a:endParaRPr>
          </a:p>
        </p:txBody>
      </p:sp>
      <p:sp>
        <p:nvSpPr>
          <p:cNvPr id="8" name="TextBox 7">
            <a:extLst>
              <a:ext uri="{FF2B5EF4-FFF2-40B4-BE49-F238E27FC236}">
                <a16:creationId xmlns:a16="http://schemas.microsoft.com/office/drawing/2014/main" xmlns="" id="{6D64F6A1-157D-48E0-977B-C226781E6BB6}"/>
              </a:ext>
            </a:extLst>
          </p:cNvPr>
          <p:cNvSpPr txBox="1"/>
          <p:nvPr/>
        </p:nvSpPr>
        <p:spPr>
          <a:xfrm>
            <a:off x="558141" y="2016239"/>
            <a:ext cx="10770920" cy="1200329"/>
          </a:xfrm>
          <a:prstGeom prst="rect">
            <a:avLst/>
          </a:prstGeom>
          <a:noFill/>
        </p:spPr>
        <p:txBody>
          <a:bodyPr wrap="square">
            <a:spAutoFit/>
          </a:bodyPr>
          <a:lstStyle/>
          <a:p>
            <a:pPr lvl="0" algn="ctr">
              <a:defRPr/>
            </a:pPr>
            <a:r>
              <a:rPr lang="vi-VN" sz="3600" b="1" dirty="0">
                <a:solidFill>
                  <a:srgbClr val="FF0000"/>
                </a:solidFill>
                <a:latin typeface="Calibri" panose="020F0502020204030204" pitchFamily="34" charset="0"/>
                <a:cs typeface="Calibri" panose="020F0502020204030204" pitchFamily="34" charset="0"/>
              </a:rPr>
              <a:t>Bom H: </a:t>
            </a:r>
            <a:r>
              <a:rPr lang="vi-VN" sz="3600" b="1" dirty="0">
                <a:solidFill>
                  <a:srgbClr val="002060"/>
                </a:solidFill>
                <a:latin typeface="Calibri" panose="020F0502020204030204" pitchFamily="34" charset="0"/>
                <a:cs typeface="Calibri" panose="020F0502020204030204" pitchFamily="34" charset="0"/>
              </a:rPr>
              <a:t>bom khinh khí, có sức sát thương và phá hoại lớn hơn bom nguyên tử.</a:t>
            </a:r>
          </a:p>
        </p:txBody>
      </p:sp>
      <p:pic>
        <p:nvPicPr>
          <p:cNvPr id="2" name="Picture 1">
            <a:extLst>
              <a:ext uri="{FF2B5EF4-FFF2-40B4-BE49-F238E27FC236}">
                <a16:creationId xmlns:a16="http://schemas.microsoft.com/office/drawing/2014/main" xmlns="" id="{13A21BAD-7912-40A1-B93F-49B8CD752CA4}"/>
              </a:ext>
            </a:extLst>
          </p:cNvPr>
          <p:cNvPicPr>
            <a:picLocks noChangeAspect="1"/>
          </p:cNvPicPr>
          <p:nvPr/>
        </p:nvPicPr>
        <p:blipFill>
          <a:blip r:embed="rId4"/>
          <a:stretch>
            <a:fillRect/>
          </a:stretch>
        </p:blipFill>
        <p:spPr>
          <a:xfrm>
            <a:off x="766879" y="221681"/>
            <a:ext cx="10498222" cy="1408298"/>
          </a:xfrm>
          <a:prstGeom prst="rect">
            <a:avLst/>
          </a:prstGeom>
        </p:spPr>
      </p:pic>
      <p:pic>
        <p:nvPicPr>
          <p:cNvPr id="3074" name="Picture 2" descr="Tại sao bom H nguy hiểm hơn nhiều so với bom nguyên tử">
            <a:extLst>
              <a:ext uri="{FF2B5EF4-FFF2-40B4-BE49-F238E27FC236}">
                <a16:creationId xmlns:a16="http://schemas.microsoft.com/office/drawing/2014/main" xmlns="" id="{42288D16-01CD-E8ED-821B-F5732958FE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6971" y="3233788"/>
            <a:ext cx="5415395" cy="3380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8352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wipe(down)">
                                      <p:cBhvr>
                                        <p:cTn id="1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2">
            <a:extLst>
              <a:ext uri="{FF2B5EF4-FFF2-40B4-BE49-F238E27FC236}">
                <a16:creationId xmlns:a16="http://schemas.microsoft.com/office/drawing/2014/main" xmlns="" id="{EE12AE91-796B-4BEE-835A-97DEDEFB24DD}"/>
              </a:ext>
            </a:extLst>
          </p:cNvPr>
          <p:cNvSpPr/>
          <p:nvPr/>
        </p:nvSpPr>
        <p:spPr>
          <a:xfrm>
            <a:off x="0" y="-22146"/>
            <a:ext cx="12192000" cy="6880145"/>
          </a:xfrm>
          <a:custGeom>
            <a:avLst/>
            <a:gdLst/>
            <a:ahLst/>
            <a:cxnLst/>
            <a:rect l="l" t="t" r="r" b="b"/>
            <a:pathLst>
              <a:path w="3426403" h="2426322">
                <a:moveTo>
                  <a:pt x="0" y="0"/>
                </a:moveTo>
                <a:lnTo>
                  <a:pt x="3426403" y="0"/>
                </a:lnTo>
                <a:lnTo>
                  <a:pt x="3426403" y="2426322"/>
                </a:lnTo>
                <a:lnTo>
                  <a:pt x="0" y="24263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xmlns="" id="{4C0634F6-14AE-4106-96AA-868793395AD2}"/>
              </a:ext>
            </a:extLst>
          </p:cNvPr>
          <p:cNvSpPr/>
          <p:nvPr/>
        </p:nvSpPr>
        <p:spPr>
          <a:xfrm>
            <a:off x="320351" y="1937656"/>
            <a:ext cx="11551297" cy="4761019"/>
          </a:xfrm>
          <a:prstGeom prst="roundRect">
            <a:avLst>
              <a:gd name="adj" fmla="val 8726"/>
            </a:avLst>
          </a:prstGeom>
          <a:solidFill>
            <a:schemeClr val="bg1">
              <a:alpha val="84000"/>
            </a:schemeClr>
          </a:solidFill>
          <a:ln w="38100">
            <a:solidFill>
              <a:srgbClr val="FF006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solidFill>
                  <a:srgbClr val="ED7D31">
                    <a:lumMod val="50000"/>
                  </a:srgbClr>
                </a:solidFill>
              </a:ln>
              <a:solidFill>
                <a:prstClr val="white"/>
              </a:solidFill>
              <a:effectLst/>
              <a:uLnTx/>
              <a:uFillTx/>
              <a:latin typeface="Arial" panose="020B0604020202020204" pitchFamily="34" charset="0"/>
              <a:ea typeface="+mn-ea"/>
              <a:cs typeface="+mn-cs"/>
            </a:endParaRPr>
          </a:p>
        </p:txBody>
      </p:sp>
      <p:sp>
        <p:nvSpPr>
          <p:cNvPr id="8" name="TextBox 7">
            <a:extLst>
              <a:ext uri="{FF2B5EF4-FFF2-40B4-BE49-F238E27FC236}">
                <a16:creationId xmlns:a16="http://schemas.microsoft.com/office/drawing/2014/main" xmlns="" id="{6D64F6A1-157D-48E0-977B-C226781E6BB6}"/>
              </a:ext>
            </a:extLst>
          </p:cNvPr>
          <p:cNvSpPr txBox="1"/>
          <p:nvPr/>
        </p:nvSpPr>
        <p:spPr>
          <a:xfrm>
            <a:off x="558141" y="2016239"/>
            <a:ext cx="10770920" cy="707886"/>
          </a:xfrm>
          <a:prstGeom prst="rect">
            <a:avLst/>
          </a:prstGeom>
          <a:noFill/>
        </p:spPr>
        <p:txBody>
          <a:bodyPr wrap="square">
            <a:spAutoFit/>
          </a:bodyPr>
          <a:lstStyle/>
          <a:p>
            <a:pPr lvl="0" algn="ctr">
              <a:defRPr/>
            </a:pPr>
            <a:r>
              <a:rPr lang="pt-BR" sz="4000" b="1" dirty="0">
                <a:solidFill>
                  <a:srgbClr val="FF0000"/>
                </a:solidFill>
                <a:latin typeface="Calibri" panose="020F0502020204030204" pitchFamily="34" charset="0"/>
                <a:cs typeface="Calibri" panose="020F0502020204030204" pitchFamily="34" charset="0"/>
              </a:rPr>
              <a:t>Bom A: </a:t>
            </a:r>
            <a:r>
              <a:rPr lang="pt-BR" sz="4000" b="1" dirty="0">
                <a:solidFill>
                  <a:srgbClr val="002060"/>
                </a:solidFill>
                <a:latin typeface="Calibri" panose="020F0502020204030204" pitchFamily="34" charset="0"/>
                <a:cs typeface="Calibri" panose="020F0502020204030204" pitchFamily="34" charset="0"/>
              </a:rPr>
              <a:t>tên gọi khác của bom nguyên tử.</a:t>
            </a:r>
          </a:p>
        </p:txBody>
      </p:sp>
      <p:pic>
        <p:nvPicPr>
          <p:cNvPr id="2" name="Picture 1">
            <a:extLst>
              <a:ext uri="{FF2B5EF4-FFF2-40B4-BE49-F238E27FC236}">
                <a16:creationId xmlns:a16="http://schemas.microsoft.com/office/drawing/2014/main" xmlns="" id="{13A21BAD-7912-40A1-B93F-49B8CD752CA4}"/>
              </a:ext>
            </a:extLst>
          </p:cNvPr>
          <p:cNvPicPr>
            <a:picLocks noChangeAspect="1"/>
          </p:cNvPicPr>
          <p:nvPr/>
        </p:nvPicPr>
        <p:blipFill>
          <a:blip r:embed="rId4"/>
          <a:stretch>
            <a:fillRect/>
          </a:stretch>
        </p:blipFill>
        <p:spPr>
          <a:xfrm>
            <a:off x="766879" y="221681"/>
            <a:ext cx="10498222" cy="1408298"/>
          </a:xfrm>
          <a:prstGeom prst="rect">
            <a:avLst/>
          </a:prstGeom>
        </p:spPr>
      </p:pic>
      <p:pic>
        <p:nvPicPr>
          <p:cNvPr id="4098" name="Picture 2" descr="Những sự thật về 2 vụ ném bom nguyên tử ở Hiroshima và Nagasaki | VOV.VN">
            <a:extLst>
              <a:ext uri="{FF2B5EF4-FFF2-40B4-BE49-F238E27FC236}">
                <a16:creationId xmlns:a16="http://schemas.microsoft.com/office/drawing/2014/main" xmlns="" id="{0C22903D-389F-B748-7F2E-1C567DD4F1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21975" y="2728820"/>
            <a:ext cx="5191558" cy="3749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9536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wipe(down)">
                                      <p:cBhvr>
                                        <p:cTn id="10"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xmlns="" id="{EC19701B-330F-BF91-952F-E68E6EF3990B}"/>
              </a:ext>
            </a:extLst>
          </p:cNvPr>
          <p:cNvSpPr/>
          <p:nvPr/>
        </p:nvSpPr>
        <p:spPr>
          <a:xfrm>
            <a:off x="320351" y="351720"/>
            <a:ext cx="11551298" cy="6154560"/>
          </a:xfrm>
          <a:prstGeom prst="roundRect">
            <a:avLst>
              <a:gd name="adj" fmla="val 8726"/>
            </a:avLst>
          </a:prstGeom>
          <a:solidFill>
            <a:srgbClr val="FFFFFF">
              <a:alpha val="87059"/>
            </a:srgbClr>
          </a:solidFill>
          <a:ln w="38100">
            <a:solidFill>
              <a:srgbClr val="FF0066"/>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xmlns="" id="{79BC6666-AAAB-4F01-ACF0-283AD7F669C0}"/>
              </a:ext>
            </a:extLst>
          </p:cNvPr>
          <p:cNvGrpSpPr/>
          <p:nvPr/>
        </p:nvGrpSpPr>
        <p:grpSpPr>
          <a:xfrm>
            <a:off x="480268" y="744557"/>
            <a:ext cx="11195049" cy="1464231"/>
            <a:chOff x="505150" y="767884"/>
            <a:chExt cx="11195049" cy="1464231"/>
          </a:xfrm>
        </p:grpSpPr>
        <p:sp>
          <p:nvSpPr>
            <p:cNvPr id="9" name="TextBox 8">
              <a:extLst>
                <a:ext uri="{FF2B5EF4-FFF2-40B4-BE49-F238E27FC236}">
                  <a16:creationId xmlns:a16="http://schemas.microsoft.com/office/drawing/2014/main" xmlns="" id="{26D9F4D0-8D2F-B27C-2C18-C00FCD56603A}"/>
                </a:ext>
              </a:extLst>
            </p:cNvPr>
            <p:cNvSpPr txBox="1"/>
            <p:nvPr/>
          </p:nvSpPr>
          <p:spPr>
            <a:xfrm>
              <a:off x="666237" y="767884"/>
              <a:ext cx="11033962" cy="1464231"/>
            </a:xfrm>
            <a:prstGeom prst="roundRect">
              <a:avLst/>
            </a:prstGeom>
            <a:solidFill>
              <a:schemeClr val="accent4">
                <a:lumMod val="20000"/>
                <a:lumOff val="80000"/>
              </a:schemeClr>
            </a:solidFill>
            <a:ln w="38100">
              <a:solidFill>
                <a:schemeClr val="accent4">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1. </a:t>
              </a:r>
              <a:r>
                <a:rPr kumimoji="0" lang="vi-VN" sz="40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Những hình ảnh ở khổ thơ đầu giúp chúng ta hình dung về một trái đất như thế nào?</a:t>
              </a:r>
            </a:p>
          </p:txBody>
        </p:sp>
        <p:pic>
          <p:nvPicPr>
            <p:cNvPr id="4" name="Picture 3" descr="A question mark in a speech bubble&#10;&#10;Description automatically generated">
              <a:extLst>
                <a:ext uri="{FF2B5EF4-FFF2-40B4-BE49-F238E27FC236}">
                  <a16:creationId xmlns:a16="http://schemas.microsoft.com/office/drawing/2014/main" xmlns="" id="{562E7616-D61F-4CE8-9FF7-50D2441AE6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150" y="1401050"/>
              <a:ext cx="797968" cy="797968"/>
            </a:xfrm>
            <a:prstGeom prst="rect">
              <a:avLst/>
            </a:prstGeom>
          </p:spPr>
        </p:pic>
      </p:grpSp>
      <p:sp>
        <p:nvSpPr>
          <p:cNvPr id="2" name="Rectangle: Rounded Corners 1">
            <a:extLst>
              <a:ext uri="{FF2B5EF4-FFF2-40B4-BE49-F238E27FC236}">
                <a16:creationId xmlns:a16="http://schemas.microsoft.com/office/drawing/2014/main" xmlns="" id="{F7D1ADF7-43F8-FE93-0680-FF7943108A26}"/>
              </a:ext>
            </a:extLst>
          </p:cNvPr>
          <p:cNvSpPr/>
          <p:nvPr/>
        </p:nvSpPr>
        <p:spPr>
          <a:xfrm>
            <a:off x="782703" y="2778827"/>
            <a:ext cx="10892614" cy="2814066"/>
          </a:xfrm>
          <a:prstGeom prst="roundRect">
            <a:avLst/>
          </a:prstGeom>
          <a:solidFill>
            <a:schemeClr val="accent1">
              <a:lumMod val="20000"/>
              <a:lumOff val="80000"/>
            </a:scheme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600" dirty="0">
                <a:solidFill>
                  <a:srgbClr val="FF0000"/>
                </a:solidFill>
              </a:rPr>
              <a:t>Các hình ảnh ở khổ thơ đầu: </a:t>
            </a:r>
            <a:r>
              <a:rPr lang="vi-VN" sz="3600" b="1" dirty="0">
                <a:solidFill>
                  <a:srgbClr val="FF0000"/>
                </a:solidFill>
              </a:rPr>
              <a:t>quả bóng sân bay giữa trời xanh, tiếng chim gù của chim bồ câu, cánh chim hải âu vờn sóng biển</a:t>
            </a:r>
            <a:r>
              <a:rPr lang="vi-VN" sz="3600" dirty="0">
                <a:solidFill>
                  <a:srgbClr val="FF0000"/>
                </a:solidFill>
              </a:rPr>
              <a:t>, giúp chúng ta hình dung về một trái đất hòa bình, yên vui.</a:t>
            </a:r>
            <a:endParaRPr lang="en-US" sz="3600" dirty="0">
              <a:solidFill>
                <a:srgbClr val="FF0000"/>
              </a:solidFill>
            </a:endParaRPr>
          </a:p>
        </p:txBody>
      </p:sp>
    </p:spTree>
    <p:extLst>
      <p:ext uri="{BB962C8B-B14F-4D97-AF65-F5344CB8AC3E}">
        <p14:creationId xmlns:p14="http://schemas.microsoft.com/office/powerpoint/2010/main" val="1027878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xmlns="" id="{EC19701B-330F-BF91-952F-E68E6EF3990B}"/>
              </a:ext>
            </a:extLst>
          </p:cNvPr>
          <p:cNvSpPr/>
          <p:nvPr/>
        </p:nvSpPr>
        <p:spPr>
          <a:xfrm>
            <a:off x="320351" y="351720"/>
            <a:ext cx="11551298" cy="6154560"/>
          </a:xfrm>
          <a:prstGeom prst="roundRect">
            <a:avLst>
              <a:gd name="adj" fmla="val 8726"/>
            </a:avLst>
          </a:prstGeom>
          <a:solidFill>
            <a:srgbClr val="FFFFFF">
              <a:alpha val="87059"/>
            </a:srgbClr>
          </a:solidFill>
          <a:ln w="38100">
            <a:solidFill>
              <a:srgbClr val="FF0066"/>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xmlns="" id="{79BC6666-AAAB-4F01-ACF0-283AD7F669C0}"/>
              </a:ext>
            </a:extLst>
          </p:cNvPr>
          <p:cNvGrpSpPr/>
          <p:nvPr/>
        </p:nvGrpSpPr>
        <p:grpSpPr>
          <a:xfrm>
            <a:off x="480268" y="744557"/>
            <a:ext cx="11195049" cy="1464231"/>
            <a:chOff x="505150" y="767884"/>
            <a:chExt cx="11195049" cy="1464231"/>
          </a:xfrm>
        </p:grpSpPr>
        <p:sp>
          <p:nvSpPr>
            <p:cNvPr id="9" name="TextBox 8">
              <a:extLst>
                <a:ext uri="{FF2B5EF4-FFF2-40B4-BE49-F238E27FC236}">
                  <a16:creationId xmlns:a16="http://schemas.microsoft.com/office/drawing/2014/main" xmlns="" id="{26D9F4D0-8D2F-B27C-2C18-C00FCD56603A}"/>
                </a:ext>
              </a:extLst>
            </p:cNvPr>
            <p:cNvSpPr txBox="1"/>
            <p:nvPr/>
          </p:nvSpPr>
          <p:spPr>
            <a:xfrm>
              <a:off x="666237" y="767884"/>
              <a:ext cx="11033962" cy="1464231"/>
            </a:xfrm>
            <a:prstGeom prst="roundRect">
              <a:avLst/>
            </a:prstGeom>
            <a:solidFill>
              <a:schemeClr val="accent4">
                <a:lumMod val="20000"/>
                <a:lumOff val="80000"/>
              </a:schemeClr>
            </a:solidFill>
            <a:ln w="38100">
              <a:solidFill>
                <a:schemeClr val="accent4">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2. </a:t>
              </a:r>
              <a:r>
                <a:rPr kumimoji="0" lang="vi-VN" sz="40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Theo em, khổ thơ thứ hai ý nói gì? Em chọn ý nào dưới đây? Vì sao?</a:t>
              </a:r>
            </a:p>
          </p:txBody>
        </p:sp>
        <p:pic>
          <p:nvPicPr>
            <p:cNvPr id="4" name="Picture 3" descr="A question mark in a speech bubble&#10;&#10;Description automatically generated">
              <a:extLst>
                <a:ext uri="{FF2B5EF4-FFF2-40B4-BE49-F238E27FC236}">
                  <a16:creationId xmlns:a16="http://schemas.microsoft.com/office/drawing/2014/main" xmlns="" id="{562E7616-D61F-4CE8-9FF7-50D2441AE6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150" y="1401050"/>
              <a:ext cx="797968" cy="797968"/>
            </a:xfrm>
            <a:prstGeom prst="rect">
              <a:avLst/>
            </a:prstGeom>
          </p:spPr>
        </p:pic>
      </p:grpSp>
      <p:pic>
        <p:nvPicPr>
          <p:cNvPr id="10" name="Picture 9">
            <a:extLst>
              <a:ext uri="{FF2B5EF4-FFF2-40B4-BE49-F238E27FC236}">
                <a16:creationId xmlns:a16="http://schemas.microsoft.com/office/drawing/2014/main" xmlns="" id="{C315BEC7-D2A8-A3A1-82FA-9FD61D304815}"/>
              </a:ext>
            </a:extLst>
          </p:cNvPr>
          <p:cNvPicPr>
            <a:picLocks noChangeAspect="1"/>
          </p:cNvPicPr>
          <p:nvPr/>
        </p:nvPicPr>
        <p:blipFill>
          <a:blip r:embed="rId3"/>
          <a:stretch>
            <a:fillRect/>
          </a:stretch>
        </p:blipFill>
        <p:spPr>
          <a:xfrm>
            <a:off x="427512" y="2916804"/>
            <a:ext cx="11348852" cy="2037432"/>
          </a:xfrm>
          <a:prstGeom prst="rect">
            <a:avLst/>
          </a:prstGeom>
        </p:spPr>
      </p:pic>
    </p:spTree>
    <p:extLst>
      <p:ext uri="{BB962C8B-B14F-4D97-AF65-F5344CB8AC3E}">
        <p14:creationId xmlns:p14="http://schemas.microsoft.com/office/powerpoint/2010/main" val="2205394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xmlns="" id="{EC19701B-330F-BF91-952F-E68E6EF3990B}"/>
              </a:ext>
            </a:extLst>
          </p:cNvPr>
          <p:cNvSpPr/>
          <p:nvPr/>
        </p:nvSpPr>
        <p:spPr>
          <a:xfrm>
            <a:off x="320351" y="351720"/>
            <a:ext cx="11551298" cy="6154560"/>
          </a:xfrm>
          <a:prstGeom prst="roundRect">
            <a:avLst>
              <a:gd name="adj" fmla="val 8726"/>
            </a:avLst>
          </a:prstGeom>
          <a:solidFill>
            <a:srgbClr val="FFFFFF">
              <a:alpha val="87059"/>
            </a:srgbClr>
          </a:solidFill>
          <a:ln w="38100">
            <a:solidFill>
              <a:srgbClr val="FF0066"/>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xmlns="" id="{79BC6666-AAAB-4F01-ACF0-283AD7F669C0}"/>
              </a:ext>
            </a:extLst>
          </p:cNvPr>
          <p:cNvGrpSpPr/>
          <p:nvPr/>
        </p:nvGrpSpPr>
        <p:grpSpPr>
          <a:xfrm>
            <a:off x="207135" y="744557"/>
            <a:ext cx="11468182" cy="1680516"/>
            <a:chOff x="232017" y="767884"/>
            <a:chExt cx="11468182" cy="1680516"/>
          </a:xfrm>
        </p:grpSpPr>
        <p:sp>
          <p:nvSpPr>
            <p:cNvPr id="9" name="TextBox 8">
              <a:extLst>
                <a:ext uri="{FF2B5EF4-FFF2-40B4-BE49-F238E27FC236}">
                  <a16:creationId xmlns:a16="http://schemas.microsoft.com/office/drawing/2014/main" xmlns="" id="{26D9F4D0-8D2F-B27C-2C18-C00FCD56603A}"/>
                </a:ext>
              </a:extLst>
            </p:cNvPr>
            <p:cNvSpPr txBox="1"/>
            <p:nvPr/>
          </p:nvSpPr>
          <p:spPr>
            <a:xfrm>
              <a:off x="666237" y="767884"/>
              <a:ext cx="11033962" cy="1328023"/>
            </a:xfrm>
            <a:prstGeom prst="roundRect">
              <a:avLst/>
            </a:prstGeom>
            <a:solidFill>
              <a:schemeClr val="accent4">
                <a:lumMod val="20000"/>
                <a:lumOff val="80000"/>
              </a:schemeClr>
            </a:solidFill>
            <a:ln w="38100">
              <a:solidFill>
                <a:schemeClr val="accent4">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3. </a:t>
              </a:r>
              <a:r>
                <a:rPr kumimoji="0" lang="vi-VN" sz="36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Trong bài thơ, những hình ảnh nào có ý nghĩa đối lập với hoà bình? Em có suy nghĩ gì về những hình ảnh ấy?</a:t>
              </a:r>
            </a:p>
          </p:txBody>
        </p:sp>
        <p:pic>
          <p:nvPicPr>
            <p:cNvPr id="4" name="Picture 3" descr="A question mark in a speech bubble&#10;&#10;Description automatically generated">
              <a:extLst>
                <a:ext uri="{FF2B5EF4-FFF2-40B4-BE49-F238E27FC236}">
                  <a16:creationId xmlns:a16="http://schemas.microsoft.com/office/drawing/2014/main" xmlns="" id="{562E7616-D61F-4CE8-9FF7-50D2441AE6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017" y="1650432"/>
              <a:ext cx="797968" cy="797968"/>
            </a:xfrm>
            <a:prstGeom prst="rect">
              <a:avLst/>
            </a:prstGeom>
          </p:spPr>
        </p:pic>
      </p:grpSp>
      <p:sp>
        <p:nvSpPr>
          <p:cNvPr id="2" name="Rectangle: Rounded Corners 1">
            <a:extLst>
              <a:ext uri="{FF2B5EF4-FFF2-40B4-BE49-F238E27FC236}">
                <a16:creationId xmlns:a16="http://schemas.microsoft.com/office/drawing/2014/main" xmlns="" id="{F7D1ADF7-43F8-FE93-0680-FF7943108A26}"/>
              </a:ext>
            </a:extLst>
          </p:cNvPr>
          <p:cNvSpPr/>
          <p:nvPr/>
        </p:nvSpPr>
        <p:spPr>
          <a:xfrm>
            <a:off x="782703" y="2660073"/>
            <a:ext cx="10892614" cy="3491345"/>
          </a:xfrm>
          <a:prstGeom prst="roundRect">
            <a:avLst/>
          </a:prstGeom>
          <a:solidFill>
            <a:schemeClr val="accent1">
              <a:lumMod val="20000"/>
              <a:lumOff val="80000"/>
            </a:scheme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r>
              <a:rPr lang="vi-VN" sz="3600" b="1" dirty="0">
                <a:solidFill>
                  <a:srgbClr val="FF0000"/>
                </a:solidFill>
                <a:latin typeface="Cambria" panose="02040503050406030204" pitchFamily="18" charset="0"/>
                <a:ea typeface="Cambria" panose="02040503050406030204" pitchFamily="18" charset="0"/>
              </a:rPr>
              <a:t>Những hình ảnh đối lập với hòa bình là: </a:t>
            </a:r>
            <a:r>
              <a:rPr lang="vi-VN" sz="3600" dirty="0">
                <a:solidFill>
                  <a:srgbClr val="FF0000"/>
                </a:solidFill>
                <a:latin typeface="Cambria" panose="02040503050406030204" pitchFamily="18" charset="0"/>
                <a:ea typeface="Cambria" panose="02040503050406030204" pitchFamily="18" charset="0"/>
              </a:rPr>
              <a:t>khói hình nấm bom H, bom A. Việc đưa những hình ảnh ấy là để nhắc nhở mọi người, muốn giữ gìn trái đất hòa bình cần phải lên án chiến tranh, giữ gìn hòa bình cho thế giới, cho cuộc sống tươi đẹp.</a:t>
            </a:r>
            <a:endParaRPr kumimoji="0" lang="en-US"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56814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xmlns="" id="{EC19701B-330F-BF91-952F-E68E6EF3990B}"/>
              </a:ext>
            </a:extLst>
          </p:cNvPr>
          <p:cNvSpPr/>
          <p:nvPr/>
        </p:nvSpPr>
        <p:spPr>
          <a:xfrm>
            <a:off x="320351" y="351720"/>
            <a:ext cx="11551298" cy="6154560"/>
          </a:xfrm>
          <a:prstGeom prst="roundRect">
            <a:avLst>
              <a:gd name="adj" fmla="val 8726"/>
            </a:avLst>
          </a:prstGeom>
          <a:solidFill>
            <a:srgbClr val="FFFFFF">
              <a:alpha val="87059"/>
            </a:srgbClr>
          </a:solidFill>
          <a:ln w="38100">
            <a:solidFill>
              <a:srgbClr val="FF0066"/>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xmlns="" id="{79BC6666-AAAB-4F01-ACF0-283AD7F669C0}"/>
              </a:ext>
            </a:extLst>
          </p:cNvPr>
          <p:cNvGrpSpPr/>
          <p:nvPr/>
        </p:nvGrpSpPr>
        <p:grpSpPr>
          <a:xfrm>
            <a:off x="207135" y="744557"/>
            <a:ext cx="11468182" cy="1680516"/>
            <a:chOff x="232017" y="767884"/>
            <a:chExt cx="11468182" cy="1680516"/>
          </a:xfrm>
        </p:grpSpPr>
        <p:sp>
          <p:nvSpPr>
            <p:cNvPr id="9" name="TextBox 8">
              <a:extLst>
                <a:ext uri="{FF2B5EF4-FFF2-40B4-BE49-F238E27FC236}">
                  <a16:creationId xmlns:a16="http://schemas.microsoft.com/office/drawing/2014/main" xmlns="" id="{26D9F4D0-8D2F-B27C-2C18-C00FCD56603A}"/>
                </a:ext>
              </a:extLst>
            </p:cNvPr>
            <p:cNvSpPr txBox="1"/>
            <p:nvPr/>
          </p:nvSpPr>
          <p:spPr>
            <a:xfrm>
              <a:off x="666237" y="767884"/>
              <a:ext cx="11033962" cy="1328023"/>
            </a:xfrm>
            <a:prstGeom prst="roundRect">
              <a:avLst/>
            </a:prstGeom>
            <a:solidFill>
              <a:schemeClr val="accent4">
                <a:lumMod val="20000"/>
                <a:lumOff val="80000"/>
              </a:schemeClr>
            </a:solidFill>
            <a:ln w="38100">
              <a:solidFill>
                <a:schemeClr val="accent4">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4. </a:t>
              </a:r>
              <a:r>
                <a:rPr kumimoji="0" lang="vi-VN" sz="36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Theo em, hai dòng thơ “Tiếng hát vui giữ bình yên trái đất/ Tiếng cười ran cho trái đất không già” ý nói gì?</a:t>
              </a:r>
            </a:p>
          </p:txBody>
        </p:sp>
        <p:pic>
          <p:nvPicPr>
            <p:cNvPr id="4" name="Picture 3" descr="A question mark in a speech bubble&#10;&#10;Description automatically generated">
              <a:extLst>
                <a:ext uri="{FF2B5EF4-FFF2-40B4-BE49-F238E27FC236}">
                  <a16:creationId xmlns:a16="http://schemas.microsoft.com/office/drawing/2014/main" xmlns="" id="{562E7616-D61F-4CE8-9FF7-50D2441AE6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017" y="1650432"/>
              <a:ext cx="797968" cy="797968"/>
            </a:xfrm>
            <a:prstGeom prst="rect">
              <a:avLst/>
            </a:prstGeom>
          </p:spPr>
        </p:pic>
      </p:grpSp>
      <p:sp>
        <p:nvSpPr>
          <p:cNvPr id="2" name="Rectangle: Rounded Corners 1">
            <a:extLst>
              <a:ext uri="{FF2B5EF4-FFF2-40B4-BE49-F238E27FC236}">
                <a16:creationId xmlns:a16="http://schemas.microsoft.com/office/drawing/2014/main" xmlns="" id="{F7D1ADF7-43F8-FE93-0680-FF7943108A26}"/>
              </a:ext>
            </a:extLst>
          </p:cNvPr>
          <p:cNvSpPr/>
          <p:nvPr/>
        </p:nvSpPr>
        <p:spPr>
          <a:xfrm>
            <a:off x="782703" y="2660073"/>
            <a:ext cx="10892614" cy="3491345"/>
          </a:xfrm>
          <a:prstGeom prst="roundRect">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r>
              <a:rPr lang="vi-VN" sz="4400" b="1" dirty="0">
                <a:solidFill>
                  <a:srgbClr val="FF0000"/>
                </a:solidFill>
                <a:latin typeface="Cambria" panose="02040503050406030204" pitchFamily="18" charset="0"/>
                <a:ea typeface="Cambria" panose="02040503050406030204" pitchFamily="18" charset="0"/>
              </a:rPr>
              <a:t>Trái đất tươi đẹp là trái đất rộn rã tiếng hát tiếng cười. Gìn giữ sự bình yên tươi trẻ cho trái đất bằng tiếng hát, tiếng cười.</a:t>
            </a:r>
            <a:endPar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82870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5">
            <a:extLst>
              <a:ext uri="{FF2B5EF4-FFF2-40B4-BE49-F238E27FC236}">
                <a16:creationId xmlns:a16="http://schemas.microsoft.com/office/drawing/2014/main" xmlns="" id="{7AB7F7F4-8DCC-4071-8F81-EE4C45F96794}"/>
              </a:ext>
            </a:extLst>
          </p:cNvPr>
          <p:cNvSpPr/>
          <p:nvPr/>
        </p:nvSpPr>
        <p:spPr>
          <a:xfrm>
            <a:off x="0" y="0"/>
            <a:ext cx="12192000" cy="6858000"/>
          </a:xfrm>
          <a:custGeom>
            <a:avLst/>
            <a:gdLst/>
            <a:ahLst/>
            <a:cxnLst/>
            <a:rect l="l" t="t" r="r" b="b"/>
            <a:pathLst>
              <a:path w="3783779" h="3178374">
                <a:moveTo>
                  <a:pt x="0" y="0"/>
                </a:moveTo>
                <a:lnTo>
                  <a:pt x="3783779" y="0"/>
                </a:lnTo>
                <a:lnTo>
                  <a:pt x="3783779" y="3178374"/>
                </a:lnTo>
                <a:lnTo>
                  <a:pt x="0" y="3178374"/>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Rectangle: Rounded Corners 3">
            <a:extLst>
              <a:ext uri="{FF2B5EF4-FFF2-40B4-BE49-F238E27FC236}">
                <a16:creationId xmlns:a16="http://schemas.microsoft.com/office/drawing/2014/main" xmlns="" id="{49AA8D3D-04F5-8C9D-C54A-A499452248DC}"/>
              </a:ext>
            </a:extLst>
          </p:cNvPr>
          <p:cNvSpPr/>
          <p:nvPr/>
        </p:nvSpPr>
        <p:spPr>
          <a:xfrm>
            <a:off x="4006423" y="1193543"/>
            <a:ext cx="7348452" cy="2826306"/>
          </a:xfrm>
          <a:prstGeom prst="roundRect">
            <a:avLst/>
          </a:prstGeom>
          <a:solidFill>
            <a:srgbClr val="FFCCFF"/>
          </a:solidFill>
          <a:ln w="57150">
            <a:solidFill>
              <a:srgbClr val="7030A0"/>
            </a:solidFill>
          </a:ln>
        </p:spPr>
        <p:txBody>
          <a:bodyPr wrap="square" rtlCol="0">
            <a:spAutoFit/>
          </a:bodyPr>
          <a:lstStyle/>
          <a:p>
            <a:pPr lvl="0" algn="ctr">
              <a:defRPr/>
            </a:pPr>
            <a:r>
              <a:rPr lang="en-US" sz="8000" dirty="0" err="1">
                <a:solidFill>
                  <a:prstClr val="black"/>
                </a:solidFill>
                <a:latin typeface="Calibri" panose="020F0502020204030204" pitchFamily="34" charset="0"/>
                <a:ea typeface="Roboto" panose="02000000000000000000" pitchFamily="2" charset="0"/>
                <a:cs typeface="Calibri" panose="020F0502020204030204" pitchFamily="34" charset="0"/>
              </a:rPr>
              <a:t>Học</a:t>
            </a:r>
            <a:r>
              <a:rPr lang="en-US" sz="8000" dirty="0">
                <a:solidFill>
                  <a:prstClr val="black"/>
                </a:solidFill>
                <a:latin typeface="Calibri" panose="020F0502020204030204" pitchFamily="34" charset="0"/>
                <a:ea typeface="Roboto" panose="02000000000000000000" pitchFamily="2" charset="0"/>
                <a:cs typeface="Calibri" panose="020F0502020204030204" pitchFamily="34" charset="0"/>
              </a:rPr>
              <a:t> </a:t>
            </a:r>
            <a:r>
              <a:rPr lang="en-US" sz="8000" dirty="0" err="1">
                <a:solidFill>
                  <a:prstClr val="black"/>
                </a:solidFill>
                <a:latin typeface="Calibri" panose="020F0502020204030204" pitchFamily="34" charset="0"/>
                <a:ea typeface="Roboto" panose="02000000000000000000" pitchFamily="2" charset="0"/>
                <a:cs typeface="Calibri" panose="020F0502020204030204" pitchFamily="34" charset="0"/>
              </a:rPr>
              <a:t>thuộc</a:t>
            </a:r>
            <a:r>
              <a:rPr lang="en-US" sz="8000" dirty="0">
                <a:solidFill>
                  <a:prstClr val="black"/>
                </a:solidFill>
                <a:latin typeface="Calibri" panose="020F0502020204030204" pitchFamily="34" charset="0"/>
                <a:ea typeface="Roboto" panose="02000000000000000000" pitchFamily="2" charset="0"/>
                <a:cs typeface="Calibri" panose="020F0502020204030204" pitchFamily="34" charset="0"/>
              </a:rPr>
              <a:t> </a:t>
            </a:r>
            <a:r>
              <a:rPr lang="en-US" sz="8000" dirty="0" err="1">
                <a:solidFill>
                  <a:prstClr val="black"/>
                </a:solidFill>
                <a:latin typeface="Calibri" panose="020F0502020204030204" pitchFamily="34" charset="0"/>
                <a:ea typeface="Roboto" panose="02000000000000000000" pitchFamily="2" charset="0"/>
                <a:cs typeface="Calibri" panose="020F0502020204030204" pitchFamily="34" charset="0"/>
              </a:rPr>
              <a:t>lòng</a:t>
            </a:r>
            <a:r>
              <a:rPr lang="en-US" sz="8000" dirty="0">
                <a:solidFill>
                  <a:prstClr val="black"/>
                </a:solidFill>
                <a:latin typeface="Calibri" panose="020F0502020204030204" pitchFamily="34" charset="0"/>
                <a:ea typeface="Roboto" panose="02000000000000000000" pitchFamily="2" charset="0"/>
                <a:cs typeface="Calibri" panose="020F0502020204030204" pitchFamily="34" charset="0"/>
              </a:rPr>
              <a:t> </a:t>
            </a:r>
            <a:r>
              <a:rPr lang="en-US" sz="8000" dirty="0" err="1">
                <a:solidFill>
                  <a:prstClr val="black"/>
                </a:solidFill>
                <a:latin typeface="Calibri" panose="020F0502020204030204" pitchFamily="34" charset="0"/>
                <a:ea typeface="Roboto" panose="02000000000000000000" pitchFamily="2" charset="0"/>
                <a:cs typeface="Calibri" panose="020F0502020204030204" pitchFamily="34" charset="0"/>
              </a:rPr>
              <a:t>bài</a:t>
            </a:r>
            <a:r>
              <a:rPr lang="en-US" sz="8000" dirty="0">
                <a:solidFill>
                  <a:prstClr val="black"/>
                </a:solidFill>
                <a:latin typeface="Calibri" panose="020F0502020204030204" pitchFamily="34" charset="0"/>
                <a:ea typeface="Roboto" panose="02000000000000000000" pitchFamily="2" charset="0"/>
                <a:cs typeface="Calibri" panose="020F0502020204030204" pitchFamily="34" charset="0"/>
              </a:rPr>
              <a:t> </a:t>
            </a:r>
            <a:r>
              <a:rPr lang="en-US" sz="8000" dirty="0" err="1">
                <a:solidFill>
                  <a:prstClr val="black"/>
                </a:solidFill>
                <a:latin typeface="Calibri" panose="020F0502020204030204" pitchFamily="34" charset="0"/>
                <a:ea typeface="Roboto" panose="02000000000000000000" pitchFamily="2" charset="0"/>
                <a:cs typeface="Calibri" panose="020F0502020204030204" pitchFamily="34" charset="0"/>
              </a:rPr>
              <a:t>thơ</a:t>
            </a:r>
            <a:endParaRPr kumimoji="0" lang="vi-VN" sz="8000" b="0" i="0" u="none" strike="noStrike" kern="1200" cap="none" spc="0" normalizeH="0" baseline="0" noProof="0" dirty="0">
              <a:ln>
                <a:noFill/>
              </a:ln>
              <a:solidFill>
                <a:prstClr val="black"/>
              </a:solidFill>
              <a:effectLst/>
              <a:uLnTx/>
              <a:uFillTx/>
              <a:latin typeface="Calibri" panose="020F0502020204030204" pitchFamily="34" charset="0"/>
              <a:ea typeface="Roboto" panose="02000000000000000000" pitchFamily="2" charset="0"/>
              <a:cs typeface="Calibri" panose="020F0502020204030204" pitchFamily="34" charset="0"/>
            </a:endParaRPr>
          </a:p>
        </p:txBody>
      </p:sp>
      <p:pic>
        <p:nvPicPr>
          <p:cNvPr id="2" name="Picture 2" descr="PHÁT TRIỂN NĂNG LỰC THẨM MỸ BẰNG TOÁN HỌC - POMath">
            <a:extLst>
              <a:ext uri="{FF2B5EF4-FFF2-40B4-BE49-F238E27FC236}">
                <a16:creationId xmlns:a16="http://schemas.microsoft.com/office/drawing/2014/main" xmlns="" id="{08B1DC1E-DAFE-DFDE-38D9-E6799146E5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475453" y="2286073"/>
            <a:ext cx="8170558" cy="4571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06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rò-chơi-chíu.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96219231-1A3B-480D-9345-EAC67A7323A6}"/>
              </a:ext>
            </a:extLst>
          </p:cNvPr>
          <p:cNvGrpSpPr/>
          <p:nvPr/>
        </p:nvGrpSpPr>
        <p:grpSpPr>
          <a:xfrm>
            <a:off x="230818" y="566309"/>
            <a:ext cx="11720011" cy="6389487"/>
            <a:chOff x="230818" y="566309"/>
            <a:chExt cx="11720011" cy="6389487"/>
          </a:xfrm>
        </p:grpSpPr>
        <p:sp>
          <p:nvSpPr>
            <p:cNvPr id="5" name="TextBox 4">
              <a:extLst>
                <a:ext uri="{FF2B5EF4-FFF2-40B4-BE49-F238E27FC236}">
                  <a16:creationId xmlns:a16="http://schemas.microsoft.com/office/drawing/2014/main" xmlns="" id="{045D98AE-00D6-6FCD-D5EE-DD78936440A9}"/>
                </a:ext>
              </a:extLst>
            </p:cNvPr>
            <p:cNvSpPr txBox="1"/>
            <p:nvPr/>
          </p:nvSpPr>
          <p:spPr>
            <a:xfrm>
              <a:off x="629802" y="566309"/>
              <a:ext cx="10932395" cy="1123712"/>
            </a:xfrm>
            <a:prstGeom prst="roundRect">
              <a:avLst/>
            </a:prstGeom>
            <a:solidFill>
              <a:srgbClr val="E7E7FF"/>
            </a:solidFill>
            <a:ln w="57150">
              <a:solidFill>
                <a:srgbClr val="7030A0"/>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Roboto" panose="02000000000000000000" pitchFamily="2" charset="0"/>
                  <a:cs typeface="+mn-cs"/>
                </a:rPr>
                <a:t>  </a:t>
              </a:r>
              <a:r>
                <a:rPr kumimoji="0" lang="en-US" sz="6000" b="1" i="0" u="none" strike="noStrike" kern="1200" cap="none" spc="0" normalizeH="0" baseline="0" noProof="0">
                  <a:ln>
                    <a:noFill/>
                  </a:ln>
                  <a:solidFill>
                    <a:prstClr val="black"/>
                  </a:solidFill>
                  <a:effectLst/>
                  <a:uLnTx/>
                  <a:uFillTx/>
                  <a:latin typeface="Calibri" panose="020F0502020204030204"/>
                  <a:ea typeface="Roboto" panose="02000000000000000000" pitchFamily="2" charset="0"/>
                  <a:cs typeface="+mn-cs"/>
                </a:rPr>
                <a:t>Nội dung chính của bài đọc là gì?</a:t>
              </a:r>
              <a:endParaRPr kumimoji="0" lang="en-US" sz="40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pic>
          <p:nvPicPr>
            <p:cNvPr id="8" name="Picture 7" descr="A question mark in a speech bubble&#10;&#10;Description automatically generated">
              <a:extLst>
                <a:ext uri="{FF2B5EF4-FFF2-40B4-BE49-F238E27FC236}">
                  <a16:creationId xmlns:a16="http://schemas.microsoft.com/office/drawing/2014/main" xmlns="" id="{E2C6F1DA-EC52-48AB-8950-E81F1D9825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818" y="892053"/>
              <a:ext cx="797968" cy="797968"/>
            </a:xfrm>
            <a:prstGeom prst="rect">
              <a:avLst/>
            </a:prstGeom>
          </p:spPr>
        </p:pic>
        <p:pic>
          <p:nvPicPr>
            <p:cNvPr id="9" name="Picture 8" descr="A pink folder with a letter inside&#10;&#10;Description automatically generated">
              <a:extLst>
                <a:ext uri="{FF2B5EF4-FFF2-40B4-BE49-F238E27FC236}">
                  <a16:creationId xmlns:a16="http://schemas.microsoft.com/office/drawing/2014/main" xmlns="" id="{9D32FA21-2E46-4138-B786-CAFF2F045F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83286" y="5388253"/>
              <a:ext cx="1567543" cy="1567543"/>
            </a:xfrm>
            <a:prstGeom prst="rect">
              <a:avLst/>
            </a:prstGeom>
          </p:spPr>
        </p:pic>
      </p:grpSp>
      <p:sp>
        <p:nvSpPr>
          <p:cNvPr id="19" name="Rectangle: Rounded Corners 18">
            <a:extLst>
              <a:ext uri="{FF2B5EF4-FFF2-40B4-BE49-F238E27FC236}">
                <a16:creationId xmlns:a16="http://schemas.microsoft.com/office/drawing/2014/main" xmlns="" id="{68B75186-682E-D5D6-C462-97E53ED68B6A}"/>
              </a:ext>
            </a:extLst>
          </p:cNvPr>
          <p:cNvSpPr/>
          <p:nvPr/>
        </p:nvSpPr>
        <p:spPr>
          <a:xfrm>
            <a:off x="1128566" y="2049083"/>
            <a:ext cx="10324525" cy="3597626"/>
          </a:xfrm>
          <a:prstGeom prst="roundRect">
            <a:avLst/>
          </a:prstGeom>
          <a:solidFill>
            <a:srgbClr val="FFD5E6"/>
          </a:solidFill>
          <a:ln w="57150">
            <a:solidFill>
              <a:srgbClr val="DE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5400" dirty="0">
                <a:solidFill>
                  <a:prstClr val="black"/>
                </a:solidFill>
              </a:rPr>
              <a:t>   </a:t>
            </a:r>
            <a:r>
              <a:rPr lang="vi-VN" sz="5400" dirty="0">
                <a:solidFill>
                  <a:prstClr val="black"/>
                </a:solidFill>
              </a:rPr>
              <a:t>Bài thơ gửi gắm ước mơ của các bạn thiếu nhi về một thế giới hòa bình, đoàn kết, không có chiến tranh. </a:t>
            </a:r>
            <a:endParaRPr lang="en-US" sz="54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72566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trips(downRight)">
                                      <p:cBhvr>
                                        <p:cTn id="7" dur="500"/>
                                        <p:tgtEl>
                                          <p:spTgt spid="19"/>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4">
            <a:extLst>
              <a:ext uri="{FF2B5EF4-FFF2-40B4-BE49-F238E27FC236}">
                <a16:creationId xmlns:a16="http://schemas.microsoft.com/office/drawing/2014/main" xmlns="" id="{C2D19D89-E196-4C7F-8EE5-F8B159B33BF9}"/>
              </a:ext>
            </a:extLst>
          </p:cNvPr>
          <p:cNvSpPr/>
          <p:nvPr/>
        </p:nvSpPr>
        <p:spPr>
          <a:xfrm>
            <a:off x="0" y="-11724"/>
            <a:ext cx="12192000" cy="6869723"/>
          </a:xfrm>
          <a:custGeom>
            <a:avLst/>
            <a:gdLst/>
            <a:ahLst/>
            <a:cxnLst/>
            <a:rect l="l" t="t" r="r" b="b"/>
            <a:pathLst>
              <a:path w="3390487" h="1936816">
                <a:moveTo>
                  <a:pt x="0" y="0"/>
                </a:moveTo>
                <a:lnTo>
                  <a:pt x="3390487" y="0"/>
                </a:lnTo>
                <a:lnTo>
                  <a:pt x="3390487" y="1936816"/>
                </a:lnTo>
                <a:lnTo>
                  <a:pt x="0" y="1936816"/>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Freeform 9">
            <a:extLst>
              <a:ext uri="{FF2B5EF4-FFF2-40B4-BE49-F238E27FC236}">
                <a16:creationId xmlns:a16="http://schemas.microsoft.com/office/drawing/2014/main" xmlns="" id="{FFF4D1F5-C51F-4972-9B6F-D112627D4DF5}"/>
              </a:ext>
            </a:extLst>
          </p:cNvPr>
          <p:cNvSpPr/>
          <p:nvPr/>
        </p:nvSpPr>
        <p:spPr>
          <a:xfrm rot="961822">
            <a:off x="8901325" y="1471973"/>
            <a:ext cx="3273223" cy="2636991"/>
          </a:xfrm>
          <a:custGeom>
            <a:avLst/>
            <a:gdLst/>
            <a:ahLst/>
            <a:cxnLst/>
            <a:rect l="l" t="t" r="r" b="b"/>
            <a:pathLst>
              <a:path w="3273223" h="2636991">
                <a:moveTo>
                  <a:pt x="0" y="0"/>
                </a:moveTo>
                <a:lnTo>
                  <a:pt x="3273223" y="0"/>
                </a:lnTo>
                <a:lnTo>
                  <a:pt x="3273223" y="2636991"/>
                </a:lnTo>
                <a:lnTo>
                  <a:pt x="0" y="2636991"/>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2" name="Picture 11" descr="A group of kids reading books&#10;&#10;Description automatically generated">
            <a:extLst>
              <a:ext uri="{FF2B5EF4-FFF2-40B4-BE49-F238E27FC236}">
                <a16:creationId xmlns:a16="http://schemas.microsoft.com/office/drawing/2014/main" xmlns="" id="{22784461-C5D4-4ECD-B010-4C4B1C55EB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80530" y="4124212"/>
            <a:ext cx="3599695" cy="3599695"/>
          </a:xfrm>
          <a:prstGeom prst="rect">
            <a:avLst/>
          </a:prstGeom>
        </p:spPr>
      </p:pic>
      <p:pic>
        <p:nvPicPr>
          <p:cNvPr id="11" name="Picture 2" descr="PHÁT TRIỂN NĂNG LỰC THẨM MỸ BẰNG TOÁN HỌC - POMath">
            <a:extLst>
              <a:ext uri="{FF2B5EF4-FFF2-40B4-BE49-F238E27FC236}">
                <a16:creationId xmlns:a16="http://schemas.microsoft.com/office/drawing/2014/main" xmlns="" id="{D0CA0B9E-68B1-1650-3B7B-E6AAE057A1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798740" y="3427820"/>
            <a:ext cx="6343144" cy="35493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xmlns="" id="{2D33D56F-1562-FA05-C7F5-6C25B3610D17}"/>
              </a:ext>
            </a:extLst>
          </p:cNvPr>
          <p:cNvPicPr>
            <a:picLocks noChangeAspect="1"/>
          </p:cNvPicPr>
          <p:nvPr/>
        </p:nvPicPr>
        <p:blipFill>
          <a:blip r:embed="rId7"/>
          <a:stretch>
            <a:fillRect/>
          </a:stretch>
        </p:blipFill>
        <p:spPr>
          <a:xfrm>
            <a:off x="184164" y="351771"/>
            <a:ext cx="2799288" cy="2799288"/>
          </a:xfrm>
          <a:prstGeom prst="rect">
            <a:avLst/>
          </a:prstGeom>
        </p:spPr>
      </p:pic>
      <p:pic>
        <p:nvPicPr>
          <p:cNvPr id="2" name="Picture 1">
            <a:extLst>
              <a:ext uri="{FF2B5EF4-FFF2-40B4-BE49-F238E27FC236}">
                <a16:creationId xmlns:a16="http://schemas.microsoft.com/office/drawing/2014/main" xmlns="" id="{A2104FF3-2597-ECF6-1DB1-16C3DDA3E861}"/>
              </a:ext>
            </a:extLst>
          </p:cNvPr>
          <p:cNvPicPr>
            <a:picLocks noChangeAspect="1"/>
          </p:cNvPicPr>
          <p:nvPr/>
        </p:nvPicPr>
        <p:blipFill>
          <a:blip r:embed="rId8"/>
          <a:stretch>
            <a:fillRect/>
          </a:stretch>
        </p:blipFill>
        <p:spPr>
          <a:xfrm>
            <a:off x="1433109" y="1524788"/>
            <a:ext cx="9254530" cy="3737172"/>
          </a:xfrm>
          <a:prstGeom prst="rect">
            <a:avLst/>
          </a:prstGeom>
        </p:spPr>
      </p:pic>
    </p:spTree>
    <p:extLst>
      <p:ext uri="{BB962C8B-B14F-4D97-AF65-F5344CB8AC3E}">
        <p14:creationId xmlns:p14="http://schemas.microsoft.com/office/powerpoint/2010/main" val="69958903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5">
            <a:extLst>
              <a:ext uri="{FF2B5EF4-FFF2-40B4-BE49-F238E27FC236}">
                <a16:creationId xmlns:a16="http://schemas.microsoft.com/office/drawing/2014/main" xmlns="" id="{7AB7F7F4-8DCC-4071-8F81-EE4C45F96794}"/>
              </a:ext>
            </a:extLst>
          </p:cNvPr>
          <p:cNvSpPr/>
          <p:nvPr/>
        </p:nvSpPr>
        <p:spPr>
          <a:xfrm>
            <a:off x="0" y="0"/>
            <a:ext cx="12192000" cy="6858000"/>
          </a:xfrm>
          <a:custGeom>
            <a:avLst/>
            <a:gdLst/>
            <a:ahLst/>
            <a:cxnLst/>
            <a:rect l="l" t="t" r="r" b="b"/>
            <a:pathLst>
              <a:path w="3783779" h="3178374">
                <a:moveTo>
                  <a:pt x="0" y="0"/>
                </a:moveTo>
                <a:lnTo>
                  <a:pt x="3783779" y="0"/>
                </a:lnTo>
                <a:lnTo>
                  <a:pt x="3783779" y="3178374"/>
                </a:lnTo>
                <a:lnTo>
                  <a:pt x="0" y="3178374"/>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3" name="Group 2">
            <a:extLst>
              <a:ext uri="{FF2B5EF4-FFF2-40B4-BE49-F238E27FC236}">
                <a16:creationId xmlns:a16="http://schemas.microsoft.com/office/drawing/2014/main" xmlns="" id="{C4307750-5ABB-51EE-0BF9-4AB29B0CDB28}"/>
              </a:ext>
            </a:extLst>
          </p:cNvPr>
          <p:cNvGrpSpPr/>
          <p:nvPr/>
        </p:nvGrpSpPr>
        <p:grpSpPr>
          <a:xfrm>
            <a:off x="835652" y="1580111"/>
            <a:ext cx="10615697" cy="3058574"/>
            <a:chOff x="788151" y="2387633"/>
            <a:chExt cx="10615697" cy="3058574"/>
          </a:xfrm>
        </p:grpSpPr>
        <p:sp>
          <p:nvSpPr>
            <p:cNvPr id="5" name="Rectangle: Rounded Corners 4">
              <a:extLst>
                <a:ext uri="{FF2B5EF4-FFF2-40B4-BE49-F238E27FC236}">
                  <a16:creationId xmlns:a16="http://schemas.microsoft.com/office/drawing/2014/main" xmlns="" id="{C20C8C67-A5B9-5090-942B-CEA71B74B70B}"/>
                </a:ext>
              </a:extLst>
            </p:cNvPr>
            <p:cNvSpPr/>
            <p:nvPr/>
          </p:nvSpPr>
          <p:spPr>
            <a:xfrm>
              <a:off x="788151" y="2387633"/>
              <a:ext cx="10615697" cy="3058574"/>
            </a:xfrm>
            <a:prstGeom prst="roundRect">
              <a:avLst/>
            </a:prstGeom>
            <a:solidFill>
              <a:srgbClr val="E7FFE7"/>
            </a:solidFill>
            <a:ln w="57150">
              <a:solidFill>
                <a:srgbClr val="00206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xmlns="" id="{0D05F74C-7FB9-5892-78DB-B94BA07053B0}"/>
                </a:ext>
              </a:extLst>
            </p:cNvPr>
            <p:cNvSpPr txBox="1"/>
            <p:nvPr/>
          </p:nvSpPr>
          <p:spPr>
            <a:xfrm>
              <a:off x="2257098" y="2712188"/>
              <a:ext cx="8743249" cy="2554545"/>
            </a:xfrm>
            <a:prstGeom prst="rect">
              <a:avLst/>
            </a:prstGeom>
            <a:noFill/>
          </p:spPr>
          <p:txBody>
            <a:bodyPr wrap="square">
              <a:spAutoFit/>
            </a:bodyPr>
            <a:lstStyle/>
            <a:p>
              <a:pPr marL="571500" marR="0" lvl="0" indent="-5715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vi-VN"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Đọc diễn cảm cả bài, với giọng đọc phù hợp nhấn giọng từ ngữ cần thiết để thể hiện vẻ đẹp của trái đất hoà bình và tươi đẹp.</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descr="A cartoon of a child with purple hair&#10;&#10;Description automatically generated">
              <a:extLst>
                <a:ext uri="{FF2B5EF4-FFF2-40B4-BE49-F238E27FC236}">
                  <a16:creationId xmlns:a16="http://schemas.microsoft.com/office/drawing/2014/main" xmlns="" id="{C0CA8A91-94F4-64F6-2D42-B4077B6D2F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503" y="2868956"/>
              <a:ext cx="1182595" cy="1182595"/>
            </a:xfrm>
            <a:prstGeom prst="rect">
              <a:avLst/>
            </a:prstGeom>
          </p:spPr>
        </p:pic>
      </p:grpSp>
    </p:spTree>
    <p:extLst>
      <p:ext uri="{BB962C8B-B14F-4D97-AF65-F5344CB8AC3E}">
        <p14:creationId xmlns:p14="http://schemas.microsoft.com/office/powerpoint/2010/main" val="1513966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3">
            <a:extLst>
              <a:ext uri="{FF2B5EF4-FFF2-40B4-BE49-F238E27FC236}">
                <a16:creationId xmlns:a16="http://schemas.microsoft.com/office/drawing/2014/main" xmlns="" id="{F18A8D8D-D202-4B02-937F-F0E482FFDDAE}"/>
              </a:ext>
            </a:extLst>
          </p:cNvPr>
          <p:cNvSpPr/>
          <p:nvPr/>
        </p:nvSpPr>
        <p:spPr>
          <a:xfrm>
            <a:off x="0" y="-160361"/>
            <a:ext cx="12192000" cy="7178722"/>
          </a:xfrm>
          <a:custGeom>
            <a:avLst/>
            <a:gdLst/>
            <a:ahLst/>
            <a:cxnLst/>
            <a:rect l="l" t="t" r="r" b="b"/>
            <a:pathLst>
              <a:path w="4164259" h="2982650">
                <a:moveTo>
                  <a:pt x="0" y="0"/>
                </a:moveTo>
                <a:lnTo>
                  <a:pt x="4164259" y="0"/>
                </a:lnTo>
                <a:lnTo>
                  <a:pt x="4164259" y="2982650"/>
                </a:lnTo>
                <a:lnTo>
                  <a:pt x="0" y="2982650"/>
                </a:lnTo>
                <a:lnTo>
                  <a:pt x="0" y="0"/>
                </a:lnTo>
                <a:close/>
              </a:path>
            </a:pathLst>
          </a:custGeom>
          <a:blipFill>
            <a:blip r:embed="rId4"/>
            <a:stretch>
              <a:fillRect/>
            </a:stretch>
          </a:blipFill>
        </p:spPr>
        <p:txBody>
          <a:bodyPr/>
          <a:lstStyle/>
          <a:p>
            <a:endParaRPr lang="en-US"/>
          </a:p>
        </p:txBody>
      </p:sp>
      <p:pic>
        <p:nvPicPr>
          <p:cNvPr id="5" name="Picture 4" descr="A group of children holding awards and a trophy&#10;&#10;Description automatically generated">
            <a:extLst>
              <a:ext uri="{FF2B5EF4-FFF2-40B4-BE49-F238E27FC236}">
                <a16:creationId xmlns:a16="http://schemas.microsoft.com/office/drawing/2014/main" xmlns="" id="{280CA846-8D4A-41B5-BB84-D8BDD9E13822}"/>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174" b="89450" l="7627" r="94673">
                        <a14:foregroundMark x1="55690" y1="20489" x2="55690" y2="20489"/>
                        <a14:foregroundMark x1="55690" y1="20489" x2="55690" y2="20489"/>
                        <a14:foregroundMark x1="55690" y1="20489" x2="55690" y2="20489"/>
                        <a14:foregroundMark x1="55690" y1="47248" x2="55690" y2="47248"/>
                        <a14:foregroundMark x1="55690" y1="47248" x2="55690" y2="47248"/>
                        <a14:foregroundMark x1="55811" y1="44648" x2="55811" y2="44648"/>
                        <a14:foregroundMark x1="55811" y1="44648" x2="55811" y2="44648"/>
                        <a14:foregroundMark x1="56659" y1="41437" x2="56659" y2="41437"/>
                        <a14:foregroundMark x1="56659" y1="41437" x2="56659" y2="41437"/>
                        <a14:foregroundMark x1="56659" y1="41437" x2="56659" y2="41437"/>
                        <a14:foregroundMark x1="56659" y1="41437" x2="56659" y2="41437"/>
                        <a14:foregroundMark x1="56659" y1="41437" x2="56659" y2="41437"/>
                        <a14:foregroundMark x1="49637" y1="40520" x2="49637" y2="40520"/>
                        <a14:foregroundMark x1="49637" y1="40520" x2="49637" y2="40520"/>
                        <a14:foregroundMark x1="52906" y1="40826" x2="52906" y2="40826"/>
                        <a14:foregroundMark x1="52906" y1="40826" x2="52906" y2="40826"/>
                        <a14:foregroundMark x1="52906" y1="40826" x2="52906" y2="40826"/>
                        <a14:foregroundMark x1="49879" y1="38685" x2="63196" y2="34098"/>
                        <a14:foregroundMark x1="57143" y1="40826" x2="57143" y2="40826"/>
                        <a14:foregroundMark x1="57143" y1="40826" x2="57143" y2="40826"/>
                        <a14:foregroundMark x1="57143" y1="40826" x2="57143" y2="40826"/>
                        <a14:foregroundMark x1="64528" y1="30122" x2="52663" y2="44801"/>
                        <a14:foregroundMark x1="59322" y1="45107" x2="59322" y2="45107"/>
                        <a14:foregroundMark x1="59322" y1="45107" x2="59322" y2="45107"/>
                        <a14:foregroundMark x1="58959" y1="42202" x2="58959" y2="42202"/>
                        <a14:foregroundMark x1="58959" y1="42202" x2="58959" y2="42202"/>
                        <a14:foregroundMark x1="58959" y1="42202" x2="58959" y2="42202"/>
                        <a14:foregroundMark x1="58959" y1="42202" x2="58959" y2="42202"/>
                        <a14:foregroundMark x1="60654" y1="44801" x2="60654" y2="44801"/>
                        <a14:foregroundMark x1="60654" y1="44801" x2="60654" y2="44801"/>
                        <a14:foregroundMark x1="80024" y1="55505" x2="80024" y2="55505"/>
                        <a14:foregroundMark x1="80024" y1="55505" x2="80024" y2="55505"/>
                        <a14:foregroundMark x1="70944" y1="55352" x2="70944" y2="55352"/>
                        <a14:foregroundMark x1="70944" y1="55352" x2="70944" y2="55352"/>
                        <a14:foregroundMark x1="70944" y1="55352" x2="70944" y2="55352"/>
                        <a14:foregroundMark x1="87893" y1="55963" x2="87893" y2="55963"/>
                        <a14:foregroundMark x1="87893" y1="55963" x2="87893" y2="55963"/>
                        <a14:foregroundMark x1="88257" y1="57034" x2="88257" y2="57034"/>
                        <a14:foregroundMark x1="88257" y1="57034" x2="88257" y2="57034"/>
                        <a14:foregroundMark x1="88257" y1="57034" x2="88257" y2="57034"/>
                        <a14:foregroundMark x1="91404" y1="52141" x2="91404" y2="52141"/>
                        <a14:foregroundMark x1="91404" y1="52141" x2="91404" y2="52141"/>
                        <a14:foregroundMark x1="33777" y1="26147" x2="33777" y2="26147"/>
                        <a14:foregroundMark x1="33777" y1="26147" x2="33777" y2="26147"/>
                        <a14:foregroundMark x1="33777" y1="26147" x2="33777" y2="26147"/>
                        <a14:foregroundMark x1="33777" y1="26147" x2="33777" y2="26147"/>
                        <a14:foregroundMark x1="33051" y1="60092" x2="33051" y2="60092"/>
                        <a14:foregroundMark x1="33051" y1="60092" x2="33051" y2="60092"/>
                        <a14:foregroundMark x1="33051" y1="60092" x2="33051" y2="60092"/>
                        <a14:foregroundMark x1="32688" y1="65902" x2="32688" y2="65902"/>
                        <a14:foregroundMark x1="32688" y1="65902" x2="32688" y2="65902"/>
                        <a14:foregroundMark x1="32688" y1="65902" x2="32688" y2="65902"/>
                        <a14:foregroundMark x1="32688" y1="65902" x2="32688" y2="65902"/>
                        <a14:foregroundMark x1="32688" y1="65902" x2="32688" y2="65902"/>
                        <a14:foregroundMark x1="32688" y1="65902" x2="32688" y2="65902"/>
                        <a14:foregroundMark x1="32688" y1="65902" x2="34140" y2="62385"/>
                        <a14:foregroundMark x1="34140" y1="62385" x2="34140" y2="62385"/>
                        <a14:foregroundMark x1="34140" y1="62385" x2="34140" y2="62385"/>
                        <a14:foregroundMark x1="29177" y1="58716" x2="32082" y2="68349"/>
                        <a14:foregroundMark x1="32082" y1="68349" x2="32082" y2="68502"/>
                        <a14:foregroundMark x1="35714" y1="57339" x2="36562" y2="61621"/>
                        <a14:foregroundMark x1="7869" y1="47401" x2="15012" y2="53670"/>
                        <a14:foregroundMark x1="27603" y1="57492" x2="34625" y2="56575"/>
                        <a14:foregroundMark x1="34625" y1="56575" x2="37530" y2="56575"/>
                        <a14:foregroundMark x1="27603" y1="55505" x2="28814" y2="62997"/>
                        <a14:foregroundMark x1="28814" y1="62997" x2="29177" y2="63761"/>
                        <a14:foregroundMark x1="37772" y1="54740" x2="40436" y2="64220"/>
                        <a14:foregroundMark x1="38378" y1="53823" x2="38378" y2="53823"/>
                        <a14:foregroundMark x1="38378" y1="53823" x2="38378" y2="53823"/>
                        <a14:foregroundMark x1="38378" y1="53823" x2="38378" y2="53823"/>
                        <a14:foregroundMark x1="33172" y1="53211" x2="33172" y2="53211"/>
                        <a14:foregroundMark x1="33172" y1="53211" x2="33172" y2="53211"/>
                        <a14:foregroundMark x1="33172" y1="53211" x2="33172" y2="53211"/>
                        <a14:foregroundMark x1="29782" y1="53823" x2="34262" y2="53517"/>
                        <a14:foregroundMark x1="34625" y1="52294" x2="34625" y2="52294"/>
                        <a14:foregroundMark x1="34625" y1="52294" x2="34625" y2="52294"/>
                        <a14:foregroundMark x1="34625" y1="52294" x2="34625" y2="52294"/>
                        <a14:foregroundMark x1="27361" y1="61315" x2="28935" y2="67584"/>
                        <a14:foregroundMark x1="55569" y1="9327" x2="55569" y2="9327"/>
                        <a14:foregroundMark x1="45278" y1="86239" x2="45278" y2="86239"/>
                        <a14:foregroundMark x1="77603" y1="54740" x2="77603" y2="54740"/>
                        <a14:foregroundMark x1="77603" y1="54740" x2="77603" y2="54740"/>
                        <a14:foregroundMark x1="77603" y1="54740" x2="77603" y2="54740"/>
                        <a14:foregroundMark x1="94673" y1="50459" x2="94673" y2="50459"/>
                      </a14:backgroundRemoval>
                    </a14:imgEffect>
                  </a14:imgLayer>
                </a14:imgProps>
              </a:ext>
              <a:ext uri="{28A0092B-C50C-407E-A947-70E740481C1C}">
                <a14:useLocalDpi xmlns:a14="http://schemas.microsoft.com/office/drawing/2010/main" val="0"/>
              </a:ext>
            </a:extLst>
          </a:blip>
          <a:stretch>
            <a:fillRect/>
          </a:stretch>
        </p:blipFill>
        <p:spPr>
          <a:xfrm>
            <a:off x="3976186" y="754626"/>
            <a:ext cx="8661633" cy="6858000"/>
          </a:xfrm>
          <a:prstGeom prst="rect">
            <a:avLst/>
          </a:prstGeom>
        </p:spPr>
      </p:pic>
      <p:pic>
        <p:nvPicPr>
          <p:cNvPr id="2" name="Picture 1">
            <a:extLst>
              <a:ext uri="{FF2B5EF4-FFF2-40B4-BE49-F238E27FC236}">
                <a16:creationId xmlns:a16="http://schemas.microsoft.com/office/drawing/2014/main" xmlns="" id="{399D8AF2-933E-4D9B-90BE-391C561D6452}"/>
              </a:ext>
            </a:extLst>
          </p:cNvPr>
          <p:cNvPicPr>
            <a:picLocks noChangeAspect="1"/>
          </p:cNvPicPr>
          <p:nvPr/>
        </p:nvPicPr>
        <p:blipFill>
          <a:blip r:embed="rId7"/>
          <a:stretch>
            <a:fillRect/>
          </a:stretch>
        </p:blipFill>
        <p:spPr>
          <a:xfrm>
            <a:off x="0" y="134571"/>
            <a:ext cx="12046740" cy="1292464"/>
          </a:xfrm>
          <a:prstGeom prst="rect">
            <a:avLst/>
          </a:prstGeom>
        </p:spPr>
      </p:pic>
    </p:spTree>
    <p:extLst>
      <p:ext uri="{BB962C8B-B14F-4D97-AF65-F5344CB8AC3E}">
        <p14:creationId xmlns:p14="http://schemas.microsoft.com/office/powerpoint/2010/main" val="126511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drumrol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ndscape with a pond and trees&#10;&#10;Description automatically generated">
            <a:extLst>
              <a:ext uri="{FF2B5EF4-FFF2-40B4-BE49-F238E27FC236}">
                <a16:creationId xmlns:a16="http://schemas.microsoft.com/office/drawing/2014/main" xmlns="" id="{9961AEF2-174A-41AF-8FAD-965A24F767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Rounded Corners 1">
            <a:extLst>
              <a:ext uri="{FF2B5EF4-FFF2-40B4-BE49-F238E27FC236}">
                <a16:creationId xmlns:a16="http://schemas.microsoft.com/office/drawing/2014/main" xmlns="" id="{2EB8F735-6ADC-4220-BF8C-A7FF7450F6F7}"/>
              </a:ext>
            </a:extLst>
          </p:cNvPr>
          <p:cNvSpPr/>
          <p:nvPr/>
        </p:nvSpPr>
        <p:spPr>
          <a:xfrm>
            <a:off x="3491345" y="1904609"/>
            <a:ext cx="4876800" cy="2510373"/>
          </a:xfrm>
          <a:custGeom>
            <a:avLst/>
            <a:gdLst>
              <a:gd name="connsiteX0" fmla="*/ 0 w 11541968"/>
              <a:gd name="connsiteY0" fmla="*/ 599253 h 4421553"/>
              <a:gd name="connsiteX1" fmla="*/ 599253 w 11541968"/>
              <a:gd name="connsiteY1" fmla="*/ 0 h 4421553"/>
              <a:gd name="connsiteX2" fmla="*/ 10942715 w 11541968"/>
              <a:gd name="connsiteY2" fmla="*/ 0 h 4421553"/>
              <a:gd name="connsiteX3" fmla="*/ 11541968 w 11541968"/>
              <a:gd name="connsiteY3" fmla="*/ 599253 h 4421553"/>
              <a:gd name="connsiteX4" fmla="*/ 11541968 w 11541968"/>
              <a:gd name="connsiteY4" fmla="*/ 3822300 h 4421553"/>
              <a:gd name="connsiteX5" fmla="*/ 10942715 w 11541968"/>
              <a:gd name="connsiteY5" fmla="*/ 4421553 h 4421553"/>
              <a:gd name="connsiteX6" fmla="*/ 599253 w 11541968"/>
              <a:gd name="connsiteY6" fmla="*/ 4421553 h 4421553"/>
              <a:gd name="connsiteX7" fmla="*/ 0 w 11541968"/>
              <a:gd name="connsiteY7" fmla="*/ 3822300 h 4421553"/>
              <a:gd name="connsiteX8" fmla="*/ 0 w 11541968"/>
              <a:gd name="connsiteY8" fmla="*/ 599253 h 4421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1968" h="4421553" fill="none" extrusionOk="0">
                <a:moveTo>
                  <a:pt x="0" y="599253"/>
                </a:moveTo>
                <a:cubicBezTo>
                  <a:pt x="1740" y="315385"/>
                  <a:pt x="294714" y="44339"/>
                  <a:pt x="599253" y="0"/>
                </a:cubicBezTo>
                <a:cubicBezTo>
                  <a:pt x="2592794" y="72427"/>
                  <a:pt x="7426792" y="61419"/>
                  <a:pt x="10942715" y="0"/>
                </a:cubicBezTo>
                <a:cubicBezTo>
                  <a:pt x="11266634" y="-48455"/>
                  <a:pt x="11487292" y="251757"/>
                  <a:pt x="11541968" y="599253"/>
                </a:cubicBezTo>
                <a:cubicBezTo>
                  <a:pt x="11642844" y="1011066"/>
                  <a:pt x="11434655" y="2412419"/>
                  <a:pt x="11541968" y="3822300"/>
                </a:cubicBezTo>
                <a:cubicBezTo>
                  <a:pt x="11543932" y="4143292"/>
                  <a:pt x="11255697" y="4401402"/>
                  <a:pt x="10942715" y="4421553"/>
                </a:cubicBezTo>
                <a:cubicBezTo>
                  <a:pt x="6122165" y="4451380"/>
                  <a:pt x="2004814" y="4342247"/>
                  <a:pt x="599253" y="4421553"/>
                </a:cubicBezTo>
                <a:cubicBezTo>
                  <a:pt x="330013" y="4414576"/>
                  <a:pt x="-32520" y="4159688"/>
                  <a:pt x="0" y="3822300"/>
                </a:cubicBezTo>
                <a:cubicBezTo>
                  <a:pt x="50037" y="2320250"/>
                  <a:pt x="770" y="1818915"/>
                  <a:pt x="0" y="599253"/>
                </a:cubicBezTo>
                <a:close/>
              </a:path>
              <a:path w="11541968" h="4421553" stroke="0" extrusionOk="0">
                <a:moveTo>
                  <a:pt x="0" y="599253"/>
                </a:moveTo>
                <a:cubicBezTo>
                  <a:pt x="32638" y="277191"/>
                  <a:pt x="282480" y="29555"/>
                  <a:pt x="599253" y="0"/>
                </a:cubicBezTo>
                <a:cubicBezTo>
                  <a:pt x="4266228" y="123000"/>
                  <a:pt x="6480235" y="-96860"/>
                  <a:pt x="10942715" y="0"/>
                </a:cubicBezTo>
                <a:cubicBezTo>
                  <a:pt x="11244616" y="-22145"/>
                  <a:pt x="11545721" y="260729"/>
                  <a:pt x="11541968" y="599253"/>
                </a:cubicBezTo>
                <a:cubicBezTo>
                  <a:pt x="11545141" y="2163788"/>
                  <a:pt x="11636235" y="2902557"/>
                  <a:pt x="11541968" y="3822300"/>
                </a:cubicBezTo>
                <a:cubicBezTo>
                  <a:pt x="11490393" y="4171943"/>
                  <a:pt x="11265288" y="4420181"/>
                  <a:pt x="10942715" y="4421553"/>
                </a:cubicBezTo>
                <a:cubicBezTo>
                  <a:pt x="7244165" y="4260846"/>
                  <a:pt x="2652638" y="4461220"/>
                  <a:pt x="599253" y="4421553"/>
                </a:cubicBezTo>
                <a:cubicBezTo>
                  <a:pt x="244033" y="4416653"/>
                  <a:pt x="-59273" y="4126406"/>
                  <a:pt x="0" y="3822300"/>
                </a:cubicBezTo>
                <a:cubicBezTo>
                  <a:pt x="32216" y="2225742"/>
                  <a:pt x="57206" y="1432606"/>
                  <a:pt x="0" y="599253"/>
                </a:cubicBezTo>
                <a:close/>
              </a:path>
            </a:pathLst>
          </a:custGeom>
          <a:solidFill>
            <a:schemeClr val="bg1">
              <a:alpha val="76000"/>
            </a:schemeClr>
          </a:solidFill>
          <a:ln w="38100">
            <a:solidFill>
              <a:srgbClr val="002060"/>
            </a:solidFill>
            <a:prstDash val="dash"/>
            <a:extLst>
              <a:ext uri="{C807C97D-BFC1-408E-A445-0C87EB9F89A2}">
                <ask:lineSketchStyleProps xmlns:ask="http://schemas.microsoft.com/office/drawing/2018/sketchyshapes" xmlns="" sd="852854689">
                  <a:prstGeom prst="roundRect">
                    <a:avLst>
                      <a:gd name="adj" fmla="val 1355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gn="just">
              <a:spcBef>
                <a:spcPts val="1200"/>
              </a:spcBef>
            </a:pPr>
            <a:endParaRPr lang="en-US" sz="2800" dirty="0">
              <a:solidFill>
                <a:schemeClr val="tx1"/>
              </a:solidFill>
            </a:endParaRPr>
          </a:p>
        </p:txBody>
      </p:sp>
      <p:pic>
        <p:nvPicPr>
          <p:cNvPr id="2" name="Picture 1">
            <a:extLst>
              <a:ext uri="{FF2B5EF4-FFF2-40B4-BE49-F238E27FC236}">
                <a16:creationId xmlns:a16="http://schemas.microsoft.com/office/drawing/2014/main" xmlns="" id="{9C040312-1A54-CF23-E50C-FAD196CDA7FC}"/>
              </a:ext>
            </a:extLst>
          </p:cNvPr>
          <p:cNvPicPr>
            <a:picLocks noChangeAspect="1"/>
          </p:cNvPicPr>
          <p:nvPr/>
        </p:nvPicPr>
        <p:blipFill>
          <a:blip r:embed="rId3"/>
          <a:stretch>
            <a:fillRect/>
          </a:stretch>
        </p:blipFill>
        <p:spPr>
          <a:xfrm>
            <a:off x="3491345" y="2425163"/>
            <a:ext cx="4974767" cy="1469263"/>
          </a:xfrm>
          <a:prstGeom prst="rect">
            <a:avLst/>
          </a:prstGeom>
        </p:spPr>
      </p:pic>
    </p:spTree>
    <p:extLst>
      <p:ext uri="{BB962C8B-B14F-4D97-AF65-F5344CB8AC3E}">
        <p14:creationId xmlns:p14="http://schemas.microsoft.com/office/powerpoint/2010/main" val="294096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ndscape with a pond and trees&#10;&#10;Description automatically generated">
            <a:extLst>
              <a:ext uri="{FF2B5EF4-FFF2-40B4-BE49-F238E27FC236}">
                <a16:creationId xmlns:a16="http://schemas.microsoft.com/office/drawing/2014/main" xmlns="" id="{9961AEF2-174A-41AF-8FAD-965A24F767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xmlns="" id="{22BE9D30-A2A1-99BC-81E5-FCECEFACF030}"/>
              </a:ext>
            </a:extLst>
          </p:cNvPr>
          <p:cNvPicPr>
            <a:picLocks noChangeAspect="1"/>
          </p:cNvPicPr>
          <p:nvPr/>
        </p:nvPicPr>
        <p:blipFill>
          <a:blip r:embed="rId3"/>
          <a:stretch>
            <a:fillRect/>
          </a:stretch>
        </p:blipFill>
        <p:spPr>
          <a:xfrm>
            <a:off x="810824" y="992061"/>
            <a:ext cx="10570351" cy="4873877"/>
          </a:xfrm>
          <a:prstGeom prst="rect">
            <a:avLst/>
          </a:prstGeom>
        </p:spPr>
      </p:pic>
    </p:spTree>
    <p:extLst>
      <p:ext uri="{BB962C8B-B14F-4D97-AF65-F5344CB8AC3E}">
        <p14:creationId xmlns:p14="http://schemas.microsoft.com/office/powerpoint/2010/main" val="193929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5|3.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742</Words>
  <Application>Microsoft Office PowerPoint</Application>
  <PresentationFormat>Widescreen</PresentationFormat>
  <Paragraphs>60</Paragraphs>
  <Slides>27</Slides>
  <Notes>3</Notes>
  <HiddenSlides>0</HiddenSlides>
  <MMClips>0</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27</vt:i4>
      </vt:variant>
    </vt:vector>
  </HeadingPairs>
  <TitlesOfParts>
    <vt:vector size="47" baseType="lpstr">
      <vt:lpstr>宋体</vt:lpstr>
      <vt:lpstr>宋体</vt:lpstr>
      <vt:lpstr>#9Slide05 IcielRukola</vt:lpstr>
      <vt:lpstr>.VnAvant</vt:lpstr>
      <vt:lpstr>Aptos</vt:lpstr>
      <vt:lpstr>Arial</vt:lpstr>
      <vt:lpstr>Calibri</vt:lpstr>
      <vt:lpstr>Calibri Light</vt:lpstr>
      <vt:lpstr>Cambria</vt:lpstr>
      <vt:lpstr>Century Gothic</vt:lpstr>
      <vt:lpstr>等线</vt:lpstr>
      <vt:lpstr>HP001 Kieu 5H</vt:lpstr>
      <vt:lpstr>Open Sans</vt:lpstr>
      <vt:lpstr>Roboto</vt:lpstr>
      <vt:lpstr>Times New Roman</vt:lpstr>
      <vt:lpstr>UTM Mother</vt:lpstr>
      <vt:lpstr>Wingdings</vt:lpstr>
      <vt:lpstr>Wingdings 3</vt:lpstr>
      <vt:lpstr>Office Theme</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AnhThu</dc:creator>
  <cp:lastModifiedBy>AnhThu</cp:lastModifiedBy>
  <cp:revision>5</cp:revision>
  <dcterms:created xsi:type="dcterms:W3CDTF">2025-05-18T05:32:09Z</dcterms:created>
  <dcterms:modified xsi:type="dcterms:W3CDTF">2025-05-18T06:23:05Z</dcterms:modified>
</cp:coreProperties>
</file>