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media1.wav" ContentType="audio/x-wav"/>
  <Override PartName="/ppt/media/audio2.wav" ContentType="audio/x-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02" r:id="rId2"/>
    <p:sldId id="288" r:id="rId3"/>
    <p:sldId id="322" r:id="rId4"/>
    <p:sldId id="321" r:id="rId5"/>
    <p:sldId id="277" r:id="rId6"/>
    <p:sldId id="306" r:id="rId7"/>
    <p:sldId id="259" r:id="rId8"/>
    <p:sldId id="323" r:id="rId9"/>
    <p:sldId id="326" r:id="rId10"/>
    <p:sldId id="327" r:id="rId11"/>
    <p:sldId id="318" r:id="rId12"/>
    <p:sldId id="290" r:id="rId13"/>
    <p:sldId id="308" r:id="rId14"/>
    <p:sldId id="319" r:id="rId15"/>
    <p:sldId id="320" r:id="rId16"/>
    <p:sldId id="309" r:id="rId17"/>
    <p:sldId id="311" r:id="rId18"/>
    <p:sldId id="312" r:id="rId19"/>
    <p:sldId id="313" r:id="rId20"/>
    <p:sldId id="317" r:id="rId21"/>
    <p:sldId id="300" r:id="rId2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0066"/>
    <a:srgbClr val="2117DF"/>
    <a:srgbClr val="C8DA86"/>
    <a:srgbClr val="DBE7AF"/>
    <a:srgbClr val="A3C03A"/>
    <a:srgbClr val="3333FF"/>
    <a:srgbClr val="62F062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09" autoAdjust="0"/>
    <p:restoredTop sz="94662" autoAdjust="0"/>
  </p:normalViewPr>
  <p:slideViewPr>
    <p:cSldViewPr>
      <p:cViewPr varScale="1">
        <p:scale>
          <a:sx n="106" d="100"/>
          <a:sy n="106" d="100"/>
        </p:scale>
        <p:origin x="220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DAA21-0905-4D91-AF2D-55AC6CC02F58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4AE4BB-B2D6-4770-B3A0-ABDBA5B4E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130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FFAFC8-4CBC-4911-A088-9C0E2B999617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1BF247-D2E2-493D-A67B-A3957B130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644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BF247-D2E2-493D-A67B-A3957B1302E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904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8"/>
          <p:cNvSpPr txBox="1">
            <a:spLocks noChangeArrowheads="1"/>
          </p:cNvSpPr>
          <p:nvPr/>
        </p:nvSpPr>
        <p:spPr bwMode="gray">
          <a:xfrm>
            <a:off x="7696200" y="228600"/>
            <a:ext cx="13843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2800" b="1" i="1">
                <a:solidFill>
                  <a:schemeClr val="bg1"/>
                </a:solidFill>
              </a:rPr>
              <a:t>LOGO</a:t>
            </a:r>
          </a:p>
        </p:txBody>
      </p:sp>
      <p:sp>
        <p:nvSpPr>
          <p:cNvPr id="5" name="Text Box 49"/>
          <p:cNvSpPr txBox="1">
            <a:spLocks noChangeArrowheads="1"/>
          </p:cNvSpPr>
          <p:nvPr/>
        </p:nvSpPr>
        <p:spPr bwMode="gray">
          <a:xfrm>
            <a:off x="5562600" y="334963"/>
            <a:ext cx="2209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>
                <a:solidFill>
                  <a:schemeClr val="bg1"/>
                </a:solidFill>
              </a:rPr>
              <a:t>www.themegallery.com 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1371600" y="4724400"/>
            <a:ext cx="7239000" cy="1066800"/>
          </a:xfrm>
          <a:effectLst>
            <a:outerShdw dist="28398" dir="1593903" algn="ctr" rotWithShape="0">
              <a:schemeClr val="bg1"/>
            </a:outerShdw>
          </a:effectLst>
        </p:spPr>
        <p:txBody>
          <a:bodyPr/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371600" y="5791200"/>
            <a:ext cx="7239000" cy="381000"/>
          </a:xfrm>
        </p:spPr>
        <p:txBody>
          <a:bodyPr/>
          <a:lstStyle>
            <a:lvl1pPr marL="0" indent="0" algn="r">
              <a:buFont typeface="Wingdings" panose="05000000000000000000" pitchFamily="2" charset="2"/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 bwMode="white">
          <a:xfrm>
            <a:off x="457200" y="6553200"/>
            <a:ext cx="2133600" cy="168275"/>
          </a:xfrm>
        </p:spPr>
        <p:txBody>
          <a:bodyPr/>
          <a:lstStyle>
            <a:lvl1pPr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 bwMode="white">
          <a:xfrm>
            <a:off x="3124200" y="6553200"/>
            <a:ext cx="2895600" cy="168275"/>
          </a:xfrm>
        </p:spPr>
        <p:txBody>
          <a:bodyPr/>
          <a:lstStyle>
            <a:lvl1pPr algn="ctr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 bwMode="white">
          <a:xfrm>
            <a:off x="6553200" y="6553200"/>
            <a:ext cx="2133600" cy="168275"/>
          </a:xfrm>
        </p:spPr>
        <p:txBody>
          <a:bodyPr/>
          <a:lstStyle>
            <a:lvl1pPr algn="r">
              <a:defRPr sz="1400"/>
            </a:lvl1pPr>
          </a:lstStyle>
          <a:p>
            <a:pPr>
              <a:defRPr/>
            </a:pPr>
            <a:fld id="{B0970D48-6806-43D0-8AEF-BB192665EF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9410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www.thmemgallery.com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B7931-4932-41D3-95A1-3173B3C44C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7392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www.thmemgallery.com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0343C-D424-41E4-B363-64782622FB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3546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524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524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www.thmemgallery.com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CF68B-4452-40AA-91CE-00064FC097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3947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www.thmemgallery.com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EADD1-1FD8-4FF4-81C3-67DEE2525C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718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www.thmemgallery.com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6DE7B4-282B-4C86-B76C-75FC457969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7489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www.thmemgallery.com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A7896-F77B-4422-9009-7BDBD4A46F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9694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www.thmemgallery.com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EE68D-955E-4445-87B5-378FA20719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974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www.thmemgallery.com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4253E-8F1F-40F3-95B1-B0ACD451D8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7371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www.thmemgallery.com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A36990-0B6E-4A00-AB7A-77BB299FF6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1860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9538"/>
            <a:ext cx="2057400" cy="61293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9538"/>
            <a:ext cx="6019800" cy="61293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www.thmemgallery.com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A8812-DA59-41BA-84DC-CA5D8F06C1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0072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09538"/>
            <a:ext cx="6553200" cy="563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990600"/>
            <a:ext cx="8229600" cy="5248275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www.thmemgallery.com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9E464-5C2B-48C0-9E2D-C5AD1657B5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1486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51"/>
          <p:cNvGraphicFramePr>
            <a:graphicFrameLocks noChangeAspect="1"/>
          </p:cNvGraphicFramePr>
          <p:nvPr/>
        </p:nvGraphicFramePr>
        <p:xfrm>
          <a:off x="0" y="0"/>
          <a:ext cx="9144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4" imgW="13003175" imgH="1523272" progId="Photoshop.Image.7">
                  <p:embed/>
                </p:oleObj>
              </mc:Choice>
              <mc:Fallback>
                <p:oleObj name="Image" r:id="rId14" imgW="13003175" imgH="1523272" progId="Photoshop.Image.7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61125"/>
            <a:ext cx="2133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www.thmemgallery.com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62638" y="6461125"/>
            <a:ext cx="2895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905000" y="109538"/>
            <a:ext cx="65532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29000" y="6477000"/>
            <a:ext cx="213360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Verdana" pitchFamily="34" charset="0"/>
              </a:defRPr>
            </a:lvl1pPr>
          </a:lstStyle>
          <a:p>
            <a:pPr>
              <a:defRPr/>
            </a:pPr>
            <a:fld id="{21BCDB3C-9833-4FCF-9103-C12CECF8D1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2" name="Rectangle 52"/>
          <p:cNvSpPr>
            <a:spLocks noChangeArrowheads="1"/>
          </p:cNvSpPr>
          <p:nvPr/>
        </p:nvSpPr>
        <p:spPr bwMode="gray">
          <a:xfrm>
            <a:off x="0" y="6781800"/>
            <a:ext cx="9144000" cy="76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pic>
        <p:nvPicPr>
          <p:cNvPr id="1033" name="Picture 53" descr="@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"/>
            <a:ext cx="533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12" Type="http://schemas.openxmlformats.org/officeDocument/2006/relationships/image" Target="../media/image12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9.gif"/><Relationship Id="rId11" Type="http://schemas.openxmlformats.org/officeDocument/2006/relationships/slide" Target="slide19.xml"/><Relationship Id="rId5" Type="http://schemas.openxmlformats.org/officeDocument/2006/relationships/slide" Target="slide20.xml"/><Relationship Id="rId10" Type="http://schemas.openxmlformats.org/officeDocument/2006/relationships/slide" Target="slide18.xml"/><Relationship Id="rId4" Type="http://schemas.openxmlformats.org/officeDocument/2006/relationships/image" Target="../media/image8.png"/><Relationship Id="rId9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7D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1239838" y="1755976"/>
            <a:ext cx="6858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lIns="91435" rIns="91435">
            <a:prstTxWarp prst="textWave1">
              <a:avLst>
                <a:gd name="adj1" fmla="val 12500"/>
                <a:gd name="adj2" fmla="val 1990"/>
              </a:avLst>
            </a:prstTxWarp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5500" b="1" dirty="0">
                <a:solidFill>
                  <a:srgbClr val="FF0000"/>
                </a:solidFill>
              </a:rPr>
              <a:t>TIN HỌC 6</a:t>
            </a:r>
          </a:p>
        </p:txBody>
      </p:sp>
      <p:grpSp>
        <p:nvGrpSpPr>
          <p:cNvPr id="7" name="Group 15"/>
          <p:cNvGrpSpPr>
            <a:grpSpLocks/>
          </p:cNvGrpSpPr>
          <p:nvPr/>
        </p:nvGrpSpPr>
        <p:grpSpPr bwMode="auto">
          <a:xfrm rot="373000">
            <a:off x="4763" y="3656013"/>
            <a:ext cx="2130425" cy="1670050"/>
            <a:chOff x="2928" y="384"/>
            <a:chExt cx="1789" cy="1403"/>
          </a:xfrm>
        </p:grpSpPr>
        <p:sp>
          <p:nvSpPr>
            <p:cNvPr id="3169" name="Oval 16"/>
            <p:cNvSpPr>
              <a:spLocks noChangeArrowheads="1"/>
            </p:cNvSpPr>
            <p:nvPr/>
          </p:nvSpPr>
          <p:spPr bwMode="hidden">
            <a:xfrm>
              <a:off x="3361" y="638"/>
              <a:ext cx="944" cy="696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US" altLang="en-US" sz="3200" b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70" name="Oval 17"/>
            <p:cNvSpPr>
              <a:spLocks noChangeArrowheads="1"/>
            </p:cNvSpPr>
            <p:nvPr/>
          </p:nvSpPr>
          <p:spPr bwMode="hidden">
            <a:xfrm>
              <a:off x="3722" y="893"/>
              <a:ext cx="187" cy="13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US" altLang="en-US" sz="3200" b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71" name="Freeform 18"/>
            <p:cNvSpPr>
              <a:spLocks/>
            </p:cNvSpPr>
            <p:nvPr/>
          </p:nvSpPr>
          <p:spPr bwMode="hidden">
            <a:xfrm rot="2711884">
              <a:off x="3847" y="1097"/>
              <a:ext cx="556" cy="101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2" name="Freeform 19"/>
            <p:cNvSpPr>
              <a:spLocks/>
            </p:cNvSpPr>
            <p:nvPr/>
          </p:nvSpPr>
          <p:spPr bwMode="hidden">
            <a:xfrm rot="2711884">
              <a:off x="4251" y="1393"/>
              <a:ext cx="299" cy="158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3" name="Freeform 20"/>
            <p:cNvSpPr>
              <a:spLocks/>
            </p:cNvSpPr>
            <p:nvPr/>
          </p:nvSpPr>
          <p:spPr bwMode="hidden">
            <a:xfrm rot="2104081">
              <a:off x="3878" y="1028"/>
              <a:ext cx="586" cy="112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4" name="Freeform 21"/>
            <p:cNvSpPr>
              <a:spLocks/>
            </p:cNvSpPr>
            <p:nvPr/>
          </p:nvSpPr>
          <p:spPr bwMode="hidden">
            <a:xfrm rot="2104081">
              <a:off x="4359" y="1282"/>
              <a:ext cx="315" cy="176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5" name="Freeform 22"/>
            <p:cNvSpPr>
              <a:spLocks/>
            </p:cNvSpPr>
            <p:nvPr/>
          </p:nvSpPr>
          <p:spPr bwMode="hidden">
            <a:xfrm rot="1582915">
              <a:off x="3888" y="967"/>
              <a:ext cx="561" cy="98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" name="Freeform 23"/>
            <p:cNvSpPr>
              <a:spLocks/>
            </p:cNvSpPr>
            <p:nvPr/>
          </p:nvSpPr>
          <p:spPr bwMode="hidden">
            <a:xfrm rot="1582915">
              <a:off x="4388" y="1157"/>
              <a:ext cx="301" cy="154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7" name="Freeform 24"/>
            <p:cNvSpPr>
              <a:spLocks/>
            </p:cNvSpPr>
            <p:nvPr/>
          </p:nvSpPr>
          <p:spPr bwMode="hidden">
            <a:xfrm rot="1080363">
              <a:off x="3897" y="903"/>
              <a:ext cx="542" cy="108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" name="Freeform 25"/>
            <p:cNvSpPr>
              <a:spLocks/>
            </p:cNvSpPr>
            <p:nvPr/>
          </p:nvSpPr>
          <p:spPr bwMode="hidden">
            <a:xfrm rot="1080363">
              <a:off x="4405" y="1033"/>
              <a:ext cx="291" cy="170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9" name="Freeform 26"/>
            <p:cNvSpPr>
              <a:spLocks/>
            </p:cNvSpPr>
            <p:nvPr/>
          </p:nvSpPr>
          <p:spPr bwMode="hidden">
            <a:xfrm rot="463793">
              <a:off x="3908" y="832"/>
              <a:ext cx="499" cy="101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0" name="Freeform 27"/>
            <p:cNvSpPr>
              <a:spLocks/>
            </p:cNvSpPr>
            <p:nvPr/>
          </p:nvSpPr>
          <p:spPr bwMode="hidden">
            <a:xfrm rot="463793">
              <a:off x="4397" y="886"/>
              <a:ext cx="268" cy="158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1" name="Freeform 28"/>
            <p:cNvSpPr>
              <a:spLocks/>
            </p:cNvSpPr>
            <p:nvPr/>
          </p:nvSpPr>
          <p:spPr bwMode="hidden">
            <a:xfrm rot="-84182">
              <a:off x="3916" y="791"/>
              <a:ext cx="454" cy="71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2" name="Freeform 29"/>
            <p:cNvSpPr>
              <a:spLocks/>
            </p:cNvSpPr>
            <p:nvPr/>
          </p:nvSpPr>
          <p:spPr bwMode="hidden">
            <a:xfrm rot="-84182">
              <a:off x="4367" y="785"/>
              <a:ext cx="244" cy="111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3" name="Freeform 30"/>
            <p:cNvSpPr>
              <a:spLocks/>
            </p:cNvSpPr>
            <p:nvPr/>
          </p:nvSpPr>
          <p:spPr bwMode="hidden">
            <a:xfrm rot="-802576">
              <a:off x="3901" y="740"/>
              <a:ext cx="399" cy="69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4" name="Freeform 31"/>
            <p:cNvSpPr>
              <a:spLocks/>
            </p:cNvSpPr>
            <p:nvPr/>
          </p:nvSpPr>
          <p:spPr bwMode="hidden">
            <a:xfrm rot="-802576">
              <a:off x="4295" y="672"/>
              <a:ext cx="214" cy="108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5" name="Freeform 32"/>
            <p:cNvSpPr>
              <a:spLocks/>
            </p:cNvSpPr>
            <p:nvPr/>
          </p:nvSpPr>
          <p:spPr bwMode="hidden">
            <a:xfrm rot="18888116" flipH="1">
              <a:off x="3235" y="1137"/>
              <a:ext cx="557" cy="101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6" name="Freeform 33"/>
            <p:cNvSpPr>
              <a:spLocks/>
            </p:cNvSpPr>
            <p:nvPr/>
          </p:nvSpPr>
          <p:spPr bwMode="hidden">
            <a:xfrm rot="18888116" flipH="1">
              <a:off x="3087" y="1433"/>
              <a:ext cx="299" cy="158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7" name="Freeform 34"/>
            <p:cNvSpPr>
              <a:spLocks/>
            </p:cNvSpPr>
            <p:nvPr/>
          </p:nvSpPr>
          <p:spPr bwMode="hidden">
            <a:xfrm rot="19495919" flipH="1">
              <a:off x="3160" y="1085"/>
              <a:ext cx="586" cy="112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8" name="Freeform 35"/>
            <p:cNvSpPr>
              <a:spLocks/>
            </p:cNvSpPr>
            <p:nvPr/>
          </p:nvSpPr>
          <p:spPr bwMode="hidden">
            <a:xfrm rot="19495919" flipH="1">
              <a:off x="2950" y="1339"/>
              <a:ext cx="315" cy="176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9" name="Freeform 36"/>
            <p:cNvSpPr>
              <a:spLocks/>
            </p:cNvSpPr>
            <p:nvPr/>
          </p:nvSpPr>
          <p:spPr bwMode="hidden">
            <a:xfrm rot="20017085" flipH="1">
              <a:off x="3175" y="1025"/>
              <a:ext cx="561" cy="98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0" name="Freeform 37"/>
            <p:cNvSpPr>
              <a:spLocks/>
            </p:cNvSpPr>
            <p:nvPr/>
          </p:nvSpPr>
          <p:spPr bwMode="hidden">
            <a:xfrm rot="20017085" flipH="1">
              <a:off x="2935" y="1215"/>
              <a:ext cx="301" cy="153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1" name="Freeform 38"/>
            <p:cNvSpPr>
              <a:spLocks/>
            </p:cNvSpPr>
            <p:nvPr/>
          </p:nvSpPr>
          <p:spPr bwMode="hidden">
            <a:xfrm rot="20519637" flipH="1">
              <a:off x="3185" y="961"/>
              <a:ext cx="542" cy="108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2" name="Freeform 39"/>
            <p:cNvSpPr>
              <a:spLocks/>
            </p:cNvSpPr>
            <p:nvPr/>
          </p:nvSpPr>
          <p:spPr bwMode="hidden">
            <a:xfrm rot="20519637" flipH="1">
              <a:off x="2928" y="1090"/>
              <a:ext cx="291" cy="170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3" name="Freeform 40"/>
            <p:cNvSpPr>
              <a:spLocks/>
            </p:cNvSpPr>
            <p:nvPr/>
          </p:nvSpPr>
          <p:spPr bwMode="hidden">
            <a:xfrm rot="21136207" flipH="1">
              <a:off x="3217" y="889"/>
              <a:ext cx="499" cy="101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4" name="Freeform 41"/>
            <p:cNvSpPr>
              <a:spLocks/>
            </p:cNvSpPr>
            <p:nvPr/>
          </p:nvSpPr>
          <p:spPr bwMode="hidden">
            <a:xfrm rot="21136207" flipH="1">
              <a:off x="2959" y="943"/>
              <a:ext cx="268" cy="158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5" name="Freeform 42"/>
            <p:cNvSpPr>
              <a:spLocks/>
            </p:cNvSpPr>
            <p:nvPr/>
          </p:nvSpPr>
          <p:spPr bwMode="hidden">
            <a:xfrm rot="84182" flipH="1">
              <a:off x="3254" y="848"/>
              <a:ext cx="454" cy="71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6" name="Freeform 43"/>
            <p:cNvSpPr>
              <a:spLocks/>
            </p:cNvSpPr>
            <p:nvPr/>
          </p:nvSpPr>
          <p:spPr bwMode="hidden">
            <a:xfrm rot="84182" flipH="1">
              <a:off x="3013" y="842"/>
              <a:ext cx="244" cy="111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7" name="Freeform 44"/>
            <p:cNvSpPr>
              <a:spLocks/>
            </p:cNvSpPr>
            <p:nvPr/>
          </p:nvSpPr>
          <p:spPr bwMode="hidden">
            <a:xfrm rot="802576" flipH="1">
              <a:off x="3324" y="797"/>
              <a:ext cx="399" cy="69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8" name="Freeform 45"/>
            <p:cNvSpPr>
              <a:spLocks/>
            </p:cNvSpPr>
            <p:nvPr/>
          </p:nvSpPr>
          <p:spPr bwMode="hidden">
            <a:xfrm rot="802576" flipH="1">
              <a:off x="3115" y="729"/>
              <a:ext cx="214" cy="108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9" name="Freeform 46"/>
            <p:cNvSpPr>
              <a:spLocks/>
            </p:cNvSpPr>
            <p:nvPr/>
          </p:nvSpPr>
          <p:spPr bwMode="hidden">
            <a:xfrm rot="1277471" flipH="1">
              <a:off x="3350" y="775"/>
              <a:ext cx="399" cy="70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00" name="Freeform 47"/>
            <p:cNvSpPr>
              <a:spLocks/>
            </p:cNvSpPr>
            <p:nvPr/>
          </p:nvSpPr>
          <p:spPr bwMode="hidden">
            <a:xfrm rot="1277471" flipH="1">
              <a:off x="3151" y="665"/>
              <a:ext cx="214" cy="110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01" name="Freeform 48"/>
            <p:cNvSpPr>
              <a:spLocks/>
            </p:cNvSpPr>
            <p:nvPr/>
          </p:nvSpPr>
          <p:spPr bwMode="hidden">
            <a:xfrm rot="2028410" flipH="1">
              <a:off x="3394" y="745"/>
              <a:ext cx="399" cy="69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02" name="Freeform 49"/>
            <p:cNvSpPr>
              <a:spLocks/>
            </p:cNvSpPr>
            <p:nvPr/>
          </p:nvSpPr>
          <p:spPr bwMode="hidden">
            <a:xfrm rot="2028410" flipH="1">
              <a:off x="3222" y="574"/>
              <a:ext cx="214" cy="109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03" name="Freeform 50"/>
            <p:cNvSpPr>
              <a:spLocks/>
            </p:cNvSpPr>
            <p:nvPr/>
          </p:nvSpPr>
          <p:spPr bwMode="hidden">
            <a:xfrm rot="2664424" flipH="1">
              <a:off x="3433" y="700"/>
              <a:ext cx="404" cy="69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04" name="Freeform 51"/>
            <p:cNvSpPr>
              <a:spLocks/>
            </p:cNvSpPr>
            <p:nvPr/>
          </p:nvSpPr>
          <p:spPr bwMode="hidden">
            <a:xfrm rot="2664424" flipH="1">
              <a:off x="3290" y="481"/>
              <a:ext cx="217" cy="109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05" name="Freeform 52"/>
            <p:cNvSpPr>
              <a:spLocks/>
            </p:cNvSpPr>
            <p:nvPr/>
          </p:nvSpPr>
          <p:spPr bwMode="hidden">
            <a:xfrm rot="3473776" flipH="1">
              <a:off x="3518" y="685"/>
              <a:ext cx="356" cy="70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06" name="Freeform 53"/>
            <p:cNvSpPr>
              <a:spLocks/>
            </p:cNvSpPr>
            <p:nvPr/>
          </p:nvSpPr>
          <p:spPr bwMode="hidden">
            <a:xfrm rot="3473776" flipH="1">
              <a:off x="3438" y="450"/>
              <a:ext cx="191" cy="109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07" name="Freeform 54"/>
            <p:cNvSpPr>
              <a:spLocks/>
            </p:cNvSpPr>
            <p:nvPr/>
          </p:nvSpPr>
          <p:spPr bwMode="hidden">
            <a:xfrm rot="4126480" flipH="1">
              <a:off x="3577" y="673"/>
              <a:ext cx="342" cy="69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08" name="Freeform 55"/>
            <p:cNvSpPr>
              <a:spLocks/>
            </p:cNvSpPr>
            <p:nvPr/>
          </p:nvSpPr>
          <p:spPr bwMode="hidden">
            <a:xfrm rot="4126480" flipH="1">
              <a:off x="3541" y="421"/>
              <a:ext cx="184" cy="109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09" name="Freeform 56"/>
            <p:cNvSpPr>
              <a:spLocks/>
            </p:cNvSpPr>
            <p:nvPr/>
          </p:nvSpPr>
          <p:spPr bwMode="hidden">
            <a:xfrm rot="-1325434">
              <a:off x="3864" y="705"/>
              <a:ext cx="398" cy="70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10" name="Freeform 57"/>
            <p:cNvSpPr>
              <a:spLocks/>
            </p:cNvSpPr>
            <p:nvPr/>
          </p:nvSpPr>
          <p:spPr bwMode="hidden">
            <a:xfrm rot="-1325434">
              <a:off x="4246" y="592"/>
              <a:ext cx="214" cy="109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11" name="Freeform 58"/>
            <p:cNvSpPr>
              <a:spLocks/>
            </p:cNvSpPr>
            <p:nvPr/>
          </p:nvSpPr>
          <p:spPr bwMode="hidden">
            <a:xfrm rot="-1921064">
              <a:off x="3819" y="681"/>
              <a:ext cx="399" cy="70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12" name="Freeform 59"/>
            <p:cNvSpPr>
              <a:spLocks/>
            </p:cNvSpPr>
            <p:nvPr/>
          </p:nvSpPr>
          <p:spPr bwMode="hidden">
            <a:xfrm rot="-1921064">
              <a:off x="4181" y="518"/>
              <a:ext cx="214" cy="110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13" name="Freeform 60"/>
            <p:cNvSpPr>
              <a:spLocks/>
            </p:cNvSpPr>
            <p:nvPr/>
          </p:nvSpPr>
          <p:spPr bwMode="hidden">
            <a:xfrm rot="4578755" flipH="1">
              <a:off x="3632" y="690"/>
              <a:ext cx="332" cy="47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14" name="Freeform 61"/>
            <p:cNvSpPr>
              <a:spLocks/>
            </p:cNvSpPr>
            <p:nvPr/>
          </p:nvSpPr>
          <p:spPr bwMode="hidden">
            <a:xfrm rot="4578755" flipH="1">
              <a:off x="3639" y="447"/>
              <a:ext cx="178" cy="75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15" name="Freeform 62"/>
            <p:cNvSpPr>
              <a:spLocks/>
            </p:cNvSpPr>
            <p:nvPr/>
          </p:nvSpPr>
          <p:spPr bwMode="hidden">
            <a:xfrm rot="-3857755">
              <a:off x="3715" y="678"/>
              <a:ext cx="343" cy="60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16" name="Freeform 63"/>
            <p:cNvSpPr>
              <a:spLocks/>
            </p:cNvSpPr>
            <p:nvPr/>
          </p:nvSpPr>
          <p:spPr bwMode="hidden">
            <a:xfrm rot="-3857755">
              <a:off x="3926" y="433"/>
              <a:ext cx="184" cy="93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17" name="Freeform 64"/>
            <p:cNvSpPr>
              <a:spLocks/>
            </p:cNvSpPr>
            <p:nvPr/>
          </p:nvSpPr>
          <p:spPr bwMode="hidden">
            <a:xfrm rot="-2777260">
              <a:off x="3758" y="671"/>
              <a:ext cx="373" cy="87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18" name="Freeform 65"/>
            <p:cNvSpPr>
              <a:spLocks/>
            </p:cNvSpPr>
            <p:nvPr/>
          </p:nvSpPr>
          <p:spPr bwMode="hidden">
            <a:xfrm rot="-2777260">
              <a:off x="4061" y="460"/>
              <a:ext cx="200" cy="136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19" name="Freeform 66"/>
            <p:cNvSpPr>
              <a:spLocks/>
            </p:cNvSpPr>
            <p:nvPr/>
          </p:nvSpPr>
          <p:spPr bwMode="hidden">
            <a:xfrm rot="-4903748">
              <a:off x="3695" y="685"/>
              <a:ext cx="308" cy="28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20" name="Freeform 67"/>
            <p:cNvSpPr>
              <a:spLocks/>
            </p:cNvSpPr>
            <p:nvPr/>
          </p:nvSpPr>
          <p:spPr bwMode="hidden">
            <a:xfrm rot="-4903748">
              <a:off x="3809" y="447"/>
              <a:ext cx="165" cy="43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21" name="Freeform 68"/>
            <p:cNvSpPr>
              <a:spLocks/>
            </p:cNvSpPr>
            <p:nvPr/>
          </p:nvSpPr>
          <p:spPr bwMode="hidden">
            <a:xfrm rot="18335692" flipH="1">
              <a:off x="3278" y="1175"/>
              <a:ext cx="557" cy="101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22" name="Freeform 69"/>
            <p:cNvSpPr>
              <a:spLocks/>
            </p:cNvSpPr>
            <p:nvPr/>
          </p:nvSpPr>
          <p:spPr bwMode="hidden">
            <a:xfrm rot="18335692" flipH="1">
              <a:off x="3186" y="1510"/>
              <a:ext cx="299" cy="158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23" name="Freeform 70"/>
            <p:cNvSpPr>
              <a:spLocks/>
            </p:cNvSpPr>
            <p:nvPr/>
          </p:nvSpPr>
          <p:spPr bwMode="hidden">
            <a:xfrm rot="17542885" flipH="1">
              <a:off x="3362" y="1208"/>
              <a:ext cx="515" cy="101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24" name="Freeform 71"/>
            <p:cNvSpPr>
              <a:spLocks/>
            </p:cNvSpPr>
            <p:nvPr/>
          </p:nvSpPr>
          <p:spPr bwMode="hidden">
            <a:xfrm rot="17542885" flipH="1">
              <a:off x="3364" y="1550"/>
              <a:ext cx="276" cy="158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25" name="Freeform 72"/>
            <p:cNvSpPr>
              <a:spLocks/>
            </p:cNvSpPr>
            <p:nvPr/>
          </p:nvSpPr>
          <p:spPr bwMode="hidden">
            <a:xfrm rot="16870650" flipH="1">
              <a:off x="3452" y="1220"/>
              <a:ext cx="495" cy="91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26" name="Freeform 73"/>
            <p:cNvSpPr>
              <a:spLocks/>
            </p:cNvSpPr>
            <p:nvPr/>
          </p:nvSpPr>
          <p:spPr bwMode="hidden">
            <a:xfrm rot="16870650" flipH="1">
              <a:off x="3525" y="1567"/>
              <a:ext cx="265" cy="142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27" name="Freeform 74"/>
            <p:cNvSpPr>
              <a:spLocks/>
            </p:cNvSpPr>
            <p:nvPr/>
          </p:nvSpPr>
          <p:spPr bwMode="hidden">
            <a:xfrm rot="3144576">
              <a:off x="3801" y="1158"/>
              <a:ext cx="557" cy="101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28" name="Freeform 75"/>
            <p:cNvSpPr>
              <a:spLocks/>
            </p:cNvSpPr>
            <p:nvPr/>
          </p:nvSpPr>
          <p:spPr bwMode="hidden">
            <a:xfrm rot="3144576">
              <a:off x="4165" y="1485"/>
              <a:ext cx="299" cy="159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29" name="Freeform 76"/>
            <p:cNvSpPr>
              <a:spLocks/>
            </p:cNvSpPr>
            <p:nvPr/>
          </p:nvSpPr>
          <p:spPr bwMode="hidden">
            <a:xfrm rot="3745735">
              <a:off x="3762" y="1196"/>
              <a:ext cx="533" cy="97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30" name="Freeform 77"/>
            <p:cNvSpPr>
              <a:spLocks/>
            </p:cNvSpPr>
            <p:nvPr/>
          </p:nvSpPr>
          <p:spPr bwMode="hidden">
            <a:xfrm rot="3745735">
              <a:off x="4047" y="1543"/>
              <a:ext cx="286" cy="152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31" name="Freeform 78"/>
            <p:cNvSpPr>
              <a:spLocks/>
            </p:cNvSpPr>
            <p:nvPr/>
          </p:nvSpPr>
          <p:spPr bwMode="hidden">
            <a:xfrm rot="4286818">
              <a:off x="3705" y="1235"/>
              <a:ext cx="517" cy="79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32" name="Freeform 79"/>
            <p:cNvSpPr>
              <a:spLocks/>
            </p:cNvSpPr>
            <p:nvPr/>
          </p:nvSpPr>
          <p:spPr bwMode="hidden">
            <a:xfrm rot="4286818">
              <a:off x="3923" y="1585"/>
              <a:ext cx="278" cy="125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33" name="Freeform 80"/>
            <p:cNvSpPr>
              <a:spLocks/>
            </p:cNvSpPr>
            <p:nvPr/>
          </p:nvSpPr>
          <p:spPr bwMode="hidden">
            <a:xfrm rot="4898956">
              <a:off x="3665" y="1252"/>
              <a:ext cx="475" cy="80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34" name="Freeform 81"/>
            <p:cNvSpPr>
              <a:spLocks/>
            </p:cNvSpPr>
            <p:nvPr/>
          </p:nvSpPr>
          <p:spPr bwMode="hidden">
            <a:xfrm rot="4898956">
              <a:off x="3804" y="1581"/>
              <a:ext cx="255" cy="125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35" name="Freeform 82"/>
            <p:cNvSpPr>
              <a:spLocks/>
            </p:cNvSpPr>
            <p:nvPr/>
          </p:nvSpPr>
          <p:spPr bwMode="hidden">
            <a:xfrm rot="5755659">
              <a:off x="3570" y="1267"/>
              <a:ext cx="464" cy="60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36" name="Freeform 83"/>
            <p:cNvSpPr>
              <a:spLocks/>
            </p:cNvSpPr>
            <p:nvPr/>
          </p:nvSpPr>
          <p:spPr bwMode="hidden">
            <a:xfrm rot="5755659">
              <a:off x="3618" y="1599"/>
              <a:ext cx="249" cy="95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37" name="Freeform 84"/>
            <p:cNvSpPr>
              <a:spLocks/>
            </p:cNvSpPr>
            <p:nvPr/>
          </p:nvSpPr>
          <p:spPr bwMode="hidden">
            <a:xfrm flipH="1">
              <a:off x="3553" y="1154"/>
              <a:ext cx="157" cy="478"/>
            </a:xfrm>
            <a:custGeom>
              <a:avLst/>
              <a:gdLst>
                <a:gd name="T0" fmla="*/ 0 w 776"/>
                <a:gd name="T1" fmla="*/ 0 h 2368"/>
                <a:gd name="T2" fmla="*/ 0 w 776"/>
                <a:gd name="T3" fmla="*/ 0 h 2368"/>
                <a:gd name="T4" fmla="*/ 0 w 776"/>
                <a:gd name="T5" fmla="*/ 0 h 2368"/>
                <a:gd name="T6" fmla="*/ 0 w 776"/>
                <a:gd name="T7" fmla="*/ 0 h 2368"/>
                <a:gd name="T8" fmla="*/ 0 w 776"/>
                <a:gd name="T9" fmla="*/ 0 h 2368"/>
                <a:gd name="T10" fmla="*/ 0 w 776"/>
                <a:gd name="T11" fmla="*/ 0 h 2368"/>
                <a:gd name="T12" fmla="*/ 0 w 776"/>
                <a:gd name="T13" fmla="*/ 0 h 2368"/>
                <a:gd name="T14" fmla="*/ 0 w 776"/>
                <a:gd name="T15" fmla="*/ 0 h 2368"/>
                <a:gd name="T16" fmla="*/ 0 w 776"/>
                <a:gd name="T17" fmla="*/ 0 h 2368"/>
                <a:gd name="T18" fmla="*/ 0 w 776"/>
                <a:gd name="T19" fmla="*/ 0 h 2368"/>
                <a:gd name="T20" fmla="*/ 0 w 776"/>
                <a:gd name="T21" fmla="*/ 0 h 2368"/>
                <a:gd name="T22" fmla="*/ 0 w 776"/>
                <a:gd name="T23" fmla="*/ 0 h 2368"/>
                <a:gd name="T24" fmla="*/ 0 w 776"/>
                <a:gd name="T25" fmla="*/ 0 h 2368"/>
                <a:gd name="T26" fmla="*/ 0 w 776"/>
                <a:gd name="T27" fmla="*/ 0 h 2368"/>
                <a:gd name="T28" fmla="*/ 0 w 776"/>
                <a:gd name="T29" fmla="*/ 0 h 2368"/>
                <a:gd name="T30" fmla="*/ 0 w 776"/>
                <a:gd name="T31" fmla="*/ 0 h 2368"/>
                <a:gd name="T32" fmla="*/ 0 w 776"/>
                <a:gd name="T33" fmla="*/ 0 h 2368"/>
                <a:gd name="T34" fmla="*/ 0 w 776"/>
                <a:gd name="T35" fmla="*/ 0 h 2368"/>
                <a:gd name="T36" fmla="*/ 0 w 776"/>
                <a:gd name="T37" fmla="*/ 0 h 2368"/>
                <a:gd name="T38" fmla="*/ 0 w 776"/>
                <a:gd name="T39" fmla="*/ 0 h 2368"/>
                <a:gd name="T40" fmla="*/ 0 w 776"/>
                <a:gd name="T41" fmla="*/ 0 h 2368"/>
                <a:gd name="T42" fmla="*/ 0 w 776"/>
                <a:gd name="T43" fmla="*/ 0 h 2368"/>
                <a:gd name="T44" fmla="*/ 0 w 776"/>
                <a:gd name="T45" fmla="*/ 0 h 2368"/>
                <a:gd name="T46" fmla="*/ 0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rgbClr val="FF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38" name="Arc 85"/>
            <p:cNvSpPr>
              <a:spLocks/>
            </p:cNvSpPr>
            <p:nvPr/>
          </p:nvSpPr>
          <p:spPr bwMode="hidden">
            <a:xfrm flipH="1">
              <a:off x="3268" y="982"/>
              <a:ext cx="687" cy="745"/>
            </a:xfrm>
            <a:custGeom>
              <a:avLst/>
              <a:gdLst>
                <a:gd name="T0" fmla="*/ 0 w 21600"/>
                <a:gd name="T1" fmla="*/ 0 h 21602"/>
                <a:gd name="T2" fmla="*/ 0 w 21600"/>
                <a:gd name="T3" fmla="*/ 0 h 21602"/>
                <a:gd name="T4" fmla="*/ 0 w 21600"/>
                <a:gd name="T5" fmla="*/ 0 h 2160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2" fill="none" extrusionOk="0">
                  <a:moveTo>
                    <a:pt x="5466" y="0"/>
                  </a:moveTo>
                  <a:cubicBezTo>
                    <a:pt x="14970" y="2486"/>
                    <a:pt x="21600" y="11073"/>
                    <a:pt x="21600" y="20897"/>
                  </a:cubicBezTo>
                  <a:cubicBezTo>
                    <a:pt x="21600" y="21132"/>
                    <a:pt x="21596" y="21367"/>
                    <a:pt x="21588" y="21601"/>
                  </a:cubicBezTo>
                </a:path>
                <a:path w="21600" h="21602" stroke="0" extrusionOk="0">
                  <a:moveTo>
                    <a:pt x="5466" y="0"/>
                  </a:moveTo>
                  <a:cubicBezTo>
                    <a:pt x="14970" y="2486"/>
                    <a:pt x="21600" y="11073"/>
                    <a:pt x="21600" y="20897"/>
                  </a:cubicBezTo>
                  <a:cubicBezTo>
                    <a:pt x="21600" y="21132"/>
                    <a:pt x="21596" y="21367"/>
                    <a:pt x="21588" y="21601"/>
                  </a:cubicBezTo>
                  <a:lnTo>
                    <a:pt x="0" y="20897"/>
                  </a:lnTo>
                  <a:lnTo>
                    <a:pt x="5466" y="0"/>
                  </a:lnTo>
                  <a:close/>
                </a:path>
              </a:pathLst>
            </a:custGeom>
            <a:noFill/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39" name="Arc 86"/>
            <p:cNvSpPr>
              <a:spLocks/>
            </p:cNvSpPr>
            <p:nvPr/>
          </p:nvSpPr>
          <p:spPr bwMode="hidden">
            <a:xfrm flipV="1">
              <a:off x="3887" y="532"/>
              <a:ext cx="830" cy="661"/>
            </a:xfrm>
            <a:custGeom>
              <a:avLst/>
              <a:gdLst>
                <a:gd name="T0" fmla="*/ 0 w 36729"/>
                <a:gd name="T1" fmla="*/ 0 h 21600"/>
                <a:gd name="T2" fmla="*/ 0 w 36729"/>
                <a:gd name="T3" fmla="*/ 0 h 21600"/>
                <a:gd name="T4" fmla="*/ 0 w 36729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6729" h="21600" fill="none" extrusionOk="0">
                  <a:moveTo>
                    <a:pt x="36729" y="10451"/>
                  </a:moveTo>
                  <a:cubicBezTo>
                    <a:pt x="32926" y="17330"/>
                    <a:pt x="25686" y="21600"/>
                    <a:pt x="17826" y="21600"/>
                  </a:cubicBezTo>
                  <a:cubicBezTo>
                    <a:pt x="10696" y="21600"/>
                    <a:pt x="4025" y="18081"/>
                    <a:pt x="-1" y="12197"/>
                  </a:cubicBezTo>
                </a:path>
                <a:path w="36729" h="21600" stroke="0" extrusionOk="0">
                  <a:moveTo>
                    <a:pt x="36729" y="10451"/>
                  </a:moveTo>
                  <a:cubicBezTo>
                    <a:pt x="32926" y="17330"/>
                    <a:pt x="25686" y="21600"/>
                    <a:pt x="17826" y="21600"/>
                  </a:cubicBezTo>
                  <a:cubicBezTo>
                    <a:pt x="10696" y="21600"/>
                    <a:pt x="4025" y="18081"/>
                    <a:pt x="-1" y="12197"/>
                  </a:cubicBezTo>
                  <a:lnTo>
                    <a:pt x="17826" y="0"/>
                  </a:lnTo>
                  <a:lnTo>
                    <a:pt x="36729" y="10451"/>
                  </a:lnTo>
                  <a:close/>
                </a:path>
              </a:pathLst>
            </a:custGeom>
            <a:noFill/>
            <a:ln w="9525">
              <a:solidFill>
                <a:srgbClr val="FF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3240" name="Arc 87"/>
            <p:cNvSpPr>
              <a:spLocks/>
            </p:cNvSpPr>
            <p:nvPr/>
          </p:nvSpPr>
          <p:spPr bwMode="hidden">
            <a:xfrm flipH="1">
              <a:off x="3338" y="862"/>
              <a:ext cx="401" cy="769"/>
            </a:xfrm>
            <a:custGeom>
              <a:avLst/>
              <a:gdLst>
                <a:gd name="T0" fmla="*/ 0 w 28940"/>
                <a:gd name="T1" fmla="*/ 0 h 22305"/>
                <a:gd name="T2" fmla="*/ 0 w 28940"/>
                <a:gd name="T3" fmla="*/ 0 h 22305"/>
                <a:gd name="T4" fmla="*/ 0 w 28940"/>
                <a:gd name="T5" fmla="*/ 0 h 223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8940" h="22305" fill="none" extrusionOk="0">
                  <a:moveTo>
                    <a:pt x="0" y="1285"/>
                  </a:moveTo>
                  <a:cubicBezTo>
                    <a:pt x="2353" y="434"/>
                    <a:pt x="4837" y="0"/>
                    <a:pt x="7340" y="0"/>
                  </a:cubicBezTo>
                  <a:cubicBezTo>
                    <a:pt x="19269" y="0"/>
                    <a:pt x="28940" y="9670"/>
                    <a:pt x="28940" y="21600"/>
                  </a:cubicBezTo>
                  <a:cubicBezTo>
                    <a:pt x="28940" y="21835"/>
                    <a:pt x="28936" y="22070"/>
                    <a:pt x="28928" y="22304"/>
                  </a:cubicBezTo>
                </a:path>
                <a:path w="28940" h="22305" stroke="0" extrusionOk="0">
                  <a:moveTo>
                    <a:pt x="0" y="1285"/>
                  </a:moveTo>
                  <a:cubicBezTo>
                    <a:pt x="2353" y="434"/>
                    <a:pt x="4837" y="0"/>
                    <a:pt x="7340" y="0"/>
                  </a:cubicBezTo>
                  <a:cubicBezTo>
                    <a:pt x="19269" y="0"/>
                    <a:pt x="28940" y="9670"/>
                    <a:pt x="28940" y="21600"/>
                  </a:cubicBezTo>
                  <a:cubicBezTo>
                    <a:pt x="28940" y="21835"/>
                    <a:pt x="28936" y="22070"/>
                    <a:pt x="28928" y="22304"/>
                  </a:cubicBezTo>
                  <a:lnTo>
                    <a:pt x="7340" y="21600"/>
                  </a:lnTo>
                  <a:lnTo>
                    <a:pt x="0" y="1285"/>
                  </a:lnTo>
                  <a:close/>
                </a:path>
              </a:pathLst>
            </a:custGeom>
            <a:noFill/>
            <a:ln w="9525">
              <a:solidFill>
                <a:srgbClr val="FF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1" name="Arc 88"/>
            <p:cNvSpPr>
              <a:spLocks/>
            </p:cNvSpPr>
            <p:nvPr/>
          </p:nvSpPr>
          <p:spPr bwMode="hidden">
            <a:xfrm flipH="1">
              <a:off x="3053" y="902"/>
              <a:ext cx="652" cy="768"/>
            </a:xfrm>
            <a:custGeom>
              <a:avLst/>
              <a:gdLst>
                <a:gd name="T0" fmla="*/ 0 w 30473"/>
                <a:gd name="T1" fmla="*/ 0 h 22305"/>
                <a:gd name="T2" fmla="*/ 0 w 30473"/>
                <a:gd name="T3" fmla="*/ 0 h 22305"/>
                <a:gd name="T4" fmla="*/ 0 w 30473"/>
                <a:gd name="T5" fmla="*/ 0 h 223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0473" h="22305" fill="none" extrusionOk="0">
                  <a:moveTo>
                    <a:pt x="-1" y="1906"/>
                  </a:moveTo>
                  <a:cubicBezTo>
                    <a:pt x="2789" y="649"/>
                    <a:pt x="5813" y="0"/>
                    <a:pt x="8873" y="0"/>
                  </a:cubicBezTo>
                  <a:cubicBezTo>
                    <a:pt x="20802" y="0"/>
                    <a:pt x="30473" y="9670"/>
                    <a:pt x="30473" y="21600"/>
                  </a:cubicBezTo>
                  <a:cubicBezTo>
                    <a:pt x="30473" y="21835"/>
                    <a:pt x="30469" y="22070"/>
                    <a:pt x="30461" y="22304"/>
                  </a:cubicBezTo>
                </a:path>
                <a:path w="30473" h="22305" stroke="0" extrusionOk="0">
                  <a:moveTo>
                    <a:pt x="-1" y="1906"/>
                  </a:moveTo>
                  <a:cubicBezTo>
                    <a:pt x="2789" y="649"/>
                    <a:pt x="5813" y="0"/>
                    <a:pt x="8873" y="0"/>
                  </a:cubicBezTo>
                  <a:cubicBezTo>
                    <a:pt x="20802" y="0"/>
                    <a:pt x="30473" y="9670"/>
                    <a:pt x="30473" y="21600"/>
                  </a:cubicBezTo>
                  <a:cubicBezTo>
                    <a:pt x="30473" y="21835"/>
                    <a:pt x="30469" y="22070"/>
                    <a:pt x="30461" y="22304"/>
                  </a:cubicBezTo>
                  <a:lnTo>
                    <a:pt x="8873" y="21600"/>
                  </a:lnTo>
                  <a:lnTo>
                    <a:pt x="-1" y="1906"/>
                  </a:lnTo>
                  <a:close/>
                </a:path>
              </a:pathLst>
            </a:custGeom>
            <a:noFill/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2" name="Arc 89"/>
            <p:cNvSpPr>
              <a:spLocks/>
            </p:cNvSpPr>
            <p:nvPr/>
          </p:nvSpPr>
          <p:spPr bwMode="hidden">
            <a:xfrm flipH="1">
              <a:off x="2996" y="762"/>
              <a:ext cx="768" cy="769"/>
            </a:xfrm>
            <a:custGeom>
              <a:avLst/>
              <a:gdLst>
                <a:gd name="T0" fmla="*/ 0 w 34455"/>
                <a:gd name="T1" fmla="*/ 0 h 22305"/>
                <a:gd name="T2" fmla="*/ 0 w 34455"/>
                <a:gd name="T3" fmla="*/ 0 h 22305"/>
                <a:gd name="T4" fmla="*/ 0 w 34455"/>
                <a:gd name="T5" fmla="*/ 0 h 223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4455" h="22305" fill="none" extrusionOk="0">
                  <a:moveTo>
                    <a:pt x="0" y="4241"/>
                  </a:moveTo>
                  <a:cubicBezTo>
                    <a:pt x="3720" y="1486"/>
                    <a:pt x="8226" y="0"/>
                    <a:pt x="12855" y="0"/>
                  </a:cubicBezTo>
                  <a:cubicBezTo>
                    <a:pt x="24784" y="0"/>
                    <a:pt x="34455" y="9670"/>
                    <a:pt x="34455" y="21600"/>
                  </a:cubicBezTo>
                  <a:cubicBezTo>
                    <a:pt x="34455" y="21835"/>
                    <a:pt x="34451" y="22070"/>
                    <a:pt x="34443" y="22304"/>
                  </a:cubicBezTo>
                </a:path>
                <a:path w="34455" h="22305" stroke="0" extrusionOk="0">
                  <a:moveTo>
                    <a:pt x="0" y="4241"/>
                  </a:moveTo>
                  <a:cubicBezTo>
                    <a:pt x="3720" y="1486"/>
                    <a:pt x="8226" y="0"/>
                    <a:pt x="12855" y="0"/>
                  </a:cubicBezTo>
                  <a:cubicBezTo>
                    <a:pt x="24784" y="0"/>
                    <a:pt x="34455" y="9670"/>
                    <a:pt x="34455" y="21600"/>
                  </a:cubicBezTo>
                  <a:cubicBezTo>
                    <a:pt x="34455" y="21835"/>
                    <a:pt x="34451" y="22070"/>
                    <a:pt x="34443" y="22304"/>
                  </a:cubicBezTo>
                  <a:lnTo>
                    <a:pt x="12855" y="21600"/>
                  </a:lnTo>
                  <a:lnTo>
                    <a:pt x="0" y="4241"/>
                  </a:lnTo>
                  <a:close/>
                </a:path>
              </a:pathLst>
            </a:custGeom>
            <a:noFill/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3" name="Arc 90"/>
            <p:cNvSpPr>
              <a:spLocks/>
            </p:cNvSpPr>
            <p:nvPr/>
          </p:nvSpPr>
          <p:spPr bwMode="hidden">
            <a:xfrm>
              <a:off x="3846" y="870"/>
              <a:ext cx="123" cy="769"/>
            </a:xfrm>
            <a:custGeom>
              <a:avLst/>
              <a:gdLst>
                <a:gd name="T0" fmla="*/ 0 w 34812"/>
                <a:gd name="T1" fmla="*/ 0 h 22305"/>
                <a:gd name="T2" fmla="*/ 0 w 34812"/>
                <a:gd name="T3" fmla="*/ 0 h 22305"/>
                <a:gd name="T4" fmla="*/ 0 w 34812"/>
                <a:gd name="T5" fmla="*/ 0 h 223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4812" h="22305" fill="none" extrusionOk="0">
                  <a:moveTo>
                    <a:pt x="-1" y="4511"/>
                  </a:moveTo>
                  <a:cubicBezTo>
                    <a:pt x="3783" y="1586"/>
                    <a:pt x="8429" y="0"/>
                    <a:pt x="13212" y="0"/>
                  </a:cubicBezTo>
                  <a:cubicBezTo>
                    <a:pt x="25141" y="0"/>
                    <a:pt x="34812" y="9670"/>
                    <a:pt x="34812" y="21600"/>
                  </a:cubicBezTo>
                  <a:cubicBezTo>
                    <a:pt x="34812" y="21835"/>
                    <a:pt x="34808" y="22070"/>
                    <a:pt x="34800" y="22304"/>
                  </a:cubicBezTo>
                </a:path>
                <a:path w="34812" h="22305" stroke="0" extrusionOk="0">
                  <a:moveTo>
                    <a:pt x="-1" y="4511"/>
                  </a:moveTo>
                  <a:cubicBezTo>
                    <a:pt x="3783" y="1586"/>
                    <a:pt x="8429" y="0"/>
                    <a:pt x="13212" y="0"/>
                  </a:cubicBezTo>
                  <a:cubicBezTo>
                    <a:pt x="25141" y="0"/>
                    <a:pt x="34812" y="9670"/>
                    <a:pt x="34812" y="21600"/>
                  </a:cubicBezTo>
                  <a:cubicBezTo>
                    <a:pt x="34812" y="21835"/>
                    <a:pt x="34808" y="22070"/>
                    <a:pt x="34800" y="22304"/>
                  </a:cubicBezTo>
                  <a:lnTo>
                    <a:pt x="13212" y="21600"/>
                  </a:lnTo>
                  <a:lnTo>
                    <a:pt x="-1" y="4511"/>
                  </a:lnTo>
                  <a:close/>
                </a:path>
              </a:pathLst>
            </a:custGeom>
            <a:noFill/>
            <a:ln w="952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4" name="Arc 91"/>
            <p:cNvSpPr>
              <a:spLocks/>
            </p:cNvSpPr>
            <p:nvPr/>
          </p:nvSpPr>
          <p:spPr bwMode="hidden">
            <a:xfrm>
              <a:off x="3879" y="866"/>
              <a:ext cx="324" cy="769"/>
            </a:xfrm>
            <a:custGeom>
              <a:avLst/>
              <a:gdLst>
                <a:gd name="T0" fmla="*/ 0 w 34812"/>
                <a:gd name="T1" fmla="*/ 0 h 22305"/>
                <a:gd name="T2" fmla="*/ 0 w 34812"/>
                <a:gd name="T3" fmla="*/ 0 h 22305"/>
                <a:gd name="T4" fmla="*/ 0 w 34812"/>
                <a:gd name="T5" fmla="*/ 0 h 223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4812" h="22305" fill="none" extrusionOk="0">
                  <a:moveTo>
                    <a:pt x="-1" y="4511"/>
                  </a:moveTo>
                  <a:cubicBezTo>
                    <a:pt x="3783" y="1586"/>
                    <a:pt x="8429" y="0"/>
                    <a:pt x="13212" y="0"/>
                  </a:cubicBezTo>
                  <a:cubicBezTo>
                    <a:pt x="25141" y="0"/>
                    <a:pt x="34812" y="9670"/>
                    <a:pt x="34812" y="21600"/>
                  </a:cubicBezTo>
                  <a:cubicBezTo>
                    <a:pt x="34812" y="21835"/>
                    <a:pt x="34808" y="22070"/>
                    <a:pt x="34800" y="22304"/>
                  </a:cubicBezTo>
                </a:path>
                <a:path w="34812" h="22305" stroke="0" extrusionOk="0">
                  <a:moveTo>
                    <a:pt x="-1" y="4511"/>
                  </a:moveTo>
                  <a:cubicBezTo>
                    <a:pt x="3783" y="1586"/>
                    <a:pt x="8429" y="0"/>
                    <a:pt x="13212" y="0"/>
                  </a:cubicBezTo>
                  <a:cubicBezTo>
                    <a:pt x="25141" y="0"/>
                    <a:pt x="34812" y="9670"/>
                    <a:pt x="34812" y="21600"/>
                  </a:cubicBezTo>
                  <a:cubicBezTo>
                    <a:pt x="34812" y="21835"/>
                    <a:pt x="34808" y="22070"/>
                    <a:pt x="34800" y="22304"/>
                  </a:cubicBezTo>
                  <a:lnTo>
                    <a:pt x="13212" y="21600"/>
                  </a:lnTo>
                  <a:lnTo>
                    <a:pt x="-1" y="4511"/>
                  </a:lnTo>
                  <a:close/>
                </a:path>
              </a:pathLst>
            </a:custGeom>
            <a:noFill/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5" name="Arc 92"/>
            <p:cNvSpPr>
              <a:spLocks/>
            </p:cNvSpPr>
            <p:nvPr/>
          </p:nvSpPr>
          <p:spPr bwMode="hidden">
            <a:xfrm>
              <a:off x="3907" y="766"/>
              <a:ext cx="461" cy="769"/>
            </a:xfrm>
            <a:custGeom>
              <a:avLst/>
              <a:gdLst>
                <a:gd name="T0" fmla="*/ 0 w 34812"/>
                <a:gd name="T1" fmla="*/ 0 h 22305"/>
                <a:gd name="T2" fmla="*/ 0 w 34812"/>
                <a:gd name="T3" fmla="*/ 0 h 22305"/>
                <a:gd name="T4" fmla="*/ 0 w 34812"/>
                <a:gd name="T5" fmla="*/ 0 h 223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4812" h="22305" fill="none" extrusionOk="0">
                  <a:moveTo>
                    <a:pt x="-1" y="4511"/>
                  </a:moveTo>
                  <a:cubicBezTo>
                    <a:pt x="3783" y="1586"/>
                    <a:pt x="8429" y="0"/>
                    <a:pt x="13212" y="0"/>
                  </a:cubicBezTo>
                  <a:cubicBezTo>
                    <a:pt x="25141" y="0"/>
                    <a:pt x="34812" y="9670"/>
                    <a:pt x="34812" y="21600"/>
                  </a:cubicBezTo>
                  <a:cubicBezTo>
                    <a:pt x="34812" y="21835"/>
                    <a:pt x="34808" y="22070"/>
                    <a:pt x="34800" y="22304"/>
                  </a:cubicBezTo>
                </a:path>
                <a:path w="34812" h="22305" stroke="0" extrusionOk="0">
                  <a:moveTo>
                    <a:pt x="-1" y="4511"/>
                  </a:moveTo>
                  <a:cubicBezTo>
                    <a:pt x="3783" y="1586"/>
                    <a:pt x="8429" y="0"/>
                    <a:pt x="13212" y="0"/>
                  </a:cubicBezTo>
                  <a:cubicBezTo>
                    <a:pt x="25141" y="0"/>
                    <a:pt x="34812" y="9670"/>
                    <a:pt x="34812" y="21600"/>
                  </a:cubicBezTo>
                  <a:cubicBezTo>
                    <a:pt x="34812" y="21835"/>
                    <a:pt x="34808" y="22070"/>
                    <a:pt x="34800" y="22304"/>
                  </a:cubicBezTo>
                  <a:lnTo>
                    <a:pt x="13212" y="21600"/>
                  </a:lnTo>
                  <a:lnTo>
                    <a:pt x="-1" y="4511"/>
                  </a:lnTo>
                  <a:close/>
                </a:path>
              </a:pathLst>
            </a:custGeom>
            <a:noFill/>
            <a:ln w="9525">
              <a:solidFill>
                <a:srgbClr val="FF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6" name="Freeform 93"/>
            <p:cNvSpPr>
              <a:spLocks/>
            </p:cNvSpPr>
            <p:nvPr/>
          </p:nvSpPr>
          <p:spPr bwMode="hidden">
            <a:xfrm>
              <a:off x="3996" y="1236"/>
              <a:ext cx="156" cy="478"/>
            </a:xfrm>
            <a:custGeom>
              <a:avLst/>
              <a:gdLst>
                <a:gd name="T0" fmla="*/ 0 w 776"/>
                <a:gd name="T1" fmla="*/ 0 h 2368"/>
                <a:gd name="T2" fmla="*/ 0 w 776"/>
                <a:gd name="T3" fmla="*/ 0 h 2368"/>
                <a:gd name="T4" fmla="*/ 0 w 776"/>
                <a:gd name="T5" fmla="*/ 0 h 2368"/>
                <a:gd name="T6" fmla="*/ 0 w 776"/>
                <a:gd name="T7" fmla="*/ 0 h 2368"/>
                <a:gd name="T8" fmla="*/ 0 w 776"/>
                <a:gd name="T9" fmla="*/ 0 h 2368"/>
                <a:gd name="T10" fmla="*/ 0 w 776"/>
                <a:gd name="T11" fmla="*/ 0 h 2368"/>
                <a:gd name="T12" fmla="*/ 0 w 776"/>
                <a:gd name="T13" fmla="*/ 0 h 2368"/>
                <a:gd name="T14" fmla="*/ 0 w 776"/>
                <a:gd name="T15" fmla="*/ 0 h 2368"/>
                <a:gd name="T16" fmla="*/ 0 w 776"/>
                <a:gd name="T17" fmla="*/ 0 h 2368"/>
                <a:gd name="T18" fmla="*/ 0 w 776"/>
                <a:gd name="T19" fmla="*/ 0 h 2368"/>
                <a:gd name="T20" fmla="*/ 0 w 776"/>
                <a:gd name="T21" fmla="*/ 0 h 2368"/>
                <a:gd name="T22" fmla="*/ 0 w 776"/>
                <a:gd name="T23" fmla="*/ 0 h 2368"/>
                <a:gd name="T24" fmla="*/ 0 w 776"/>
                <a:gd name="T25" fmla="*/ 0 h 2368"/>
                <a:gd name="T26" fmla="*/ 0 w 776"/>
                <a:gd name="T27" fmla="*/ 0 h 2368"/>
                <a:gd name="T28" fmla="*/ 0 w 776"/>
                <a:gd name="T29" fmla="*/ 0 h 2368"/>
                <a:gd name="T30" fmla="*/ 0 w 776"/>
                <a:gd name="T31" fmla="*/ 0 h 2368"/>
                <a:gd name="T32" fmla="*/ 0 w 776"/>
                <a:gd name="T33" fmla="*/ 0 h 2368"/>
                <a:gd name="T34" fmla="*/ 0 w 776"/>
                <a:gd name="T35" fmla="*/ 0 h 2368"/>
                <a:gd name="T36" fmla="*/ 0 w 776"/>
                <a:gd name="T37" fmla="*/ 0 h 2368"/>
                <a:gd name="T38" fmla="*/ 0 w 776"/>
                <a:gd name="T39" fmla="*/ 0 h 2368"/>
                <a:gd name="T40" fmla="*/ 0 w 776"/>
                <a:gd name="T41" fmla="*/ 0 h 2368"/>
                <a:gd name="T42" fmla="*/ 0 w 776"/>
                <a:gd name="T43" fmla="*/ 0 h 2368"/>
                <a:gd name="T44" fmla="*/ 0 w 776"/>
                <a:gd name="T45" fmla="*/ 0 h 2368"/>
                <a:gd name="T46" fmla="*/ 0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rgbClr val="FF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7" name="Freeform 94"/>
            <p:cNvSpPr>
              <a:spLocks/>
            </p:cNvSpPr>
            <p:nvPr/>
          </p:nvSpPr>
          <p:spPr bwMode="hidden">
            <a:xfrm rot="19660755" flipV="1">
              <a:off x="3752" y="1079"/>
              <a:ext cx="142" cy="270"/>
            </a:xfrm>
            <a:custGeom>
              <a:avLst/>
              <a:gdLst>
                <a:gd name="T0" fmla="*/ 0 w 776"/>
                <a:gd name="T1" fmla="*/ 0 h 2368"/>
                <a:gd name="T2" fmla="*/ 0 w 776"/>
                <a:gd name="T3" fmla="*/ 0 h 2368"/>
                <a:gd name="T4" fmla="*/ 0 w 776"/>
                <a:gd name="T5" fmla="*/ 0 h 2368"/>
                <a:gd name="T6" fmla="*/ 0 w 776"/>
                <a:gd name="T7" fmla="*/ 0 h 2368"/>
                <a:gd name="T8" fmla="*/ 0 w 776"/>
                <a:gd name="T9" fmla="*/ 0 h 2368"/>
                <a:gd name="T10" fmla="*/ 0 w 776"/>
                <a:gd name="T11" fmla="*/ 0 h 2368"/>
                <a:gd name="T12" fmla="*/ 0 w 776"/>
                <a:gd name="T13" fmla="*/ 0 h 2368"/>
                <a:gd name="T14" fmla="*/ 0 w 776"/>
                <a:gd name="T15" fmla="*/ 0 h 2368"/>
                <a:gd name="T16" fmla="*/ 0 w 776"/>
                <a:gd name="T17" fmla="*/ 0 h 2368"/>
                <a:gd name="T18" fmla="*/ 0 w 776"/>
                <a:gd name="T19" fmla="*/ 0 h 2368"/>
                <a:gd name="T20" fmla="*/ 0 w 776"/>
                <a:gd name="T21" fmla="*/ 0 h 2368"/>
                <a:gd name="T22" fmla="*/ 0 w 776"/>
                <a:gd name="T23" fmla="*/ 0 h 2368"/>
                <a:gd name="T24" fmla="*/ 0 w 776"/>
                <a:gd name="T25" fmla="*/ 0 h 2368"/>
                <a:gd name="T26" fmla="*/ 0 w 776"/>
                <a:gd name="T27" fmla="*/ 0 h 2368"/>
                <a:gd name="T28" fmla="*/ 0 w 776"/>
                <a:gd name="T29" fmla="*/ 0 h 2368"/>
                <a:gd name="T30" fmla="*/ 0 w 776"/>
                <a:gd name="T31" fmla="*/ 0 h 2368"/>
                <a:gd name="T32" fmla="*/ 0 w 776"/>
                <a:gd name="T33" fmla="*/ 0 h 2368"/>
                <a:gd name="T34" fmla="*/ 0 w 776"/>
                <a:gd name="T35" fmla="*/ 0 h 2368"/>
                <a:gd name="T36" fmla="*/ 0 w 776"/>
                <a:gd name="T37" fmla="*/ 0 h 2368"/>
                <a:gd name="T38" fmla="*/ 0 w 776"/>
                <a:gd name="T39" fmla="*/ 0 h 2368"/>
                <a:gd name="T40" fmla="*/ 0 w 776"/>
                <a:gd name="T41" fmla="*/ 0 h 2368"/>
                <a:gd name="T42" fmla="*/ 0 w 776"/>
                <a:gd name="T43" fmla="*/ 0 h 2368"/>
                <a:gd name="T44" fmla="*/ 0 w 776"/>
                <a:gd name="T45" fmla="*/ 0 h 2368"/>
                <a:gd name="T46" fmla="*/ 0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8" name="Arc 95"/>
            <p:cNvSpPr>
              <a:spLocks/>
            </p:cNvSpPr>
            <p:nvPr/>
          </p:nvSpPr>
          <p:spPr bwMode="hidden">
            <a:xfrm flipH="1">
              <a:off x="2952" y="647"/>
              <a:ext cx="821" cy="769"/>
            </a:xfrm>
            <a:custGeom>
              <a:avLst/>
              <a:gdLst>
                <a:gd name="T0" fmla="*/ 0 w 36830"/>
                <a:gd name="T1" fmla="*/ 0 h 22305"/>
                <a:gd name="T2" fmla="*/ 0 w 36830"/>
                <a:gd name="T3" fmla="*/ 0 h 22305"/>
                <a:gd name="T4" fmla="*/ 0 w 36830"/>
                <a:gd name="T5" fmla="*/ 0 h 223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6830" h="22305" fill="none" extrusionOk="0">
                  <a:moveTo>
                    <a:pt x="0" y="6283"/>
                  </a:moveTo>
                  <a:cubicBezTo>
                    <a:pt x="4047" y="2258"/>
                    <a:pt x="9522" y="0"/>
                    <a:pt x="15230" y="0"/>
                  </a:cubicBezTo>
                  <a:cubicBezTo>
                    <a:pt x="27159" y="0"/>
                    <a:pt x="36830" y="9670"/>
                    <a:pt x="36830" y="21600"/>
                  </a:cubicBezTo>
                  <a:cubicBezTo>
                    <a:pt x="36830" y="21835"/>
                    <a:pt x="36826" y="22070"/>
                    <a:pt x="36818" y="22304"/>
                  </a:cubicBezTo>
                </a:path>
                <a:path w="36830" h="22305" stroke="0" extrusionOk="0">
                  <a:moveTo>
                    <a:pt x="0" y="6283"/>
                  </a:moveTo>
                  <a:cubicBezTo>
                    <a:pt x="4047" y="2258"/>
                    <a:pt x="9522" y="0"/>
                    <a:pt x="15230" y="0"/>
                  </a:cubicBezTo>
                  <a:cubicBezTo>
                    <a:pt x="27159" y="0"/>
                    <a:pt x="36830" y="9670"/>
                    <a:pt x="36830" y="21600"/>
                  </a:cubicBezTo>
                  <a:cubicBezTo>
                    <a:pt x="36830" y="21835"/>
                    <a:pt x="36826" y="22070"/>
                    <a:pt x="36818" y="22304"/>
                  </a:cubicBezTo>
                  <a:lnTo>
                    <a:pt x="15230" y="21600"/>
                  </a:lnTo>
                  <a:lnTo>
                    <a:pt x="0" y="6283"/>
                  </a:lnTo>
                  <a:close/>
                </a:path>
              </a:pathLst>
            </a:custGeom>
            <a:noFill/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9" name="Arc 96"/>
            <p:cNvSpPr>
              <a:spLocks/>
            </p:cNvSpPr>
            <p:nvPr/>
          </p:nvSpPr>
          <p:spPr bwMode="hidden">
            <a:xfrm flipH="1">
              <a:off x="3184" y="485"/>
              <a:ext cx="597" cy="745"/>
            </a:xfrm>
            <a:custGeom>
              <a:avLst/>
              <a:gdLst>
                <a:gd name="T0" fmla="*/ 0 w 31881"/>
                <a:gd name="T1" fmla="*/ 0 h 21600"/>
                <a:gd name="T2" fmla="*/ 0 w 31881"/>
                <a:gd name="T3" fmla="*/ 0 h 21600"/>
                <a:gd name="T4" fmla="*/ 0 w 31881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1881" h="21600" fill="none" extrusionOk="0">
                  <a:moveTo>
                    <a:pt x="-1" y="10015"/>
                  </a:moveTo>
                  <a:cubicBezTo>
                    <a:pt x="3963" y="3778"/>
                    <a:pt x="10840" y="0"/>
                    <a:pt x="18231" y="0"/>
                  </a:cubicBezTo>
                  <a:cubicBezTo>
                    <a:pt x="23204" y="0"/>
                    <a:pt x="28026" y="1716"/>
                    <a:pt x="31881" y="4859"/>
                  </a:cubicBezTo>
                </a:path>
                <a:path w="31881" h="21600" stroke="0" extrusionOk="0">
                  <a:moveTo>
                    <a:pt x="-1" y="10015"/>
                  </a:moveTo>
                  <a:cubicBezTo>
                    <a:pt x="3963" y="3778"/>
                    <a:pt x="10840" y="0"/>
                    <a:pt x="18231" y="0"/>
                  </a:cubicBezTo>
                  <a:cubicBezTo>
                    <a:pt x="23204" y="0"/>
                    <a:pt x="28026" y="1716"/>
                    <a:pt x="31881" y="4859"/>
                  </a:cubicBezTo>
                  <a:lnTo>
                    <a:pt x="18231" y="21600"/>
                  </a:lnTo>
                  <a:lnTo>
                    <a:pt x="-1" y="10015"/>
                  </a:lnTo>
                  <a:close/>
                </a:path>
              </a:pathLst>
            </a:custGeom>
            <a:noFill/>
            <a:ln w="952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50" name="Arc 97"/>
            <p:cNvSpPr>
              <a:spLocks/>
            </p:cNvSpPr>
            <p:nvPr/>
          </p:nvSpPr>
          <p:spPr bwMode="hidden">
            <a:xfrm>
              <a:off x="3822" y="798"/>
              <a:ext cx="246" cy="745"/>
            </a:xfrm>
            <a:custGeom>
              <a:avLst/>
              <a:gdLst>
                <a:gd name="T0" fmla="*/ 0 w 31146"/>
                <a:gd name="T1" fmla="*/ 0 h 21600"/>
                <a:gd name="T2" fmla="*/ 0 w 31146"/>
                <a:gd name="T3" fmla="*/ 0 h 21600"/>
                <a:gd name="T4" fmla="*/ 0 w 31146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1146" h="21600" fill="none" extrusionOk="0">
                  <a:moveTo>
                    <a:pt x="-1" y="4511"/>
                  </a:moveTo>
                  <a:cubicBezTo>
                    <a:pt x="3783" y="1586"/>
                    <a:pt x="8429" y="0"/>
                    <a:pt x="13212" y="0"/>
                  </a:cubicBezTo>
                  <a:cubicBezTo>
                    <a:pt x="20409" y="0"/>
                    <a:pt x="27134" y="3585"/>
                    <a:pt x="31145" y="9561"/>
                  </a:cubicBezTo>
                </a:path>
                <a:path w="31146" h="21600" stroke="0" extrusionOk="0">
                  <a:moveTo>
                    <a:pt x="-1" y="4511"/>
                  </a:moveTo>
                  <a:cubicBezTo>
                    <a:pt x="3783" y="1586"/>
                    <a:pt x="8429" y="0"/>
                    <a:pt x="13212" y="0"/>
                  </a:cubicBezTo>
                  <a:cubicBezTo>
                    <a:pt x="20409" y="0"/>
                    <a:pt x="27134" y="3585"/>
                    <a:pt x="31145" y="9561"/>
                  </a:cubicBezTo>
                  <a:lnTo>
                    <a:pt x="13212" y="21600"/>
                  </a:lnTo>
                  <a:lnTo>
                    <a:pt x="-1" y="4511"/>
                  </a:lnTo>
                  <a:close/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51" name="Freeform 98"/>
            <p:cNvSpPr>
              <a:spLocks/>
            </p:cNvSpPr>
            <p:nvPr/>
          </p:nvSpPr>
          <p:spPr bwMode="hidden">
            <a:xfrm flipH="1">
              <a:off x="3086" y="1193"/>
              <a:ext cx="351" cy="493"/>
            </a:xfrm>
            <a:custGeom>
              <a:avLst/>
              <a:gdLst>
                <a:gd name="T0" fmla="*/ 0 w 776"/>
                <a:gd name="T1" fmla="*/ 0 h 2368"/>
                <a:gd name="T2" fmla="*/ 0 w 776"/>
                <a:gd name="T3" fmla="*/ 0 h 2368"/>
                <a:gd name="T4" fmla="*/ 0 w 776"/>
                <a:gd name="T5" fmla="*/ 0 h 2368"/>
                <a:gd name="T6" fmla="*/ 0 w 776"/>
                <a:gd name="T7" fmla="*/ 0 h 2368"/>
                <a:gd name="T8" fmla="*/ 0 w 776"/>
                <a:gd name="T9" fmla="*/ 0 h 2368"/>
                <a:gd name="T10" fmla="*/ 0 w 776"/>
                <a:gd name="T11" fmla="*/ 0 h 2368"/>
                <a:gd name="T12" fmla="*/ 0 w 776"/>
                <a:gd name="T13" fmla="*/ 0 h 2368"/>
                <a:gd name="T14" fmla="*/ 0 w 776"/>
                <a:gd name="T15" fmla="*/ 0 h 2368"/>
                <a:gd name="T16" fmla="*/ 0 w 776"/>
                <a:gd name="T17" fmla="*/ 0 h 2368"/>
                <a:gd name="T18" fmla="*/ 0 w 776"/>
                <a:gd name="T19" fmla="*/ 0 h 2368"/>
                <a:gd name="T20" fmla="*/ 0 w 776"/>
                <a:gd name="T21" fmla="*/ 0 h 2368"/>
                <a:gd name="T22" fmla="*/ 0 w 776"/>
                <a:gd name="T23" fmla="*/ 0 h 2368"/>
                <a:gd name="T24" fmla="*/ 0 w 776"/>
                <a:gd name="T25" fmla="*/ 0 h 2368"/>
                <a:gd name="T26" fmla="*/ 0 w 776"/>
                <a:gd name="T27" fmla="*/ 0 h 2368"/>
                <a:gd name="T28" fmla="*/ 0 w 776"/>
                <a:gd name="T29" fmla="*/ 0 h 2368"/>
                <a:gd name="T30" fmla="*/ 0 w 776"/>
                <a:gd name="T31" fmla="*/ 0 h 2368"/>
                <a:gd name="T32" fmla="*/ 0 w 776"/>
                <a:gd name="T33" fmla="*/ 0 h 2368"/>
                <a:gd name="T34" fmla="*/ 0 w 776"/>
                <a:gd name="T35" fmla="*/ 0 h 2368"/>
                <a:gd name="T36" fmla="*/ 0 w 776"/>
                <a:gd name="T37" fmla="*/ 0 h 2368"/>
                <a:gd name="T38" fmla="*/ 0 w 776"/>
                <a:gd name="T39" fmla="*/ 0 h 2368"/>
                <a:gd name="T40" fmla="*/ 0 w 776"/>
                <a:gd name="T41" fmla="*/ 0 h 2368"/>
                <a:gd name="T42" fmla="*/ 0 w 776"/>
                <a:gd name="T43" fmla="*/ 0 h 2368"/>
                <a:gd name="T44" fmla="*/ 0 w 776"/>
                <a:gd name="T45" fmla="*/ 0 h 2368"/>
                <a:gd name="T46" fmla="*/ 0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52" name="Freeform 99"/>
            <p:cNvSpPr>
              <a:spLocks/>
            </p:cNvSpPr>
            <p:nvPr/>
          </p:nvSpPr>
          <p:spPr bwMode="hidden">
            <a:xfrm flipH="1">
              <a:off x="3251" y="673"/>
              <a:ext cx="225" cy="492"/>
            </a:xfrm>
            <a:custGeom>
              <a:avLst/>
              <a:gdLst>
                <a:gd name="T0" fmla="*/ 0 w 776"/>
                <a:gd name="T1" fmla="*/ 0 h 2368"/>
                <a:gd name="T2" fmla="*/ 0 w 776"/>
                <a:gd name="T3" fmla="*/ 0 h 2368"/>
                <a:gd name="T4" fmla="*/ 0 w 776"/>
                <a:gd name="T5" fmla="*/ 0 h 2368"/>
                <a:gd name="T6" fmla="*/ 0 w 776"/>
                <a:gd name="T7" fmla="*/ 0 h 2368"/>
                <a:gd name="T8" fmla="*/ 0 w 776"/>
                <a:gd name="T9" fmla="*/ 0 h 2368"/>
                <a:gd name="T10" fmla="*/ 0 w 776"/>
                <a:gd name="T11" fmla="*/ 0 h 2368"/>
                <a:gd name="T12" fmla="*/ 0 w 776"/>
                <a:gd name="T13" fmla="*/ 0 h 2368"/>
                <a:gd name="T14" fmla="*/ 0 w 776"/>
                <a:gd name="T15" fmla="*/ 0 h 2368"/>
                <a:gd name="T16" fmla="*/ 0 w 776"/>
                <a:gd name="T17" fmla="*/ 0 h 2368"/>
                <a:gd name="T18" fmla="*/ 0 w 776"/>
                <a:gd name="T19" fmla="*/ 0 h 2368"/>
                <a:gd name="T20" fmla="*/ 0 w 776"/>
                <a:gd name="T21" fmla="*/ 0 h 2368"/>
                <a:gd name="T22" fmla="*/ 0 w 776"/>
                <a:gd name="T23" fmla="*/ 0 h 2368"/>
                <a:gd name="T24" fmla="*/ 0 w 776"/>
                <a:gd name="T25" fmla="*/ 0 h 2368"/>
                <a:gd name="T26" fmla="*/ 0 w 776"/>
                <a:gd name="T27" fmla="*/ 0 h 2368"/>
                <a:gd name="T28" fmla="*/ 0 w 776"/>
                <a:gd name="T29" fmla="*/ 0 h 2368"/>
                <a:gd name="T30" fmla="*/ 0 w 776"/>
                <a:gd name="T31" fmla="*/ 0 h 2368"/>
                <a:gd name="T32" fmla="*/ 0 w 776"/>
                <a:gd name="T33" fmla="*/ 0 h 2368"/>
                <a:gd name="T34" fmla="*/ 0 w 776"/>
                <a:gd name="T35" fmla="*/ 0 h 2368"/>
                <a:gd name="T36" fmla="*/ 0 w 776"/>
                <a:gd name="T37" fmla="*/ 0 h 2368"/>
                <a:gd name="T38" fmla="*/ 0 w 776"/>
                <a:gd name="T39" fmla="*/ 0 h 2368"/>
                <a:gd name="T40" fmla="*/ 0 w 776"/>
                <a:gd name="T41" fmla="*/ 0 h 2368"/>
                <a:gd name="T42" fmla="*/ 0 w 776"/>
                <a:gd name="T43" fmla="*/ 0 h 2368"/>
                <a:gd name="T44" fmla="*/ 0 w 776"/>
                <a:gd name="T45" fmla="*/ 0 h 2368"/>
                <a:gd name="T46" fmla="*/ 0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53" name="Freeform 100"/>
            <p:cNvSpPr>
              <a:spLocks/>
            </p:cNvSpPr>
            <p:nvPr/>
          </p:nvSpPr>
          <p:spPr bwMode="hidden">
            <a:xfrm flipH="1">
              <a:off x="3510" y="526"/>
              <a:ext cx="135" cy="492"/>
            </a:xfrm>
            <a:custGeom>
              <a:avLst/>
              <a:gdLst>
                <a:gd name="T0" fmla="*/ 0 w 776"/>
                <a:gd name="T1" fmla="*/ 0 h 2368"/>
                <a:gd name="T2" fmla="*/ 0 w 776"/>
                <a:gd name="T3" fmla="*/ 0 h 2368"/>
                <a:gd name="T4" fmla="*/ 0 w 776"/>
                <a:gd name="T5" fmla="*/ 0 h 2368"/>
                <a:gd name="T6" fmla="*/ 0 w 776"/>
                <a:gd name="T7" fmla="*/ 0 h 2368"/>
                <a:gd name="T8" fmla="*/ 0 w 776"/>
                <a:gd name="T9" fmla="*/ 0 h 2368"/>
                <a:gd name="T10" fmla="*/ 0 w 776"/>
                <a:gd name="T11" fmla="*/ 0 h 2368"/>
                <a:gd name="T12" fmla="*/ 0 w 776"/>
                <a:gd name="T13" fmla="*/ 0 h 2368"/>
                <a:gd name="T14" fmla="*/ 0 w 776"/>
                <a:gd name="T15" fmla="*/ 0 h 2368"/>
                <a:gd name="T16" fmla="*/ 0 w 776"/>
                <a:gd name="T17" fmla="*/ 0 h 2368"/>
                <a:gd name="T18" fmla="*/ 0 w 776"/>
                <a:gd name="T19" fmla="*/ 0 h 2368"/>
                <a:gd name="T20" fmla="*/ 0 w 776"/>
                <a:gd name="T21" fmla="*/ 0 h 2368"/>
                <a:gd name="T22" fmla="*/ 0 w 776"/>
                <a:gd name="T23" fmla="*/ 0 h 2368"/>
                <a:gd name="T24" fmla="*/ 0 w 776"/>
                <a:gd name="T25" fmla="*/ 0 h 2368"/>
                <a:gd name="T26" fmla="*/ 0 w 776"/>
                <a:gd name="T27" fmla="*/ 0 h 2368"/>
                <a:gd name="T28" fmla="*/ 0 w 776"/>
                <a:gd name="T29" fmla="*/ 0 h 2368"/>
                <a:gd name="T30" fmla="*/ 0 w 776"/>
                <a:gd name="T31" fmla="*/ 0 h 2368"/>
                <a:gd name="T32" fmla="*/ 0 w 776"/>
                <a:gd name="T33" fmla="*/ 0 h 2368"/>
                <a:gd name="T34" fmla="*/ 0 w 776"/>
                <a:gd name="T35" fmla="*/ 0 h 2368"/>
                <a:gd name="T36" fmla="*/ 0 w 776"/>
                <a:gd name="T37" fmla="*/ 0 h 2368"/>
                <a:gd name="T38" fmla="*/ 0 w 776"/>
                <a:gd name="T39" fmla="*/ 0 h 2368"/>
                <a:gd name="T40" fmla="*/ 0 w 776"/>
                <a:gd name="T41" fmla="*/ 0 h 2368"/>
                <a:gd name="T42" fmla="*/ 0 w 776"/>
                <a:gd name="T43" fmla="*/ 0 h 2368"/>
                <a:gd name="T44" fmla="*/ 0 w 776"/>
                <a:gd name="T45" fmla="*/ 0 h 2368"/>
                <a:gd name="T46" fmla="*/ 0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54" name="Freeform 101"/>
            <p:cNvSpPr>
              <a:spLocks/>
            </p:cNvSpPr>
            <p:nvPr/>
          </p:nvSpPr>
          <p:spPr bwMode="hidden">
            <a:xfrm>
              <a:off x="4351" y="1121"/>
              <a:ext cx="326" cy="518"/>
            </a:xfrm>
            <a:custGeom>
              <a:avLst/>
              <a:gdLst>
                <a:gd name="T0" fmla="*/ 0 w 776"/>
                <a:gd name="T1" fmla="*/ 0 h 2368"/>
                <a:gd name="T2" fmla="*/ 0 w 776"/>
                <a:gd name="T3" fmla="*/ 0 h 2368"/>
                <a:gd name="T4" fmla="*/ 0 w 776"/>
                <a:gd name="T5" fmla="*/ 0 h 2368"/>
                <a:gd name="T6" fmla="*/ 0 w 776"/>
                <a:gd name="T7" fmla="*/ 0 h 2368"/>
                <a:gd name="T8" fmla="*/ 0 w 776"/>
                <a:gd name="T9" fmla="*/ 0 h 2368"/>
                <a:gd name="T10" fmla="*/ 0 w 776"/>
                <a:gd name="T11" fmla="*/ 0 h 2368"/>
                <a:gd name="T12" fmla="*/ 0 w 776"/>
                <a:gd name="T13" fmla="*/ 0 h 2368"/>
                <a:gd name="T14" fmla="*/ 0 w 776"/>
                <a:gd name="T15" fmla="*/ 0 h 2368"/>
                <a:gd name="T16" fmla="*/ 0 w 776"/>
                <a:gd name="T17" fmla="*/ 0 h 2368"/>
                <a:gd name="T18" fmla="*/ 0 w 776"/>
                <a:gd name="T19" fmla="*/ 0 h 2368"/>
                <a:gd name="T20" fmla="*/ 0 w 776"/>
                <a:gd name="T21" fmla="*/ 0 h 2368"/>
                <a:gd name="T22" fmla="*/ 0 w 776"/>
                <a:gd name="T23" fmla="*/ 0 h 2368"/>
                <a:gd name="T24" fmla="*/ 0 w 776"/>
                <a:gd name="T25" fmla="*/ 0 h 2368"/>
                <a:gd name="T26" fmla="*/ 0 w 776"/>
                <a:gd name="T27" fmla="*/ 0 h 2368"/>
                <a:gd name="T28" fmla="*/ 0 w 776"/>
                <a:gd name="T29" fmla="*/ 0 h 2368"/>
                <a:gd name="T30" fmla="*/ 0 w 776"/>
                <a:gd name="T31" fmla="*/ 0 h 2368"/>
                <a:gd name="T32" fmla="*/ 0 w 776"/>
                <a:gd name="T33" fmla="*/ 0 h 2368"/>
                <a:gd name="T34" fmla="*/ 0 w 776"/>
                <a:gd name="T35" fmla="*/ 0 h 2368"/>
                <a:gd name="T36" fmla="*/ 0 w 776"/>
                <a:gd name="T37" fmla="*/ 0 h 2368"/>
                <a:gd name="T38" fmla="*/ 0 w 776"/>
                <a:gd name="T39" fmla="*/ 0 h 2368"/>
                <a:gd name="T40" fmla="*/ 0 w 776"/>
                <a:gd name="T41" fmla="*/ 0 h 2368"/>
                <a:gd name="T42" fmla="*/ 0 w 776"/>
                <a:gd name="T43" fmla="*/ 0 h 2368"/>
                <a:gd name="T44" fmla="*/ 0 w 776"/>
                <a:gd name="T45" fmla="*/ 0 h 2368"/>
                <a:gd name="T46" fmla="*/ 0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rgbClr val="FF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55" name="Freeform 102"/>
            <p:cNvSpPr>
              <a:spLocks/>
            </p:cNvSpPr>
            <p:nvPr/>
          </p:nvSpPr>
          <p:spPr bwMode="hidden">
            <a:xfrm>
              <a:off x="4182" y="859"/>
              <a:ext cx="490" cy="345"/>
            </a:xfrm>
            <a:custGeom>
              <a:avLst/>
              <a:gdLst>
                <a:gd name="T0" fmla="*/ 0 w 776"/>
                <a:gd name="T1" fmla="*/ 0 h 2368"/>
                <a:gd name="T2" fmla="*/ 3 w 776"/>
                <a:gd name="T3" fmla="*/ 0 h 2368"/>
                <a:gd name="T4" fmla="*/ 1 w 776"/>
                <a:gd name="T5" fmla="*/ 0 h 2368"/>
                <a:gd name="T6" fmla="*/ 3 w 776"/>
                <a:gd name="T7" fmla="*/ 0 h 2368"/>
                <a:gd name="T8" fmla="*/ 2 w 776"/>
                <a:gd name="T9" fmla="*/ 0 h 2368"/>
                <a:gd name="T10" fmla="*/ 4 w 776"/>
                <a:gd name="T11" fmla="*/ 0 h 2368"/>
                <a:gd name="T12" fmla="*/ 3 w 776"/>
                <a:gd name="T13" fmla="*/ 0 h 2368"/>
                <a:gd name="T14" fmla="*/ 5 w 776"/>
                <a:gd name="T15" fmla="*/ 0 h 2368"/>
                <a:gd name="T16" fmla="*/ 4 w 776"/>
                <a:gd name="T17" fmla="*/ 0 h 2368"/>
                <a:gd name="T18" fmla="*/ 5 w 776"/>
                <a:gd name="T19" fmla="*/ 0 h 2368"/>
                <a:gd name="T20" fmla="*/ 5 w 776"/>
                <a:gd name="T21" fmla="*/ 0 h 2368"/>
                <a:gd name="T22" fmla="*/ 6 w 776"/>
                <a:gd name="T23" fmla="*/ 0 h 2368"/>
                <a:gd name="T24" fmla="*/ 6 w 776"/>
                <a:gd name="T25" fmla="*/ 0 h 2368"/>
                <a:gd name="T26" fmla="*/ 7 w 776"/>
                <a:gd name="T27" fmla="*/ 0 h 2368"/>
                <a:gd name="T28" fmla="*/ 6 w 776"/>
                <a:gd name="T29" fmla="*/ 0 h 2368"/>
                <a:gd name="T30" fmla="*/ 7 w 776"/>
                <a:gd name="T31" fmla="*/ 0 h 2368"/>
                <a:gd name="T32" fmla="*/ 7 w 776"/>
                <a:gd name="T33" fmla="*/ 0 h 2368"/>
                <a:gd name="T34" fmla="*/ 7 w 776"/>
                <a:gd name="T35" fmla="*/ 0 h 2368"/>
                <a:gd name="T36" fmla="*/ 7 w 776"/>
                <a:gd name="T37" fmla="*/ 0 h 2368"/>
                <a:gd name="T38" fmla="*/ 8 w 776"/>
                <a:gd name="T39" fmla="*/ 0 h 2368"/>
                <a:gd name="T40" fmla="*/ 7 w 776"/>
                <a:gd name="T41" fmla="*/ 0 h 2368"/>
                <a:gd name="T42" fmla="*/ 8 w 776"/>
                <a:gd name="T43" fmla="*/ 0 h 2368"/>
                <a:gd name="T44" fmla="*/ 7 w 776"/>
                <a:gd name="T45" fmla="*/ 0 h 2368"/>
                <a:gd name="T46" fmla="*/ 8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56" name="Freeform 103"/>
            <p:cNvSpPr>
              <a:spLocks/>
            </p:cNvSpPr>
            <p:nvPr/>
          </p:nvSpPr>
          <p:spPr bwMode="hidden">
            <a:xfrm>
              <a:off x="4200" y="493"/>
              <a:ext cx="214" cy="463"/>
            </a:xfrm>
            <a:custGeom>
              <a:avLst/>
              <a:gdLst>
                <a:gd name="T0" fmla="*/ 0 w 776"/>
                <a:gd name="T1" fmla="*/ 0 h 2368"/>
                <a:gd name="T2" fmla="*/ 0 w 776"/>
                <a:gd name="T3" fmla="*/ 0 h 2368"/>
                <a:gd name="T4" fmla="*/ 0 w 776"/>
                <a:gd name="T5" fmla="*/ 0 h 2368"/>
                <a:gd name="T6" fmla="*/ 0 w 776"/>
                <a:gd name="T7" fmla="*/ 0 h 2368"/>
                <a:gd name="T8" fmla="*/ 0 w 776"/>
                <a:gd name="T9" fmla="*/ 0 h 2368"/>
                <a:gd name="T10" fmla="*/ 0 w 776"/>
                <a:gd name="T11" fmla="*/ 0 h 2368"/>
                <a:gd name="T12" fmla="*/ 0 w 776"/>
                <a:gd name="T13" fmla="*/ 0 h 2368"/>
                <a:gd name="T14" fmla="*/ 0 w 776"/>
                <a:gd name="T15" fmla="*/ 0 h 2368"/>
                <a:gd name="T16" fmla="*/ 0 w 776"/>
                <a:gd name="T17" fmla="*/ 0 h 2368"/>
                <a:gd name="T18" fmla="*/ 0 w 776"/>
                <a:gd name="T19" fmla="*/ 0 h 2368"/>
                <a:gd name="T20" fmla="*/ 0 w 776"/>
                <a:gd name="T21" fmla="*/ 0 h 2368"/>
                <a:gd name="T22" fmla="*/ 0 w 776"/>
                <a:gd name="T23" fmla="*/ 0 h 2368"/>
                <a:gd name="T24" fmla="*/ 0 w 776"/>
                <a:gd name="T25" fmla="*/ 0 h 2368"/>
                <a:gd name="T26" fmla="*/ 0 w 776"/>
                <a:gd name="T27" fmla="*/ 0 h 2368"/>
                <a:gd name="T28" fmla="*/ 0 w 776"/>
                <a:gd name="T29" fmla="*/ 0 h 2368"/>
                <a:gd name="T30" fmla="*/ 0 w 776"/>
                <a:gd name="T31" fmla="*/ 0 h 2368"/>
                <a:gd name="T32" fmla="*/ 0 w 776"/>
                <a:gd name="T33" fmla="*/ 0 h 2368"/>
                <a:gd name="T34" fmla="*/ 0 w 776"/>
                <a:gd name="T35" fmla="*/ 0 h 2368"/>
                <a:gd name="T36" fmla="*/ 0 w 776"/>
                <a:gd name="T37" fmla="*/ 0 h 2368"/>
                <a:gd name="T38" fmla="*/ 0 w 776"/>
                <a:gd name="T39" fmla="*/ 0 h 2368"/>
                <a:gd name="T40" fmla="*/ 0 w 776"/>
                <a:gd name="T41" fmla="*/ 0 h 2368"/>
                <a:gd name="T42" fmla="*/ 0 w 776"/>
                <a:gd name="T43" fmla="*/ 0 h 2368"/>
                <a:gd name="T44" fmla="*/ 0 w 776"/>
                <a:gd name="T45" fmla="*/ 0 h 2368"/>
                <a:gd name="T46" fmla="*/ 0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57" name="Freeform 104"/>
            <p:cNvSpPr>
              <a:spLocks/>
            </p:cNvSpPr>
            <p:nvPr/>
          </p:nvSpPr>
          <p:spPr bwMode="hidden">
            <a:xfrm rot="-1346631">
              <a:off x="3988" y="878"/>
              <a:ext cx="144" cy="271"/>
            </a:xfrm>
            <a:custGeom>
              <a:avLst/>
              <a:gdLst>
                <a:gd name="T0" fmla="*/ 0 w 776"/>
                <a:gd name="T1" fmla="*/ 0 h 2368"/>
                <a:gd name="T2" fmla="*/ 0 w 776"/>
                <a:gd name="T3" fmla="*/ 0 h 2368"/>
                <a:gd name="T4" fmla="*/ 0 w 776"/>
                <a:gd name="T5" fmla="*/ 0 h 2368"/>
                <a:gd name="T6" fmla="*/ 0 w 776"/>
                <a:gd name="T7" fmla="*/ 0 h 2368"/>
                <a:gd name="T8" fmla="*/ 0 w 776"/>
                <a:gd name="T9" fmla="*/ 0 h 2368"/>
                <a:gd name="T10" fmla="*/ 0 w 776"/>
                <a:gd name="T11" fmla="*/ 0 h 2368"/>
                <a:gd name="T12" fmla="*/ 0 w 776"/>
                <a:gd name="T13" fmla="*/ 0 h 2368"/>
                <a:gd name="T14" fmla="*/ 0 w 776"/>
                <a:gd name="T15" fmla="*/ 0 h 2368"/>
                <a:gd name="T16" fmla="*/ 0 w 776"/>
                <a:gd name="T17" fmla="*/ 0 h 2368"/>
                <a:gd name="T18" fmla="*/ 0 w 776"/>
                <a:gd name="T19" fmla="*/ 0 h 2368"/>
                <a:gd name="T20" fmla="*/ 0 w 776"/>
                <a:gd name="T21" fmla="*/ 0 h 2368"/>
                <a:gd name="T22" fmla="*/ 0 w 776"/>
                <a:gd name="T23" fmla="*/ 0 h 2368"/>
                <a:gd name="T24" fmla="*/ 0 w 776"/>
                <a:gd name="T25" fmla="*/ 0 h 2368"/>
                <a:gd name="T26" fmla="*/ 0 w 776"/>
                <a:gd name="T27" fmla="*/ 0 h 2368"/>
                <a:gd name="T28" fmla="*/ 0 w 776"/>
                <a:gd name="T29" fmla="*/ 0 h 2368"/>
                <a:gd name="T30" fmla="*/ 0 w 776"/>
                <a:gd name="T31" fmla="*/ 0 h 2368"/>
                <a:gd name="T32" fmla="*/ 0 w 776"/>
                <a:gd name="T33" fmla="*/ 0 h 2368"/>
                <a:gd name="T34" fmla="*/ 0 w 776"/>
                <a:gd name="T35" fmla="*/ 0 h 2368"/>
                <a:gd name="T36" fmla="*/ 0 w 776"/>
                <a:gd name="T37" fmla="*/ 0 h 2368"/>
                <a:gd name="T38" fmla="*/ 0 w 776"/>
                <a:gd name="T39" fmla="*/ 0 h 2368"/>
                <a:gd name="T40" fmla="*/ 0 w 776"/>
                <a:gd name="T41" fmla="*/ 0 h 2368"/>
                <a:gd name="T42" fmla="*/ 0 w 776"/>
                <a:gd name="T43" fmla="*/ 0 h 2368"/>
                <a:gd name="T44" fmla="*/ 0 w 776"/>
                <a:gd name="T45" fmla="*/ 0 h 2368"/>
                <a:gd name="T46" fmla="*/ 0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58" name="Freeform 105"/>
            <p:cNvSpPr>
              <a:spLocks/>
            </p:cNvSpPr>
            <p:nvPr/>
          </p:nvSpPr>
          <p:spPr bwMode="hidden">
            <a:xfrm rot="1346631" flipH="1">
              <a:off x="3479" y="870"/>
              <a:ext cx="142" cy="272"/>
            </a:xfrm>
            <a:custGeom>
              <a:avLst/>
              <a:gdLst>
                <a:gd name="T0" fmla="*/ 0 w 776"/>
                <a:gd name="T1" fmla="*/ 0 h 2368"/>
                <a:gd name="T2" fmla="*/ 0 w 776"/>
                <a:gd name="T3" fmla="*/ 0 h 2368"/>
                <a:gd name="T4" fmla="*/ 0 w 776"/>
                <a:gd name="T5" fmla="*/ 0 h 2368"/>
                <a:gd name="T6" fmla="*/ 0 w 776"/>
                <a:gd name="T7" fmla="*/ 0 h 2368"/>
                <a:gd name="T8" fmla="*/ 0 w 776"/>
                <a:gd name="T9" fmla="*/ 0 h 2368"/>
                <a:gd name="T10" fmla="*/ 0 w 776"/>
                <a:gd name="T11" fmla="*/ 0 h 2368"/>
                <a:gd name="T12" fmla="*/ 0 w 776"/>
                <a:gd name="T13" fmla="*/ 0 h 2368"/>
                <a:gd name="T14" fmla="*/ 0 w 776"/>
                <a:gd name="T15" fmla="*/ 0 h 2368"/>
                <a:gd name="T16" fmla="*/ 0 w 776"/>
                <a:gd name="T17" fmla="*/ 0 h 2368"/>
                <a:gd name="T18" fmla="*/ 0 w 776"/>
                <a:gd name="T19" fmla="*/ 0 h 2368"/>
                <a:gd name="T20" fmla="*/ 0 w 776"/>
                <a:gd name="T21" fmla="*/ 0 h 2368"/>
                <a:gd name="T22" fmla="*/ 0 w 776"/>
                <a:gd name="T23" fmla="*/ 0 h 2368"/>
                <a:gd name="T24" fmla="*/ 0 w 776"/>
                <a:gd name="T25" fmla="*/ 0 h 2368"/>
                <a:gd name="T26" fmla="*/ 0 w 776"/>
                <a:gd name="T27" fmla="*/ 0 h 2368"/>
                <a:gd name="T28" fmla="*/ 0 w 776"/>
                <a:gd name="T29" fmla="*/ 0 h 2368"/>
                <a:gd name="T30" fmla="*/ 0 w 776"/>
                <a:gd name="T31" fmla="*/ 0 h 2368"/>
                <a:gd name="T32" fmla="*/ 0 w 776"/>
                <a:gd name="T33" fmla="*/ 0 h 2368"/>
                <a:gd name="T34" fmla="*/ 0 w 776"/>
                <a:gd name="T35" fmla="*/ 0 h 2368"/>
                <a:gd name="T36" fmla="*/ 0 w 776"/>
                <a:gd name="T37" fmla="*/ 0 h 2368"/>
                <a:gd name="T38" fmla="*/ 0 w 776"/>
                <a:gd name="T39" fmla="*/ 0 h 2368"/>
                <a:gd name="T40" fmla="*/ 0 w 776"/>
                <a:gd name="T41" fmla="*/ 0 h 2368"/>
                <a:gd name="T42" fmla="*/ 0 w 776"/>
                <a:gd name="T43" fmla="*/ 0 h 2368"/>
                <a:gd name="T44" fmla="*/ 0 w 776"/>
                <a:gd name="T45" fmla="*/ 0 h 2368"/>
                <a:gd name="T46" fmla="*/ 0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8" name="Group 107"/>
          <p:cNvGrpSpPr>
            <a:grpSpLocks/>
          </p:cNvGrpSpPr>
          <p:nvPr/>
        </p:nvGrpSpPr>
        <p:grpSpPr bwMode="auto">
          <a:xfrm rot="366277">
            <a:off x="6996113" y="3173413"/>
            <a:ext cx="2130425" cy="1670050"/>
            <a:chOff x="2928" y="384"/>
            <a:chExt cx="1789" cy="1403"/>
          </a:xfrm>
        </p:grpSpPr>
        <p:sp>
          <p:nvSpPr>
            <p:cNvPr id="3079" name="Oval 108"/>
            <p:cNvSpPr>
              <a:spLocks noChangeArrowheads="1"/>
            </p:cNvSpPr>
            <p:nvPr/>
          </p:nvSpPr>
          <p:spPr bwMode="hidden">
            <a:xfrm>
              <a:off x="3361" y="638"/>
              <a:ext cx="944" cy="696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US" altLang="en-US" sz="3200" b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80" name="Oval 109"/>
            <p:cNvSpPr>
              <a:spLocks noChangeArrowheads="1"/>
            </p:cNvSpPr>
            <p:nvPr/>
          </p:nvSpPr>
          <p:spPr bwMode="hidden">
            <a:xfrm>
              <a:off x="3722" y="893"/>
              <a:ext cx="187" cy="13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US" altLang="en-US" sz="3200" b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81" name="Freeform 110"/>
            <p:cNvSpPr>
              <a:spLocks/>
            </p:cNvSpPr>
            <p:nvPr/>
          </p:nvSpPr>
          <p:spPr bwMode="hidden">
            <a:xfrm rot="2711884">
              <a:off x="3847" y="1097"/>
              <a:ext cx="556" cy="101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Freeform 111"/>
            <p:cNvSpPr>
              <a:spLocks/>
            </p:cNvSpPr>
            <p:nvPr/>
          </p:nvSpPr>
          <p:spPr bwMode="hidden">
            <a:xfrm rot="2711884">
              <a:off x="4251" y="1393"/>
              <a:ext cx="299" cy="158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" name="Freeform 112"/>
            <p:cNvSpPr>
              <a:spLocks/>
            </p:cNvSpPr>
            <p:nvPr/>
          </p:nvSpPr>
          <p:spPr bwMode="hidden">
            <a:xfrm rot="2104081">
              <a:off x="3878" y="1028"/>
              <a:ext cx="586" cy="112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4" name="Freeform 113"/>
            <p:cNvSpPr>
              <a:spLocks/>
            </p:cNvSpPr>
            <p:nvPr/>
          </p:nvSpPr>
          <p:spPr bwMode="hidden">
            <a:xfrm rot="2104081">
              <a:off x="4359" y="1282"/>
              <a:ext cx="315" cy="176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5" name="Freeform 114"/>
            <p:cNvSpPr>
              <a:spLocks/>
            </p:cNvSpPr>
            <p:nvPr/>
          </p:nvSpPr>
          <p:spPr bwMode="hidden">
            <a:xfrm rot="1582915">
              <a:off x="3888" y="967"/>
              <a:ext cx="561" cy="98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6" name="Freeform 115"/>
            <p:cNvSpPr>
              <a:spLocks/>
            </p:cNvSpPr>
            <p:nvPr/>
          </p:nvSpPr>
          <p:spPr bwMode="hidden">
            <a:xfrm rot="1582915">
              <a:off x="4388" y="1157"/>
              <a:ext cx="301" cy="154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7" name="Freeform 116"/>
            <p:cNvSpPr>
              <a:spLocks/>
            </p:cNvSpPr>
            <p:nvPr/>
          </p:nvSpPr>
          <p:spPr bwMode="hidden">
            <a:xfrm rot="1080363">
              <a:off x="3897" y="903"/>
              <a:ext cx="542" cy="108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8" name="Freeform 117"/>
            <p:cNvSpPr>
              <a:spLocks/>
            </p:cNvSpPr>
            <p:nvPr/>
          </p:nvSpPr>
          <p:spPr bwMode="hidden">
            <a:xfrm rot="1080363">
              <a:off x="4405" y="1033"/>
              <a:ext cx="291" cy="170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9" name="Freeform 118"/>
            <p:cNvSpPr>
              <a:spLocks/>
            </p:cNvSpPr>
            <p:nvPr/>
          </p:nvSpPr>
          <p:spPr bwMode="hidden">
            <a:xfrm rot="463793">
              <a:off x="3908" y="832"/>
              <a:ext cx="499" cy="101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0" name="Freeform 119"/>
            <p:cNvSpPr>
              <a:spLocks/>
            </p:cNvSpPr>
            <p:nvPr/>
          </p:nvSpPr>
          <p:spPr bwMode="hidden">
            <a:xfrm rot="463793">
              <a:off x="4397" y="886"/>
              <a:ext cx="268" cy="158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1" name="Freeform 120"/>
            <p:cNvSpPr>
              <a:spLocks/>
            </p:cNvSpPr>
            <p:nvPr/>
          </p:nvSpPr>
          <p:spPr bwMode="hidden">
            <a:xfrm rot="-84182">
              <a:off x="3916" y="791"/>
              <a:ext cx="454" cy="71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2" name="Freeform 121"/>
            <p:cNvSpPr>
              <a:spLocks/>
            </p:cNvSpPr>
            <p:nvPr/>
          </p:nvSpPr>
          <p:spPr bwMode="hidden">
            <a:xfrm rot="-84182">
              <a:off x="4367" y="785"/>
              <a:ext cx="244" cy="111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3" name="Freeform 122"/>
            <p:cNvSpPr>
              <a:spLocks/>
            </p:cNvSpPr>
            <p:nvPr/>
          </p:nvSpPr>
          <p:spPr bwMode="hidden">
            <a:xfrm rot="-802576">
              <a:off x="3901" y="740"/>
              <a:ext cx="399" cy="69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4" name="Freeform 123"/>
            <p:cNvSpPr>
              <a:spLocks/>
            </p:cNvSpPr>
            <p:nvPr/>
          </p:nvSpPr>
          <p:spPr bwMode="hidden">
            <a:xfrm rot="-802576">
              <a:off x="4295" y="672"/>
              <a:ext cx="214" cy="108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5" name="Freeform 124"/>
            <p:cNvSpPr>
              <a:spLocks/>
            </p:cNvSpPr>
            <p:nvPr/>
          </p:nvSpPr>
          <p:spPr bwMode="hidden">
            <a:xfrm rot="18888116" flipH="1">
              <a:off x="3235" y="1137"/>
              <a:ext cx="557" cy="101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6" name="Freeform 125"/>
            <p:cNvSpPr>
              <a:spLocks/>
            </p:cNvSpPr>
            <p:nvPr/>
          </p:nvSpPr>
          <p:spPr bwMode="hidden">
            <a:xfrm rot="18888116" flipH="1">
              <a:off x="3087" y="1433"/>
              <a:ext cx="299" cy="158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7" name="Freeform 126"/>
            <p:cNvSpPr>
              <a:spLocks/>
            </p:cNvSpPr>
            <p:nvPr/>
          </p:nvSpPr>
          <p:spPr bwMode="hidden">
            <a:xfrm rot="19495919" flipH="1">
              <a:off x="3160" y="1085"/>
              <a:ext cx="586" cy="112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8" name="Freeform 127"/>
            <p:cNvSpPr>
              <a:spLocks/>
            </p:cNvSpPr>
            <p:nvPr/>
          </p:nvSpPr>
          <p:spPr bwMode="hidden">
            <a:xfrm rot="19495919" flipH="1">
              <a:off x="2950" y="1339"/>
              <a:ext cx="315" cy="176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9" name="Freeform 128"/>
            <p:cNvSpPr>
              <a:spLocks/>
            </p:cNvSpPr>
            <p:nvPr/>
          </p:nvSpPr>
          <p:spPr bwMode="hidden">
            <a:xfrm rot="20017085" flipH="1">
              <a:off x="3175" y="1025"/>
              <a:ext cx="561" cy="98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0" name="Freeform 129"/>
            <p:cNvSpPr>
              <a:spLocks/>
            </p:cNvSpPr>
            <p:nvPr/>
          </p:nvSpPr>
          <p:spPr bwMode="hidden">
            <a:xfrm rot="20017085" flipH="1">
              <a:off x="2935" y="1215"/>
              <a:ext cx="301" cy="153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1" name="Freeform 130"/>
            <p:cNvSpPr>
              <a:spLocks/>
            </p:cNvSpPr>
            <p:nvPr/>
          </p:nvSpPr>
          <p:spPr bwMode="hidden">
            <a:xfrm rot="20519637" flipH="1">
              <a:off x="3185" y="961"/>
              <a:ext cx="542" cy="108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2" name="Freeform 131"/>
            <p:cNvSpPr>
              <a:spLocks/>
            </p:cNvSpPr>
            <p:nvPr/>
          </p:nvSpPr>
          <p:spPr bwMode="hidden">
            <a:xfrm rot="20519637" flipH="1">
              <a:off x="2928" y="1090"/>
              <a:ext cx="291" cy="170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3" name="Freeform 132"/>
            <p:cNvSpPr>
              <a:spLocks/>
            </p:cNvSpPr>
            <p:nvPr/>
          </p:nvSpPr>
          <p:spPr bwMode="hidden">
            <a:xfrm rot="21136207" flipH="1">
              <a:off x="3217" y="889"/>
              <a:ext cx="499" cy="101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4" name="Freeform 133"/>
            <p:cNvSpPr>
              <a:spLocks/>
            </p:cNvSpPr>
            <p:nvPr/>
          </p:nvSpPr>
          <p:spPr bwMode="hidden">
            <a:xfrm rot="21136207" flipH="1">
              <a:off x="2959" y="943"/>
              <a:ext cx="268" cy="158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5" name="Freeform 134"/>
            <p:cNvSpPr>
              <a:spLocks/>
            </p:cNvSpPr>
            <p:nvPr/>
          </p:nvSpPr>
          <p:spPr bwMode="hidden">
            <a:xfrm rot="84182" flipH="1">
              <a:off x="3254" y="848"/>
              <a:ext cx="454" cy="71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6" name="Freeform 135"/>
            <p:cNvSpPr>
              <a:spLocks/>
            </p:cNvSpPr>
            <p:nvPr/>
          </p:nvSpPr>
          <p:spPr bwMode="hidden">
            <a:xfrm rot="84182" flipH="1">
              <a:off x="3013" y="842"/>
              <a:ext cx="244" cy="111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7" name="Freeform 136"/>
            <p:cNvSpPr>
              <a:spLocks/>
            </p:cNvSpPr>
            <p:nvPr/>
          </p:nvSpPr>
          <p:spPr bwMode="hidden">
            <a:xfrm rot="802576" flipH="1">
              <a:off x="3324" y="797"/>
              <a:ext cx="399" cy="69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8" name="Freeform 137"/>
            <p:cNvSpPr>
              <a:spLocks/>
            </p:cNvSpPr>
            <p:nvPr/>
          </p:nvSpPr>
          <p:spPr bwMode="hidden">
            <a:xfrm rot="802576" flipH="1">
              <a:off x="3115" y="729"/>
              <a:ext cx="214" cy="108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9" name="Freeform 138"/>
            <p:cNvSpPr>
              <a:spLocks/>
            </p:cNvSpPr>
            <p:nvPr/>
          </p:nvSpPr>
          <p:spPr bwMode="hidden">
            <a:xfrm rot="1277471" flipH="1">
              <a:off x="3350" y="775"/>
              <a:ext cx="399" cy="70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0" name="Freeform 139"/>
            <p:cNvSpPr>
              <a:spLocks/>
            </p:cNvSpPr>
            <p:nvPr/>
          </p:nvSpPr>
          <p:spPr bwMode="hidden">
            <a:xfrm rot="1277471" flipH="1">
              <a:off x="3151" y="665"/>
              <a:ext cx="214" cy="110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1" name="Freeform 140"/>
            <p:cNvSpPr>
              <a:spLocks/>
            </p:cNvSpPr>
            <p:nvPr/>
          </p:nvSpPr>
          <p:spPr bwMode="hidden">
            <a:xfrm rot="2028410" flipH="1">
              <a:off x="3394" y="745"/>
              <a:ext cx="399" cy="69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2" name="Freeform 141"/>
            <p:cNvSpPr>
              <a:spLocks/>
            </p:cNvSpPr>
            <p:nvPr/>
          </p:nvSpPr>
          <p:spPr bwMode="hidden">
            <a:xfrm rot="2028410" flipH="1">
              <a:off x="3222" y="574"/>
              <a:ext cx="214" cy="109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3" name="Freeform 142"/>
            <p:cNvSpPr>
              <a:spLocks/>
            </p:cNvSpPr>
            <p:nvPr/>
          </p:nvSpPr>
          <p:spPr bwMode="hidden">
            <a:xfrm rot="2664424" flipH="1">
              <a:off x="3433" y="700"/>
              <a:ext cx="404" cy="69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4" name="Freeform 143"/>
            <p:cNvSpPr>
              <a:spLocks/>
            </p:cNvSpPr>
            <p:nvPr/>
          </p:nvSpPr>
          <p:spPr bwMode="hidden">
            <a:xfrm rot="2664424" flipH="1">
              <a:off x="3290" y="481"/>
              <a:ext cx="217" cy="109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5" name="Freeform 144"/>
            <p:cNvSpPr>
              <a:spLocks/>
            </p:cNvSpPr>
            <p:nvPr/>
          </p:nvSpPr>
          <p:spPr bwMode="hidden">
            <a:xfrm rot="3473776" flipH="1">
              <a:off x="3518" y="685"/>
              <a:ext cx="356" cy="70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6" name="Freeform 145"/>
            <p:cNvSpPr>
              <a:spLocks/>
            </p:cNvSpPr>
            <p:nvPr/>
          </p:nvSpPr>
          <p:spPr bwMode="hidden">
            <a:xfrm rot="3473776" flipH="1">
              <a:off x="3438" y="450"/>
              <a:ext cx="191" cy="109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7" name="Freeform 146"/>
            <p:cNvSpPr>
              <a:spLocks/>
            </p:cNvSpPr>
            <p:nvPr/>
          </p:nvSpPr>
          <p:spPr bwMode="hidden">
            <a:xfrm rot="4126480" flipH="1">
              <a:off x="3577" y="673"/>
              <a:ext cx="342" cy="69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8" name="Freeform 147"/>
            <p:cNvSpPr>
              <a:spLocks/>
            </p:cNvSpPr>
            <p:nvPr/>
          </p:nvSpPr>
          <p:spPr bwMode="hidden">
            <a:xfrm rot="4126480" flipH="1">
              <a:off x="3541" y="421"/>
              <a:ext cx="184" cy="109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9" name="Freeform 148"/>
            <p:cNvSpPr>
              <a:spLocks/>
            </p:cNvSpPr>
            <p:nvPr/>
          </p:nvSpPr>
          <p:spPr bwMode="hidden">
            <a:xfrm rot="-1325434">
              <a:off x="3864" y="705"/>
              <a:ext cx="398" cy="70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0" name="Freeform 149"/>
            <p:cNvSpPr>
              <a:spLocks/>
            </p:cNvSpPr>
            <p:nvPr/>
          </p:nvSpPr>
          <p:spPr bwMode="hidden">
            <a:xfrm rot="-1325434">
              <a:off x="4246" y="592"/>
              <a:ext cx="214" cy="109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1" name="Freeform 150"/>
            <p:cNvSpPr>
              <a:spLocks/>
            </p:cNvSpPr>
            <p:nvPr/>
          </p:nvSpPr>
          <p:spPr bwMode="hidden">
            <a:xfrm rot="-1921064">
              <a:off x="3819" y="681"/>
              <a:ext cx="399" cy="70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2" name="Freeform 151"/>
            <p:cNvSpPr>
              <a:spLocks/>
            </p:cNvSpPr>
            <p:nvPr/>
          </p:nvSpPr>
          <p:spPr bwMode="hidden">
            <a:xfrm rot="-1921064">
              <a:off x="4181" y="518"/>
              <a:ext cx="214" cy="110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3" name="Freeform 152"/>
            <p:cNvSpPr>
              <a:spLocks/>
            </p:cNvSpPr>
            <p:nvPr/>
          </p:nvSpPr>
          <p:spPr bwMode="hidden">
            <a:xfrm rot="4578755" flipH="1">
              <a:off x="3632" y="690"/>
              <a:ext cx="332" cy="47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4" name="Freeform 153"/>
            <p:cNvSpPr>
              <a:spLocks/>
            </p:cNvSpPr>
            <p:nvPr/>
          </p:nvSpPr>
          <p:spPr bwMode="hidden">
            <a:xfrm rot="4578755" flipH="1">
              <a:off x="3639" y="447"/>
              <a:ext cx="178" cy="75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5" name="Freeform 154"/>
            <p:cNvSpPr>
              <a:spLocks/>
            </p:cNvSpPr>
            <p:nvPr/>
          </p:nvSpPr>
          <p:spPr bwMode="hidden">
            <a:xfrm rot="-3857755">
              <a:off x="3715" y="678"/>
              <a:ext cx="343" cy="60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6" name="Freeform 155"/>
            <p:cNvSpPr>
              <a:spLocks/>
            </p:cNvSpPr>
            <p:nvPr/>
          </p:nvSpPr>
          <p:spPr bwMode="hidden">
            <a:xfrm rot="-3857755">
              <a:off x="3926" y="433"/>
              <a:ext cx="184" cy="93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7" name="Freeform 156"/>
            <p:cNvSpPr>
              <a:spLocks/>
            </p:cNvSpPr>
            <p:nvPr/>
          </p:nvSpPr>
          <p:spPr bwMode="hidden">
            <a:xfrm rot="-2777260">
              <a:off x="3758" y="671"/>
              <a:ext cx="373" cy="87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8" name="Freeform 157"/>
            <p:cNvSpPr>
              <a:spLocks/>
            </p:cNvSpPr>
            <p:nvPr/>
          </p:nvSpPr>
          <p:spPr bwMode="hidden">
            <a:xfrm rot="-2777260">
              <a:off x="4061" y="460"/>
              <a:ext cx="200" cy="136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9" name="Freeform 158"/>
            <p:cNvSpPr>
              <a:spLocks/>
            </p:cNvSpPr>
            <p:nvPr/>
          </p:nvSpPr>
          <p:spPr bwMode="hidden">
            <a:xfrm rot="-4903748">
              <a:off x="3695" y="685"/>
              <a:ext cx="308" cy="28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0" name="Freeform 159"/>
            <p:cNvSpPr>
              <a:spLocks/>
            </p:cNvSpPr>
            <p:nvPr/>
          </p:nvSpPr>
          <p:spPr bwMode="hidden">
            <a:xfrm rot="-4903748">
              <a:off x="3809" y="447"/>
              <a:ext cx="165" cy="43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1" name="Freeform 160"/>
            <p:cNvSpPr>
              <a:spLocks/>
            </p:cNvSpPr>
            <p:nvPr/>
          </p:nvSpPr>
          <p:spPr bwMode="hidden">
            <a:xfrm rot="18335692" flipH="1">
              <a:off x="3278" y="1175"/>
              <a:ext cx="557" cy="101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2" name="Freeform 161"/>
            <p:cNvSpPr>
              <a:spLocks/>
            </p:cNvSpPr>
            <p:nvPr/>
          </p:nvSpPr>
          <p:spPr bwMode="hidden">
            <a:xfrm rot="18335692" flipH="1">
              <a:off x="3186" y="1510"/>
              <a:ext cx="299" cy="158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3" name="Freeform 162"/>
            <p:cNvSpPr>
              <a:spLocks/>
            </p:cNvSpPr>
            <p:nvPr/>
          </p:nvSpPr>
          <p:spPr bwMode="hidden">
            <a:xfrm rot="17542885" flipH="1">
              <a:off x="3362" y="1208"/>
              <a:ext cx="515" cy="101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4" name="Freeform 163"/>
            <p:cNvSpPr>
              <a:spLocks/>
            </p:cNvSpPr>
            <p:nvPr/>
          </p:nvSpPr>
          <p:spPr bwMode="hidden">
            <a:xfrm rot="17542885" flipH="1">
              <a:off x="3364" y="1550"/>
              <a:ext cx="276" cy="158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5" name="Freeform 164"/>
            <p:cNvSpPr>
              <a:spLocks/>
            </p:cNvSpPr>
            <p:nvPr/>
          </p:nvSpPr>
          <p:spPr bwMode="hidden">
            <a:xfrm rot="16870650" flipH="1">
              <a:off x="3452" y="1220"/>
              <a:ext cx="495" cy="91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6" name="Freeform 165"/>
            <p:cNvSpPr>
              <a:spLocks/>
            </p:cNvSpPr>
            <p:nvPr/>
          </p:nvSpPr>
          <p:spPr bwMode="hidden">
            <a:xfrm rot="16870650" flipH="1">
              <a:off x="3525" y="1567"/>
              <a:ext cx="265" cy="142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7" name="Freeform 166"/>
            <p:cNvSpPr>
              <a:spLocks/>
            </p:cNvSpPr>
            <p:nvPr/>
          </p:nvSpPr>
          <p:spPr bwMode="hidden">
            <a:xfrm rot="3144576">
              <a:off x="3801" y="1158"/>
              <a:ext cx="557" cy="101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8" name="Freeform 167"/>
            <p:cNvSpPr>
              <a:spLocks/>
            </p:cNvSpPr>
            <p:nvPr/>
          </p:nvSpPr>
          <p:spPr bwMode="hidden">
            <a:xfrm rot="3144576">
              <a:off x="4165" y="1485"/>
              <a:ext cx="299" cy="159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9" name="Freeform 168"/>
            <p:cNvSpPr>
              <a:spLocks/>
            </p:cNvSpPr>
            <p:nvPr/>
          </p:nvSpPr>
          <p:spPr bwMode="hidden">
            <a:xfrm rot="3745735">
              <a:off x="3762" y="1196"/>
              <a:ext cx="533" cy="97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0" name="Freeform 169"/>
            <p:cNvSpPr>
              <a:spLocks/>
            </p:cNvSpPr>
            <p:nvPr/>
          </p:nvSpPr>
          <p:spPr bwMode="hidden">
            <a:xfrm rot="3745735">
              <a:off x="4047" y="1543"/>
              <a:ext cx="286" cy="152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1" name="Freeform 170"/>
            <p:cNvSpPr>
              <a:spLocks/>
            </p:cNvSpPr>
            <p:nvPr/>
          </p:nvSpPr>
          <p:spPr bwMode="hidden">
            <a:xfrm rot="4286818">
              <a:off x="3705" y="1235"/>
              <a:ext cx="517" cy="79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2" name="Freeform 171"/>
            <p:cNvSpPr>
              <a:spLocks/>
            </p:cNvSpPr>
            <p:nvPr/>
          </p:nvSpPr>
          <p:spPr bwMode="hidden">
            <a:xfrm rot="4286818">
              <a:off x="3923" y="1585"/>
              <a:ext cx="278" cy="125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3" name="Freeform 172"/>
            <p:cNvSpPr>
              <a:spLocks/>
            </p:cNvSpPr>
            <p:nvPr/>
          </p:nvSpPr>
          <p:spPr bwMode="hidden">
            <a:xfrm rot="4898956">
              <a:off x="3665" y="1252"/>
              <a:ext cx="475" cy="80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4" name="Freeform 173"/>
            <p:cNvSpPr>
              <a:spLocks/>
            </p:cNvSpPr>
            <p:nvPr/>
          </p:nvSpPr>
          <p:spPr bwMode="hidden">
            <a:xfrm rot="4898956">
              <a:off x="3804" y="1581"/>
              <a:ext cx="255" cy="125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5" name="Freeform 174"/>
            <p:cNvSpPr>
              <a:spLocks/>
            </p:cNvSpPr>
            <p:nvPr/>
          </p:nvSpPr>
          <p:spPr bwMode="hidden">
            <a:xfrm rot="5755659">
              <a:off x="3570" y="1267"/>
              <a:ext cx="464" cy="60"/>
            </a:xfrm>
            <a:custGeom>
              <a:avLst/>
              <a:gdLst>
                <a:gd name="T0" fmla="*/ 0 w 2736"/>
                <a:gd name="T1" fmla="*/ 0 h 504"/>
                <a:gd name="T2" fmla="*/ 0 w 2736"/>
                <a:gd name="T3" fmla="*/ 0 h 504"/>
                <a:gd name="T4" fmla="*/ 0 w 2736"/>
                <a:gd name="T5" fmla="*/ 0 h 504"/>
                <a:gd name="T6" fmla="*/ 0 w 2736"/>
                <a:gd name="T7" fmla="*/ 0 h 504"/>
                <a:gd name="T8" fmla="*/ 0 w 2736"/>
                <a:gd name="T9" fmla="*/ 0 h 504"/>
                <a:gd name="T10" fmla="*/ 0 w 2736"/>
                <a:gd name="T11" fmla="*/ 0 h 504"/>
                <a:gd name="T12" fmla="*/ 0 w 2736"/>
                <a:gd name="T13" fmla="*/ 0 h 504"/>
                <a:gd name="T14" fmla="*/ 0 w 2736"/>
                <a:gd name="T15" fmla="*/ 0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36" h="504">
                  <a:moveTo>
                    <a:pt x="0" y="504"/>
                  </a:moveTo>
                  <a:cubicBezTo>
                    <a:pt x="24" y="488"/>
                    <a:pt x="568" y="248"/>
                    <a:pt x="864" y="168"/>
                  </a:cubicBezTo>
                  <a:cubicBezTo>
                    <a:pt x="1160" y="88"/>
                    <a:pt x="1464" y="48"/>
                    <a:pt x="1776" y="24"/>
                  </a:cubicBezTo>
                  <a:cubicBezTo>
                    <a:pt x="2088" y="0"/>
                    <a:pt x="2579" y="11"/>
                    <a:pt x="2736" y="24"/>
                  </a:cubicBezTo>
                  <a:lnTo>
                    <a:pt x="2720" y="103"/>
                  </a:lnTo>
                  <a:cubicBezTo>
                    <a:pt x="2558" y="116"/>
                    <a:pt x="2108" y="71"/>
                    <a:pt x="1764" y="103"/>
                  </a:cubicBezTo>
                  <a:cubicBezTo>
                    <a:pt x="1209" y="136"/>
                    <a:pt x="998" y="192"/>
                    <a:pt x="654" y="292"/>
                  </a:cubicBezTo>
                  <a:cubicBezTo>
                    <a:pt x="358" y="356"/>
                    <a:pt x="136" y="460"/>
                    <a:pt x="0" y="5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6" name="Freeform 175"/>
            <p:cNvSpPr>
              <a:spLocks/>
            </p:cNvSpPr>
            <p:nvPr/>
          </p:nvSpPr>
          <p:spPr bwMode="hidden">
            <a:xfrm rot="5755659">
              <a:off x="3618" y="1599"/>
              <a:ext cx="249" cy="95"/>
            </a:xfrm>
            <a:custGeom>
              <a:avLst/>
              <a:gdLst>
                <a:gd name="T0" fmla="*/ 0 w 1769"/>
                <a:gd name="T1" fmla="*/ 0 h 791"/>
                <a:gd name="T2" fmla="*/ 0 w 1769"/>
                <a:gd name="T3" fmla="*/ 0 h 791"/>
                <a:gd name="T4" fmla="*/ 0 w 1769"/>
                <a:gd name="T5" fmla="*/ 0 h 791"/>
                <a:gd name="T6" fmla="*/ 0 w 1769"/>
                <a:gd name="T7" fmla="*/ 0 h 791"/>
                <a:gd name="T8" fmla="*/ 0 w 1769"/>
                <a:gd name="T9" fmla="*/ 0 h 791"/>
                <a:gd name="T10" fmla="*/ 0 w 1769"/>
                <a:gd name="T11" fmla="*/ 0 h 791"/>
                <a:gd name="T12" fmla="*/ 0 w 1769"/>
                <a:gd name="T13" fmla="*/ 0 h 791"/>
                <a:gd name="T14" fmla="*/ 0 w 1769"/>
                <a:gd name="T15" fmla="*/ 0 h 791"/>
                <a:gd name="T16" fmla="*/ 0 w 1769"/>
                <a:gd name="T17" fmla="*/ 0 h 791"/>
                <a:gd name="T18" fmla="*/ 0 w 1769"/>
                <a:gd name="T19" fmla="*/ 0 h 791"/>
                <a:gd name="T20" fmla="*/ 0 w 1769"/>
                <a:gd name="T21" fmla="*/ 0 h 791"/>
                <a:gd name="T22" fmla="*/ 0 w 1769"/>
                <a:gd name="T23" fmla="*/ 0 h 7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69" h="791">
                  <a:moveTo>
                    <a:pt x="5" y="8"/>
                  </a:moveTo>
                  <a:cubicBezTo>
                    <a:pt x="85" y="0"/>
                    <a:pt x="293" y="24"/>
                    <a:pt x="485" y="56"/>
                  </a:cubicBezTo>
                  <a:cubicBezTo>
                    <a:pt x="677" y="88"/>
                    <a:pt x="969" y="137"/>
                    <a:pt x="1157" y="200"/>
                  </a:cubicBezTo>
                  <a:cubicBezTo>
                    <a:pt x="1345" y="263"/>
                    <a:pt x="1511" y="364"/>
                    <a:pt x="1611" y="432"/>
                  </a:cubicBezTo>
                  <a:cubicBezTo>
                    <a:pt x="1711" y="500"/>
                    <a:pt x="1743" y="550"/>
                    <a:pt x="1756" y="609"/>
                  </a:cubicBezTo>
                  <a:cubicBezTo>
                    <a:pt x="1769" y="668"/>
                    <a:pt x="1717" y="783"/>
                    <a:pt x="1689" y="787"/>
                  </a:cubicBezTo>
                  <a:cubicBezTo>
                    <a:pt x="1661" y="791"/>
                    <a:pt x="1639" y="687"/>
                    <a:pt x="1589" y="632"/>
                  </a:cubicBezTo>
                  <a:cubicBezTo>
                    <a:pt x="1539" y="577"/>
                    <a:pt x="1469" y="510"/>
                    <a:pt x="1389" y="454"/>
                  </a:cubicBezTo>
                  <a:cubicBezTo>
                    <a:pt x="1309" y="398"/>
                    <a:pt x="1244" y="346"/>
                    <a:pt x="1109" y="296"/>
                  </a:cubicBezTo>
                  <a:cubicBezTo>
                    <a:pt x="974" y="246"/>
                    <a:pt x="766" y="189"/>
                    <a:pt x="581" y="152"/>
                  </a:cubicBezTo>
                  <a:cubicBezTo>
                    <a:pt x="396" y="115"/>
                    <a:pt x="96" y="100"/>
                    <a:pt x="0" y="76"/>
                  </a:cubicBezTo>
                  <a:lnTo>
                    <a:pt x="5" y="8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7" name="Freeform 176"/>
            <p:cNvSpPr>
              <a:spLocks/>
            </p:cNvSpPr>
            <p:nvPr/>
          </p:nvSpPr>
          <p:spPr bwMode="hidden">
            <a:xfrm flipH="1">
              <a:off x="3553" y="1154"/>
              <a:ext cx="157" cy="478"/>
            </a:xfrm>
            <a:custGeom>
              <a:avLst/>
              <a:gdLst>
                <a:gd name="T0" fmla="*/ 0 w 776"/>
                <a:gd name="T1" fmla="*/ 0 h 2368"/>
                <a:gd name="T2" fmla="*/ 0 w 776"/>
                <a:gd name="T3" fmla="*/ 0 h 2368"/>
                <a:gd name="T4" fmla="*/ 0 w 776"/>
                <a:gd name="T5" fmla="*/ 0 h 2368"/>
                <a:gd name="T6" fmla="*/ 0 w 776"/>
                <a:gd name="T7" fmla="*/ 0 h 2368"/>
                <a:gd name="T8" fmla="*/ 0 w 776"/>
                <a:gd name="T9" fmla="*/ 0 h 2368"/>
                <a:gd name="T10" fmla="*/ 0 w 776"/>
                <a:gd name="T11" fmla="*/ 0 h 2368"/>
                <a:gd name="T12" fmla="*/ 0 w 776"/>
                <a:gd name="T13" fmla="*/ 0 h 2368"/>
                <a:gd name="T14" fmla="*/ 0 w 776"/>
                <a:gd name="T15" fmla="*/ 0 h 2368"/>
                <a:gd name="T16" fmla="*/ 0 w 776"/>
                <a:gd name="T17" fmla="*/ 0 h 2368"/>
                <a:gd name="T18" fmla="*/ 0 w 776"/>
                <a:gd name="T19" fmla="*/ 0 h 2368"/>
                <a:gd name="T20" fmla="*/ 0 w 776"/>
                <a:gd name="T21" fmla="*/ 0 h 2368"/>
                <a:gd name="T22" fmla="*/ 0 w 776"/>
                <a:gd name="T23" fmla="*/ 0 h 2368"/>
                <a:gd name="T24" fmla="*/ 0 w 776"/>
                <a:gd name="T25" fmla="*/ 0 h 2368"/>
                <a:gd name="T26" fmla="*/ 0 w 776"/>
                <a:gd name="T27" fmla="*/ 0 h 2368"/>
                <a:gd name="T28" fmla="*/ 0 w 776"/>
                <a:gd name="T29" fmla="*/ 0 h 2368"/>
                <a:gd name="T30" fmla="*/ 0 w 776"/>
                <a:gd name="T31" fmla="*/ 0 h 2368"/>
                <a:gd name="T32" fmla="*/ 0 w 776"/>
                <a:gd name="T33" fmla="*/ 0 h 2368"/>
                <a:gd name="T34" fmla="*/ 0 w 776"/>
                <a:gd name="T35" fmla="*/ 0 h 2368"/>
                <a:gd name="T36" fmla="*/ 0 w 776"/>
                <a:gd name="T37" fmla="*/ 0 h 2368"/>
                <a:gd name="T38" fmla="*/ 0 w 776"/>
                <a:gd name="T39" fmla="*/ 0 h 2368"/>
                <a:gd name="T40" fmla="*/ 0 w 776"/>
                <a:gd name="T41" fmla="*/ 0 h 2368"/>
                <a:gd name="T42" fmla="*/ 0 w 776"/>
                <a:gd name="T43" fmla="*/ 0 h 2368"/>
                <a:gd name="T44" fmla="*/ 0 w 776"/>
                <a:gd name="T45" fmla="*/ 0 h 2368"/>
                <a:gd name="T46" fmla="*/ 0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rgbClr val="FF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8" name="Arc 177"/>
            <p:cNvSpPr>
              <a:spLocks/>
            </p:cNvSpPr>
            <p:nvPr/>
          </p:nvSpPr>
          <p:spPr bwMode="hidden">
            <a:xfrm flipH="1">
              <a:off x="3268" y="982"/>
              <a:ext cx="687" cy="745"/>
            </a:xfrm>
            <a:custGeom>
              <a:avLst/>
              <a:gdLst>
                <a:gd name="T0" fmla="*/ 0 w 21600"/>
                <a:gd name="T1" fmla="*/ 0 h 21602"/>
                <a:gd name="T2" fmla="*/ 0 w 21600"/>
                <a:gd name="T3" fmla="*/ 0 h 21602"/>
                <a:gd name="T4" fmla="*/ 0 w 21600"/>
                <a:gd name="T5" fmla="*/ 0 h 2160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2" fill="none" extrusionOk="0">
                  <a:moveTo>
                    <a:pt x="5466" y="0"/>
                  </a:moveTo>
                  <a:cubicBezTo>
                    <a:pt x="14970" y="2486"/>
                    <a:pt x="21600" y="11073"/>
                    <a:pt x="21600" y="20897"/>
                  </a:cubicBezTo>
                  <a:cubicBezTo>
                    <a:pt x="21600" y="21132"/>
                    <a:pt x="21596" y="21367"/>
                    <a:pt x="21588" y="21601"/>
                  </a:cubicBezTo>
                </a:path>
                <a:path w="21600" h="21602" stroke="0" extrusionOk="0">
                  <a:moveTo>
                    <a:pt x="5466" y="0"/>
                  </a:moveTo>
                  <a:cubicBezTo>
                    <a:pt x="14970" y="2486"/>
                    <a:pt x="21600" y="11073"/>
                    <a:pt x="21600" y="20897"/>
                  </a:cubicBezTo>
                  <a:cubicBezTo>
                    <a:pt x="21600" y="21132"/>
                    <a:pt x="21596" y="21367"/>
                    <a:pt x="21588" y="21601"/>
                  </a:cubicBezTo>
                  <a:lnTo>
                    <a:pt x="0" y="20897"/>
                  </a:lnTo>
                  <a:lnTo>
                    <a:pt x="5466" y="0"/>
                  </a:lnTo>
                  <a:close/>
                </a:path>
              </a:pathLst>
            </a:custGeom>
            <a:noFill/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9" name="Arc 178"/>
            <p:cNvSpPr>
              <a:spLocks/>
            </p:cNvSpPr>
            <p:nvPr/>
          </p:nvSpPr>
          <p:spPr bwMode="hidden">
            <a:xfrm flipV="1">
              <a:off x="3887" y="532"/>
              <a:ext cx="830" cy="661"/>
            </a:xfrm>
            <a:custGeom>
              <a:avLst/>
              <a:gdLst>
                <a:gd name="T0" fmla="*/ 0 w 36729"/>
                <a:gd name="T1" fmla="*/ 0 h 21600"/>
                <a:gd name="T2" fmla="*/ 0 w 36729"/>
                <a:gd name="T3" fmla="*/ 0 h 21600"/>
                <a:gd name="T4" fmla="*/ 0 w 36729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6729" h="21600" fill="none" extrusionOk="0">
                  <a:moveTo>
                    <a:pt x="36729" y="10451"/>
                  </a:moveTo>
                  <a:cubicBezTo>
                    <a:pt x="32926" y="17330"/>
                    <a:pt x="25686" y="21600"/>
                    <a:pt x="17826" y="21600"/>
                  </a:cubicBezTo>
                  <a:cubicBezTo>
                    <a:pt x="10696" y="21600"/>
                    <a:pt x="4025" y="18081"/>
                    <a:pt x="-1" y="12197"/>
                  </a:cubicBezTo>
                </a:path>
                <a:path w="36729" h="21600" stroke="0" extrusionOk="0">
                  <a:moveTo>
                    <a:pt x="36729" y="10451"/>
                  </a:moveTo>
                  <a:cubicBezTo>
                    <a:pt x="32926" y="17330"/>
                    <a:pt x="25686" y="21600"/>
                    <a:pt x="17826" y="21600"/>
                  </a:cubicBezTo>
                  <a:cubicBezTo>
                    <a:pt x="10696" y="21600"/>
                    <a:pt x="4025" y="18081"/>
                    <a:pt x="-1" y="12197"/>
                  </a:cubicBezTo>
                  <a:lnTo>
                    <a:pt x="17826" y="0"/>
                  </a:lnTo>
                  <a:lnTo>
                    <a:pt x="36729" y="10451"/>
                  </a:lnTo>
                  <a:close/>
                </a:path>
              </a:pathLst>
            </a:custGeom>
            <a:noFill/>
            <a:ln w="9525">
              <a:solidFill>
                <a:srgbClr val="FF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3150" name="Arc 179"/>
            <p:cNvSpPr>
              <a:spLocks/>
            </p:cNvSpPr>
            <p:nvPr/>
          </p:nvSpPr>
          <p:spPr bwMode="hidden">
            <a:xfrm flipH="1">
              <a:off x="3338" y="862"/>
              <a:ext cx="401" cy="769"/>
            </a:xfrm>
            <a:custGeom>
              <a:avLst/>
              <a:gdLst>
                <a:gd name="T0" fmla="*/ 0 w 28940"/>
                <a:gd name="T1" fmla="*/ 0 h 22305"/>
                <a:gd name="T2" fmla="*/ 0 w 28940"/>
                <a:gd name="T3" fmla="*/ 0 h 22305"/>
                <a:gd name="T4" fmla="*/ 0 w 28940"/>
                <a:gd name="T5" fmla="*/ 0 h 223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8940" h="22305" fill="none" extrusionOk="0">
                  <a:moveTo>
                    <a:pt x="0" y="1285"/>
                  </a:moveTo>
                  <a:cubicBezTo>
                    <a:pt x="2353" y="434"/>
                    <a:pt x="4837" y="0"/>
                    <a:pt x="7340" y="0"/>
                  </a:cubicBezTo>
                  <a:cubicBezTo>
                    <a:pt x="19269" y="0"/>
                    <a:pt x="28940" y="9670"/>
                    <a:pt x="28940" y="21600"/>
                  </a:cubicBezTo>
                  <a:cubicBezTo>
                    <a:pt x="28940" y="21835"/>
                    <a:pt x="28936" y="22070"/>
                    <a:pt x="28928" y="22304"/>
                  </a:cubicBezTo>
                </a:path>
                <a:path w="28940" h="22305" stroke="0" extrusionOk="0">
                  <a:moveTo>
                    <a:pt x="0" y="1285"/>
                  </a:moveTo>
                  <a:cubicBezTo>
                    <a:pt x="2353" y="434"/>
                    <a:pt x="4837" y="0"/>
                    <a:pt x="7340" y="0"/>
                  </a:cubicBezTo>
                  <a:cubicBezTo>
                    <a:pt x="19269" y="0"/>
                    <a:pt x="28940" y="9670"/>
                    <a:pt x="28940" y="21600"/>
                  </a:cubicBezTo>
                  <a:cubicBezTo>
                    <a:pt x="28940" y="21835"/>
                    <a:pt x="28936" y="22070"/>
                    <a:pt x="28928" y="22304"/>
                  </a:cubicBezTo>
                  <a:lnTo>
                    <a:pt x="7340" y="21600"/>
                  </a:lnTo>
                  <a:lnTo>
                    <a:pt x="0" y="1285"/>
                  </a:lnTo>
                  <a:close/>
                </a:path>
              </a:pathLst>
            </a:custGeom>
            <a:noFill/>
            <a:ln w="9525">
              <a:solidFill>
                <a:srgbClr val="FF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51" name="Arc 180"/>
            <p:cNvSpPr>
              <a:spLocks/>
            </p:cNvSpPr>
            <p:nvPr/>
          </p:nvSpPr>
          <p:spPr bwMode="hidden">
            <a:xfrm flipH="1">
              <a:off x="3053" y="902"/>
              <a:ext cx="652" cy="768"/>
            </a:xfrm>
            <a:custGeom>
              <a:avLst/>
              <a:gdLst>
                <a:gd name="T0" fmla="*/ 0 w 30473"/>
                <a:gd name="T1" fmla="*/ 0 h 22305"/>
                <a:gd name="T2" fmla="*/ 0 w 30473"/>
                <a:gd name="T3" fmla="*/ 0 h 22305"/>
                <a:gd name="T4" fmla="*/ 0 w 30473"/>
                <a:gd name="T5" fmla="*/ 0 h 223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0473" h="22305" fill="none" extrusionOk="0">
                  <a:moveTo>
                    <a:pt x="-1" y="1906"/>
                  </a:moveTo>
                  <a:cubicBezTo>
                    <a:pt x="2789" y="649"/>
                    <a:pt x="5813" y="0"/>
                    <a:pt x="8873" y="0"/>
                  </a:cubicBezTo>
                  <a:cubicBezTo>
                    <a:pt x="20802" y="0"/>
                    <a:pt x="30473" y="9670"/>
                    <a:pt x="30473" y="21600"/>
                  </a:cubicBezTo>
                  <a:cubicBezTo>
                    <a:pt x="30473" y="21835"/>
                    <a:pt x="30469" y="22070"/>
                    <a:pt x="30461" y="22304"/>
                  </a:cubicBezTo>
                </a:path>
                <a:path w="30473" h="22305" stroke="0" extrusionOk="0">
                  <a:moveTo>
                    <a:pt x="-1" y="1906"/>
                  </a:moveTo>
                  <a:cubicBezTo>
                    <a:pt x="2789" y="649"/>
                    <a:pt x="5813" y="0"/>
                    <a:pt x="8873" y="0"/>
                  </a:cubicBezTo>
                  <a:cubicBezTo>
                    <a:pt x="20802" y="0"/>
                    <a:pt x="30473" y="9670"/>
                    <a:pt x="30473" y="21600"/>
                  </a:cubicBezTo>
                  <a:cubicBezTo>
                    <a:pt x="30473" y="21835"/>
                    <a:pt x="30469" y="22070"/>
                    <a:pt x="30461" y="22304"/>
                  </a:cubicBezTo>
                  <a:lnTo>
                    <a:pt x="8873" y="21600"/>
                  </a:lnTo>
                  <a:lnTo>
                    <a:pt x="-1" y="1906"/>
                  </a:lnTo>
                  <a:close/>
                </a:path>
              </a:pathLst>
            </a:custGeom>
            <a:noFill/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52" name="Arc 181"/>
            <p:cNvSpPr>
              <a:spLocks/>
            </p:cNvSpPr>
            <p:nvPr/>
          </p:nvSpPr>
          <p:spPr bwMode="hidden">
            <a:xfrm flipH="1">
              <a:off x="2996" y="762"/>
              <a:ext cx="768" cy="769"/>
            </a:xfrm>
            <a:custGeom>
              <a:avLst/>
              <a:gdLst>
                <a:gd name="T0" fmla="*/ 0 w 34455"/>
                <a:gd name="T1" fmla="*/ 0 h 22305"/>
                <a:gd name="T2" fmla="*/ 0 w 34455"/>
                <a:gd name="T3" fmla="*/ 0 h 22305"/>
                <a:gd name="T4" fmla="*/ 0 w 34455"/>
                <a:gd name="T5" fmla="*/ 0 h 223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4455" h="22305" fill="none" extrusionOk="0">
                  <a:moveTo>
                    <a:pt x="0" y="4241"/>
                  </a:moveTo>
                  <a:cubicBezTo>
                    <a:pt x="3720" y="1486"/>
                    <a:pt x="8226" y="0"/>
                    <a:pt x="12855" y="0"/>
                  </a:cubicBezTo>
                  <a:cubicBezTo>
                    <a:pt x="24784" y="0"/>
                    <a:pt x="34455" y="9670"/>
                    <a:pt x="34455" y="21600"/>
                  </a:cubicBezTo>
                  <a:cubicBezTo>
                    <a:pt x="34455" y="21835"/>
                    <a:pt x="34451" y="22070"/>
                    <a:pt x="34443" y="22304"/>
                  </a:cubicBezTo>
                </a:path>
                <a:path w="34455" h="22305" stroke="0" extrusionOk="0">
                  <a:moveTo>
                    <a:pt x="0" y="4241"/>
                  </a:moveTo>
                  <a:cubicBezTo>
                    <a:pt x="3720" y="1486"/>
                    <a:pt x="8226" y="0"/>
                    <a:pt x="12855" y="0"/>
                  </a:cubicBezTo>
                  <a:cubicBezTo>
                    <a:pt x="24784" y="0"/>
                    <a:pt x="34455" y="9670"/>
                    <a:pt x="34455" y="21600"/>
                  </a:cubicBezTo>
                  <a:cubicBezTo>
                    <a:pt x="34455" y="21835"/>
                    <a:pt x="34451" y="22070"/>
                    <a:pt x="34443" y="22304"/>
                  </a:cubicBezTo>
                  <a:lnTo>
                    <a:pt x="12855" y="21600"/>
                  </a:lnTo>
                  <a:lnTo>
                    <a:pt x="0" y="4241"/>
                  </a:lnTo>
                  <a:close/>
                </a:path>
              </a:pathLst>
            </a:custGeom>
            <a:noFill/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53" name="Arc 182"/>
            <p:cNvSpPr>
              <a:spLocks/>
            </p:cNvSpPr>
            <p:nvPr/>
          </p:nvSpPr>
          <p:spPr bwMode="hidden">
            <a:xfrm>
              <a:off x="3846" y="870"/>
              <a:ext cx="123" cy="769"/>
            </a:xfrm>
            <a:custGeom>
              <a:avLst/>
              <a:gdLst>
                <a:gd name="T0" fmla="*/ 0 w 34812"/>
                <a:gd name="T1" fmla="*/ 0 h 22305"/>
                <a:gd name="T2" fmla="*/ 0 w 34812"/>
                <a:gd name="T3" fmla="*/ 0 h 22305"/>
                <a:gd name="T4" fmla="*/ 0 w 34812"/>
                <a:gd name="T5" fmla="*/ 0 h 223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4812" h="22305" fill="none" extrusionOk="0">
                  <a:moveTo>
                    <a:pt x="-1" y="4511"/>
                  </a:moveTo>
                  <a:cubicBezTo>
                    <a:pt x="3783" y="1586"/>
                    <a:pt x="8429" y="0"/>
                    <a:pt x="13212" y="0"/>
                  </a:cubicBezTo>
                  <a:cubicBezTo>
                    <a:pt x="25141" y="0"/>
                    <a:pt x="34812" y="9670"/>
                    <a:pt x="34812" y="21600"/>
                  </a:cubicBezTo>
                  <a:cubicBezTo>
                    <a:pt x="34812" y="21835"/>
                    <a:pt x="34808" y="22070"/>
                    <a:pt x="34800" y="22304"/>
                  </a:cubicBezTo>
                </a:path>
                <a:path w="34812" h="22305" stroke="0" extrusionOk="0">
                  <a:moveTo>
                    <a:pt x="-1" y="4511"/>
                  </a:moveTo>
                  <a:cubicBezTo>
                    <a:pt x="3783" y="1586"/>
                    <a:pt x="8429" y="0"/>
                    <a:pt x="13212" y="0"/>
                  </a:cubicBezTo>
                  <a:cubicBezTo>
                    <a:pt x="25141" y="0"/>
                    <a:pt x="34812" y="9670"/>
                    <a:pt x="34812" y="21600"/>
                  </a:cubicBezTo>
                  <a:cubicBezTo>
                    <a:pt x="34812" y="21835"/>
                    <a:pt x="34808" y="22070"/>
                    <a:pt x="34800" y="22304"/>
                  </a:cubicBezTo>
                  <a:lnTo>
                    <a:pt x="13212" y="21600"/>
                  </a:lnTo>
                  <a:lnTo>
                    <a:pt x="-1" y="4511"/>
                  </a:lnTo>
                  <a:close/>
                </a:path>
              </a:pathLst>
            </a:custGeom>
            <a:noFill/>
            <a:ln w="952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54" name="Arc 183"/>
            <p:cNvSpPr>
              <a:spLocks/>
            </p:cNvSpPr>
            <p:nvPr/>
          </p:nvSpPr>
          <p:spPr bwMode="hidden">
            <a:xfrm>
              <a:off x="3879" y="866"/>
              <a:ext cx="324" cy="769"/>
            </a:xfrm>
            <a:custGeom>
              <a:avLst/>
              <a:gdLst>
                <a:gd name="T0" fmla="*/ 0 w 34812"/>
                <a:gd name="T1" fmla="*/ 0 h 22305"/>
                <a:gd name="T2" fmla="*/ 0 w 34812"/>
                <a:gd name="T3" fmla="*/ 0 h 22305"/>
                <a:gd name="T4" fmla="*/ 0 w 34812"/>
                <a:gd name="T5" fmla="*/ 0 h 223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4812" h="22305" fill="none" extrusionOk="0">
                  <a:moveTo>
                    <a:pt x="-1" y="4511"/>
                  </a:moveTo>
                  <a:cubicBezTo>
                    <a:pt x="3783" y="1586"/>
                    <a:pt x="8429" y="0"/>
                    <a:pt x="13212" y="0"/>
                  </a:cubicBezTo>
                  <a:cubicBezTo>
                    <a:pt x="25141" y="0"/>
                    <a:pt x="34812" y="9670"/>
                    <a:pt x="34812" y="21600"/>
                  </a:cubicBezTo>
                  <a:cubicBezTo>
                    <a:pt x="34812" y="21835"/>
                    <a:pt x="34808" y="22070"/>
                    <a:pt x="34800" y="22304"/>
                  </a:cubicBezTo>
                </a:path>
                <a:path w="34812" h="22305" stroke="0" extrusionOk="0">
                  <a:moveTo>
                    <a:pt x="-1" y="4511"/>
                  </a:moveTo>
                  <a:cubicBezTo>
                    <a:pt x="3783" y="1586"/>
                    <a:pt x="8429" y="0"/>
                    <a:pt x="13212" y="0"/>
                  </a:cubicBezTo>
                  <a:cubicBezTo>
                    <a:pt x="25141" y="0"/>
                    <a:pt x="34812" y="9670"/>
                    <a:pt x="34812" y="21600"/>
                  </a:cubicBezTo>
                  <a:cubicBezTo>
                    <a:pt x="34812" y="21835"/>
                    <a:pt x="34808" y="22070"/>
                    <a:pt x="34800" y="22304"/>
                  </a:cubicBezTo>
                  <a:lnTo>
                    <a:pt x="13212" y="21600"/>
                  </a:lnTo>
                  <a:lnTo>
                    <a:pt x="-1" y="4511"/>
                  </a:lnTo>
                  <a:close/>
                </a:path>
              </a:pathLst>
            </a:custGeom>
            <a:noFill/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55" name="Arc 184"/>
            <p:cNvSpPr>
              <a:spLocks/>
            </p:cNvSpPr>
            <p:nvPr/>
          </p:nvSpPr>
          <p:spPr bwMode="hidden">
            <a:xfrm>
              <a:off x="3907" y="766"/>
              <a:ext cx="461" cy="769"/>
            </a:xfrm>
            <a:custGeom>
              <a:avLst/>
              <a:gdLst>
                <a:gd name="T0" fmla="*/ 0 w 34812"/>
                <a:gd name="T1" fmla="*/ 0 h 22305"/>
                <a:gd name="T2" fmla="*/ 0 w 34812"/>
                <a:gd name="T3" fmla="*/ 0 h 22305"/>
                <a:gd name="T4" fmla="*/ 0 w 34812"/>
                <a:gd name="T5" fmla="*/ 0 h 223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4812" h="22305" fill="none" extrusionOk="0">
                  <a:moveTo>
                    <a:pt x="-1" y="4511"/>
                  </a:moveTo>
                  <a:cubicBezTo>
                    <a:pt x="3783" y="1586"/>
                    <a:pt x="8429" y="0"/>
                    <a:pt x="13212" y="0"/>
                  </a:cubicBezTo>
                  <a:cubicBezTo>
                    <a:pt x="25141" y="0"/>
                    <a:pt x="34812" y="9670"/>
                    <a:pt x="34812" y="21600"/>
                  </a:cubicBezTo>
                  <a:cubicBezTo>
                    <a:pt x="34812" y="21835"/>
                    <a:pt x="34808" y="22070"/>
                    <a:pt x="34800" y="22304"/>
                  </a:cubicBezTo>
                </a:path>
                <a:path w="34812" h="22305" stroke="0" extrusionOk="0">
                  <a:moveTo>
                    <a:pt x="-1" y="4511"/>
                  </a:moveTo>
                  <a:cubicBezTo>
                    <a:pt x="3783" y="1586"/>
                    <a:pt x="8429" y="0"/>
                    <a:pt x="13212" y="0"/>
                  </a:cubicBezTo>
                  <a:cubicBezTo>
                    <a:pt x="25141" y="0"/>
                    <a:pt x="34812" y="9670"/>
                    <a:pt x="34812" y="21600"/>
                  </a:cubicBezTo>
                  <a:cubicBezTo>
                    <a:pt x="34812" y="21835"/>
                    <a:pt x="34808" y="22070"/>
                    <a:pt x="34800" y="22304"/>
                  </a:cubicBezTo>
                  <a:lnTo>
                    <a:pt x="13212" y="21600"/>
                  </a:lnTo>
                  <a:lnTo>
                    <a:pt x="-1" y="4511"/>
                  </a:lnTo>
                  <a:close/>
                </a:path>
              </a:pathLst>
            </a:custGeom>
            <a:noFill/>
            <a:ln w="9525">
              <a:solidFill>
                <a:srgbClr val="FF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56" name="Freeform 185"/>
            <p:cNvSpPr>
              <a:spLocks/>
            </p:cNvSpPr>
            <p:nvPr/>
          </p:nvSpPr>
          <p:spPr bwMode="hidden">
            <a:xfrm>
              <a:off x="3996" y="1236"/>
              <a:ext cx="156" cy="478"/>
            </a:xfrm>
            <a:custGeom>
              <a:avLst/>
              <a:gdLst>
                <a:gd name="T0" fmla="*/ 0 w 776"/>
                <a:gd name="T1" fmla="*/ 0 h 2368"/>
                <a:gd name="T2" fmla="*/ 0 w 776"/>
                <a:gd name="T3" fmla="*/ 0 h 2368"/>
                <a:gd name="T4" fmla="*/ 0 w 776"/>
                <a:gd name="T5" fmla="*/ 0 h 2368"/>
                <a:gd name="T6" fmla="*/ 0 w 776"/>
                <a:gd name="T7" fmla="*/ 0 h 2368"/>
                <a:gd name="T8" fmla="*/ 0 w 776"/>
                <a:gd name="T9" fmla="*/ 0 h 2368"/>
                <a:gd name="T10" fmla="*/ 0 w 776"/>
                <a:gd name="T11" fmla="*/ 0 h 2368"/>
                <a:gd name="T12" fmla="*/ 0 w 776"/>
                <a:gd name="T13" fmla="*/ 0 h 2368"/>
                <a:gd name="T14" fmla="*/ 0 w 776"/>
                <a:gd name="T15" fmla="*/ 0 h 2368"/>
                <a:gd name="T16" fmla="*/ 0 w 776"/>
                <a:gd name="T17" fmla="*/ 0 h 2368"/>
                <a:gd name="T18" fmla="*/ 0 w 776"/>
                <a:gd name="T19" fmla="*/ 0 h 2368"/>
                <a:gd name="T20" fmla="*/ 0 w 776"/>
                <a:gd name="T21" fmla="*/ 0 h 2368"/>
                <a:gd name="T22" fmla="*/ 0 w 776"/>
                <a:gd name="T23" fmla="*/ 0 h 2368"/>
                <a:gd name="T24" fmla="*/ 0 w 776"/>
                <a:gd name="T25" fmla="*/ 0 h 2368"/>
                <a:gd name="T26" fmla="*/ 0 w 776"/>
                <a:gd name="T27" fmla="*/ 0 h 2368"/>
                <a:gd name="T28" fmla="*/ 0 w 776"/>
                <a:gd name="T29" fmla="*/ 0 h 2368"/>
                <a:gd name="T30" fmla="*/ 0 w 776"/>
                <a:gd name="T31" fmla="*/ 0 h 2368"/>
                <a:gd name="T32" fmla="*/ 0 w 776"/>
                <a:gd name="T33" fmla="*/ 0 h 2368"/>
                <a:gd name="T34" fmla="*/ 0 w 776"/>
                <a:gd name="T35" fmla="*/ 0 h 2368"/>
                <a:gd name="T36" fmla="*/ 0 w 776"/>
                <a:gd name="T37" fmla="*/ 0 h 2368"/>
                <a:gd name="T38" fmla="*/ 0 w 776"/>
                <a:gd name="T39" fmla="*/ 0 h 2368"/>
                <a:gd name="T40" fmla="*/ 0 w 776"/>
                <a:gd name="T41" fmla="*/ 0 h 2368"/>
                <a:gd name="T42" fmla="*/ 0 w 776"/>
                <a:gd name="T43" fmla="*/ 0 h 2368"/>
                <a:gd name="T44" fmla="*/ 0 w 776"/>
                <a:gd name="T45" fmla="*/ 0 h 2368"/>
                <a:gd name="T46" fmla="*/ 0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rgbClr val="FF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57" name="Freeform 186"/>
            <p:cNvSpPr>
              <a:spLocks/>
            </p:cNvSpPr>
            <p:nvPr/>
          </p:nvSpPr>
          <p:spPr bwMode="hidden">
            <a:xfrm rot="19660755" flipV="1">
              <a:off x="3752" y="1079"/>
              <a:ext cx="142" cy="270"/>
            </a:xfrm>
            <a:custGeom>
              <a:avLst/>
              <a:gdLst>
                <a:gd name="T0" fmla="*/ 0 w 776"/>
                <a:gd name="T1" fmla="*/ 0 h 2368"/>
                <a:gd name="T2" fmla="*/ 0 w 776"/>
                <a:gd name="T3" fmla="*/ 0 h 2368"/>
                <a:gd name="T4" fmla="*/ 0 w 776"/>
                <a:gd name="T5" fmla="*/ 0 h 2368"/>
                <a:gd name="T6" fmla="*/ 0 w 776"/>
                <a:gd name="T7" fmla="*/ 0 h 2368"/>
                <a:gd name="T8" fmla="*/ 0 w 776"/>
                <a:gd name="T9" fmla="*/ 0 h 2368"/>
                <a:gd name="T10" fmla="*/ 0 w 776"/>
                <a:gd name="T11" fmla="*/ 0 h 2368"/>
                <a:gd name="T12" fmla="*/ 0 w 776"/>
                <a:gd name="T13" fmla="*/ 0 h 2368"/>
                <a:gd name="T14" fmla="*/ 0 w 776"/>
                <a:gd name="T15" fmla="*/ 0 h 2368"/>
                <a:gd name="T16" fmla="*/ 0 w 776"/>
                <a:gd name="T17" fmla="*/ 0 h 2368"/>
                <a:gd name="T18" fmla="*/ 0 w 776"/>
                <a:gd name="T19" fmla="*/ 0 h 2368"/>
                <a:gd name="T20" fmla="*/ 0 w 776"/>
                <a:gd name="T21" fmla="*/ 0 h 2368"/>
                <a:gd name="T22" fmla="*/ 0 w 776"/>
                <a:gd name="T23" fmla="*/ 0 h 2368"/>
                <a:gd name="T24" fmla="*/ 0 w 776"/>
                <a:gd name="T25" fmla="*/ 0 h 2368"/>
                <a:gd name="T26" fmla="*/ 0 w 776"/>
                <a:gd name="T27" fmla="*/ 0 h 2368"/>
                <a:gd name="T28" fmla="*/ 0 w 776"/>
                <a:gd name="T29" fmla="*/ 0 h 2368"/>
                <a:gd name="T30" fmla="*/ 0 w 776"/>
                <a:gd name="T31" fmla="*/ 0 h 2368"/>
                <a:gd name="T32" fmla="*/ 0 w 776"/>
                <a:gd name="T33" fmla="*/ 0 h 2368"/>
                <a:gd name="T34" fmla="*/ 0 w 776"/>
                <a:gd name="T35" fmla="*/ 0 h 2368"/>
                <a:gd name="T36" fmla="*/ 0 w 776"/>
                <a:gd name="T37" fmla="*/ 0 h 2368"/>
                <a:gd name="T38" fmla="*/ 0 w 776"/>
                <a:gd name="T39" fmla="*/ 0 h 2368"/>
                <a:gd name="T40" fmla="*/ 0 w 776"/>
                <a:gd name="T41" fmla="*/ 0 h 2368"/>
                <a:gd name="T42" fmla="*/ 0 w 776"/>
                <a:gd name="T43" fmla="*/ 0 h 2368"/>
                <a:gd name="T44" fmla="*/ 0 w 776"/>
                <a:gd name="T45" fmla="*/ 0 h 2368"/>
                <a:gd name="T46" fmla="*/ 0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58" name="Arc 187"/>
            <p:cNvSpPr>
              <a:spLocks/>
            </p:cNvSpPr>
            <p:nvPr/>
          </p:nvSpPr>
          <p:spPr bwMode="hidden">
            <a:xfrm flipH="1">
              <a:off x="2952" y="647"/>
              <a:ext cx="821" cy="769"/>
            </a:xfrm>
            <a:custGeom>
              <a:avLst/>
              <a:gdLst>
                <a:gd name="T0" fmla="*/ 0 w 36830"/>
                <a:gd name="T1" fmla="*/ 0 h 22305"/>
                <a:gd name="T2" fmla="*/ 0 w 36830"/>
                <a:gd name="T3" fmla="*/ 0 h 22305"/>
                <a:gd name="T4" fmla="*/ 0 w 36830"/>
                <a:gd name="T5" fmla="*/ 0 h 223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6830" h="22305" fill="none" extrusionOk="0">
                  <a:moveTo>
                    <a:pt x="0" y="6283"/>
                  </a:moveTo>
                  <a:cubicBezTo>
                    <a:pt x="4047" y="2258"/>
                    <a:pt x="9522" y="0"/>
                    <a:pt x="15230" y="0"/>
                  </a:cubicBezTo>
                  <a:cubicBezTo>
                    <a:pt x="27159" y="0"/>
                    <a:pt x="36830" y="9670"/>
                    <a:pt x="36830" y="21600"/>
                  </a:cubicBezTo>
                  <a:cubicBezTo>
                    <a:pt x="36830" y="21835"/>
                    <a:pt x="36826" y="22070"/>
                    <a:pt x="36818" y="22304"/>
                  </a:cubicBezTo>
                </a:path>
                <a:path w="36830" h="22305" stroke="0" extrusionOk="0">
                  <a:moveTo>
                    <a:pt x="0" y="6283"/>
                  </a:moveTo>
                  <a:cubicBezTo>
                    <a:pt x="4047" y="2258"/>
                    <a:pt x="9522" y="0"/>
                    <a:pt x="15230" y="0"/>
                  </a:cubicBezTo>
                  <a:cubicBezTo>
                    <a:pt x="27159" y="0"/>
                    <a:pt x="36830" y="9670"/>
                    <a:pt x="36830" y="21600"/>
                  </a:cubicBezTo>
                  <a:cubicBezTo>
                    <a:pt x="36830" y="21835"/>
                    <a:pt x="36826" y="22070"/>
                    <a:pt x="36818" y="22304"/>
                  </a:cubicBezTo>
                  <a:lnTo>
                    <a:pt x="15230" y="21600"/>
                  </a:lnTo>
                  <a:lnTo>
                    <a:pt x="0" y="6283"/>
                  </a:lnTo>
                  <a:close/>
                </a:path>
              </a:pathLst>
            </a:custGeom>
            <a:noFill/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59" name="Arc 188"/>
            <p:cNvSpPr>
              <a:spLocks/>
            </p:cNvSpPr>
            <p:nvPr/>
          </p:nvSpPr>
          <p:spPr bwMode="hidden">
            <a:xfrm flipH="1">
              <a:off x="3184" y="485"/>
              <a:ext cx="597" cy="745"/>
            </a:xfrm>
            <a:custGeom>
              <a:avLst/>
              <a:gdLst>
                <a:gd name="T0" fmla="*/ 0 w 31881"/>
                <a:gd name="T1" fmla="*/ 0 h 21600"/>
                <a:gd name="T2" fmla="*/ 0 w 31881"/>
                <a:gd name="T3" fmla="*/ 0 h 21600"/>
                <a:gd name="T4" fmla="*/ 0 w 31881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1881" h="21600" fill="none" extrusionOk="0">
                  <a:moveTo>
                    <a:pt x="-1" y="10015"/>
                  </a:moveTo>
                  <a:cubicBezTo>
                    <a:pt x="3963" y="3778"/>
                    <a:pt x="10840" y="0"/>
                    <a:pt x="18231" y="0"/>
                  </a:cubicBezTo>
                  <a:cubicBezTo>
                    <a:pt x="23204" y="0"/>
                    <a:pt x="28026" y="1716"/>
                    <a:pt x="31881" y="4859"/>
                  </a:cubicBezTo>
                </a:path>
                <a:path w="31881" h="21600" stroke="0" extrusionOk="0">
                  <a:moveTo>
                    <a:pt x="-1" y="10015"/>
                  </a:moveTo>
                  <a:cubicBezTo>
                    <a:pt x="3963" y="3778"/>
                    <a:pt x="10840" y="0"/>
                    <a:pt x="18231" y="0"/>
                  </a:cubicBezTo>
                  <a:cubicBezTo>
                    <a:pt x="23204" y="0"/>
                    <a:pt x="28026" y="1716"/>
                    <a:pt x="31881" y="4859"/>
                  </a:cubicBezTo>
                  <a:lnTo>
                    <a:pt x="18231" y="21600"/>
                  </a:lnTo>
                  <a:lnTo>
                    <a:pt x="-1" y="10015"/>
                  </a:lnTo>
                  <a:close/>
                </a:path>
              </a:pathLst>
            </a:custGeom>
            <a:noFill/>
            <a:ln w="952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60" name="Arc 189"/>
            <p:cNvSpPr>
              <a:spLocks/>
            </p:cNvSpPr>
            <p:nvPr/>
          </p:nvSpPr>
          <p:spPr bwMode="hidden">
            <a:xfrm>
              <a:off x="3822" y="798"/>
              <a:ext cx="246" cy="745"/>
            </a:xfrm>
            <a:custGeom>
              <a:avLst/>
              <a:gdLst>
                <a:gd name="T0" fmla="*/ 0 w 31146"/>
                <a:gd name="T1" fmla="*/ 0 h 21600"/>
                <a:gd name="T2" fmla="*/ 0 w 31146"/>
                <a:gd name="T3" fmla="*/ 0 h 21600"/>
                <a:gd name="T4" fmla="*/ 0 w 31146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1146" h="21600" fill="none" extrusionOk="0">
                  <a:moveTo>
                    <a:pt x="-1" y="4511"/>
                  </a:moveTo>
                  <a:cubicBezTo>
                    <a:pt x="3783" y="1586"/>
                    <a:pt x="8429" y="0"/>
                    <a:pt x="13212" y="0"/>
                  </a:cubicBezTo>
                  <a:cubicBezTo>
                    <a:pt x="20409" y="0"/>
                    <a:pt x="27134" y="3585"/>
                    <a:pt x="31145" y="9561"/>
                  </a:cubicBezTo>
                </a:path>
                <a:path w="31146" h="21600" stroke="0" extrusionOk="0">
                  <a:moveTo>
                    <a:pt x="-1" y="4511"/>
                  </a:moveTo>
                  <a:cubicBezTo>
                    <a:pt x="3783" y="1586"/>
                    <a:pt x="8429" y="0"/>
                    <a:pt x="13212" y="0"/>
                  </a:cubicBezTo>
                  <a:cubicBezTo>
                    <a:pt x="20409" y="0"/>
                    <a:pt x="27134" y="3585"/>
                    <a:pt x="31145" y="9561"/>
                  </a:cubicBezTo>
                  <a:lnTo>
                    <a:pt x="13212" y="21600"/>
                  </a:lnTo>
                  <a:lnTo>
                    <a:pt x="-1" y="4511"/>
                  </a:lnTo>
                  <a:close/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61" name="Freeform 190"/>
            <p:cNvSpPr>
              <a:spLocks/>
            </p:cNvSpPr>
            <p:nvPr/>
          </p:nvSpPr>
          <p:spPr bwMode="hidden">
            <a:xfrm flipH="1">
              <a:off x="3086" y="1193"/>
              <a:ext cx="351" cy="493"/>
            </a:xfrm>
            <a:custGeom>
              <a:avLst/>
              <a:gdLst>
                <a:gd name="T0" fmla="*/ 0 w 776"/>
                <a:gd name="T1" fmla="*/ 0 h 2368"/>
                <a:gd name="T2" fmla="*/ 0 w 776"/>
                <a:gd name="T3" fmla="*/ 0 h 2368"/>
                <a:gd name="T4" fmla="*/ 0 w 776"/>
                <a:gd name="T5" fmla="*/ 0 h 2368"/>
                <a:gd name="T6" fmla="*/ 0 w 776"/>
                <a:gd name="T7" fmla="*/ 0 h 2368"/>
                <a:gd name="T8" fmla="*/ 0 w 776"/>
                <a:gd name="T9" fmla="*/ 0 h 2368"/>
                <a:gd name="T10" fmla="*/ 0 w 776"/>
                <a:gd name="T11" fmla="*/ 0 h 2368"/>
                <a:gd name="T12" fmla="*/ 0 w 776"/>
                <a:gd name="T13" fmla="*/ 0 h 2368"/>
                <a:gd name="T14" fmla="*/ 0 w 776"/>
                <a:gd name="T15" fmla="*/ 0 h 2368"/>
                <a:gd name="T16" fmla="*/ 0 w 776"/>
                <a:gd name="T17" fmla="*/ 0 h 2368"/>
                <a:gd name="T18" fmla="*/ 0 w 776"/>
                <a:gd name="T19" fmla="*/ 0 h 2368"/>
                <a:gd name="T20" fmla="*/ 0 w 776"/>
                <a:gd name="T21" fmla="*/ 0 h 2368"/>
                <a:gd name="T22" fmla="*/ 0 w 776"/>
                <a:gd name="T23" fmla="*/ 0 h 2368"/>
                <a:gd name="T24" fmla="*/ 0 w 776"/>
                <a:gd name="T25" fmla="*/ 0 h 2368"/>
                <a:gd name="T26" fmla="*/ 0 w 776"/>
                <a:gd name="T27" fmla="*/ 0 h 2368"/>
                <a:gd name="T28" fmla="*/ 0 w 776"/>
                <a:gd name="T29" fmla="*/ 0 h 2368"/>
                <a:gd name="T30" fmla="*/ 0 w 776"/>
                <a:gd name="T31" fmla="*/ 0 h 2368"/>
                <a:gd name="T32" fmla="*/ 0 w 776"/>
                <a:gd name="T33" fmla="*/ 0 h 2368"/>
                <a:gd name="T34" fmla="*/ 0 w 776"/>
                <a:gd name="T35" fmla="*/ 0 h 2368"/>
                <a:gd name="T36" fmla="*/ 0 w 776"/>
                <a:gd name="T37" fmla="*/ 0 h 2368"/>
                <a:gd name="T38" fmla="*/ 0 w 776"/>
                <a:gd name="T39" fmla="*/ 0 h 2368"/>
                <a:gd name="T40" fmla="*/ 0 w 776"/>
                <a:gd name="T41" fmla="*/ 0 h 2368"/>
                <a:gd name="T42" fmla="*/ 0 w 776"/>
                <a:gd name="T43" fmla="*/ 0 h 2368"/>
                <a:gd name="T44" fmla="*/ 0 w 776"/>
                <a:gd name="T45" fmla="*/ 0 h 2368"/>
                <a:gd name="T46" fmla="*/ 0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62" name="Freeform 191"/>
            <p:cNvSpPr>
              <a:spLocks/>
            </p:cNvSpPr>
            <p:nvPr/>
          </p:nvSpPr>
          <p:spPr bwMode="hidden">
            <a:xfrm flipH="1">
              <a:off x="3251" y="673"/>
              <a:ext cx="225" cy="492"/>
            </a:xfrm>
            <a:custGeom>
              <a:avLst/>
              <a:gdLst>
                <a:gd name="T0" fmla="*/ 0 w 776"/>
                <a:gd name="T1" fmla="*/ 0 h 2368"/>
                <a:gd name="T2" fmla="*/ 0 w 776"/>
                <a:gd name="T3" fmla="*/ 0 h 2368"/>
                <a:gd name="T4" fmla="*/ 0 w 776"/>
                <a:gd name="T5" fmla="*/ 0 h 2368"/>
                <a:gd name="T6" fmla="*/ 0 w 776"/>
                <a:gd name="T7" fmla="*/ 0 h 2368"/>
                <a:gd name="T8" fmla="*/ 0 w 776"/>
                <a:gd name="T9" fmla="*/ 0 h 2368"/>
                <a:gd name="T10" fmla="*/ 0 w 776"/>
                <a:gd name="T11" fmla="*/ 0 h 2368"/>
                <a:gd name="T12" fmla="*/ 0 w 776"/>
                <a:gd name="T13" fmla="*/ 0 h 2368"/>
                <a:gd name="T14" fmla="*/ 0 w 776"/>
                <a:gd name="T15" fmla="*/ 0 h 2368"/>
                <a:gd name="T16" fmla="*/ 0 w 776"/>
                <a:gd name="T17" fmla="*/ 0 h 2368"/>
                <a:gd name="T18" fmla="*/ 0 w 776"/>
                <a:gd name="T19" fmla="*/ 0 h 2368"/>
                <a:gd name="T20" fmla="*/ 0 w 776"/>
                <a:gd name="T21" fmla="*/ 0 h 2368"/>
                <a:gd name="T22" fmla="*/ 0 w 776"/>
                <a:gd name="T23" fmla="*/ 0 h 2368"/>
                <a:gd name="T24" fmla="*/ 0 w 776"/>
                <a:gd name="T25" fmla="*/ 0 h 2368"/>
                <a:gd name="T26" fmla="*/ 0 w 776"/>
                <a:gd name="T27" fmla="*/ 0 h 2368"/>
                <a:gd name="T28" fmla="*/ 0 w 776"/>
                <a:gd name="T29" fmla="*/ 0 h 2368"/>
                <a:gd name="T30" fmla="*/ 0 w 776"/>
                <a:gd name="T31" fmla="*/ 0 h 2368"/>
                <a:gd name="T32" fmla="*/ 0 w 776"/>
                <a:gd name="T33" fmla="*/ 0 h 2368"/>
                <a:gd name="T34" fmla="*/ 0 w 776"/>
                <a:gd name="T35" fmla="*/ 0 h 2368"/>
                <a:gd name="T36" fmla="*/ 0 w 776"/>
                <a:gd name="T37" fmla="*/ 0 h 2368"/>
                <a:gd name="T38" fmla="*/ 0 w 776"/>
                <a:gd name="T39" fmla="*/ 0 h 2368"/>
                <a:gd name="T40" fmla="*/ 0 w 776"/>
                <a:gd name="T41" fmla="*/ 0 h 2368"/>
                <a:gd name="T42" fmla="*/ 0 w 776"/>
                <a:gd name="T43" fmla="*/ 0 h 2368"/>
                <a:gd name="T44" fmla="*/ 0 w 776"/>
                <a:gd name="T45" fmla="*/ 0 h 2368"/>
                <a:gd name="T46" fmla="*/ 0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63" name="Freeform 192"/>
            <p:cNvSpPr>
              <a:spLocks/>
            </p:cNvSpPr>
            <p:nvPr/>
          </p:nvSpPr>
          <p:spPr bwMode="hidden">
            <a:xfrm flipH="1">
              <a:off x="3510" y="526"/>
              <a:ext cx="135" cy="492"/>
            </a:xfrm>
            <a:custGeom>
              <a:avLst/>
              <a:gdLst>
                <a:gd name="T0" fmla="*/ 0 w 776"/>
                <a:gd name="T1" fmla="*/ 0 h 2368"/>
                <a:gd name="T2" fmla="*/ 0 w 776"/>
                <a:gd name="T3" fmla="*/ 0 h 2368"/>
                <a:gd name="T4" fmla="*/ 0 w 776"/>
                <a:gd name="T5" fmla="*/ 0 h 2368"/>
                <a:gd name="T6" fmla="*/ 0 w 776"/>
                <a:gd name="T7" fmla="*/ 0 h 2368"/>
                <a:gd name="T8" fmla="*/ 0 w 776"/>
                <a:gd name="T9" fmla="*/ 0 h 2368"/>
                <a:gd name="T10" fmla="*/ 0 w 776"/>
                <a:gd name="T11" fmla="*/ 0 h 2368"/>
                <a:gd name="T12" fmla="*/ 0 w 776"/>
                <a:gd name="T13" fmla="*/ 0 h 2368"/>
                <a:gd name="T14" fmla="*/ 0 w 776"/>
                <a:gd name="T15" fmla="*/ 0 h 2368"/>
                <a:gd name="T16" fmla="*/ 0 w 776"/>
                <a:gd name="T17" fmla="*/ 0 h 2368"/>
                <a:gd name="T18" fmla="*/ 0 w 776"/>
                <a:gd name="T19" fmla="*/ 0 h 2368"/>
                <a:gd name="T20" fmla="*/ 0 w 776"/>
                <a:gd name="T21" fmla="*/ 0 h 2368"/>
                <a:gd name="T22" fmla="*/ 0 w 776"/>
                <a:gd name="T23" fmla="*/ 0 h 2368"/>
                <a:gd name="T24" fmla="*/ 0 w 776"/>
                <a:gd name="T25" fmla="*/ 0 h 2368"/>
                <a:gd name="T26" fmla="*/ 0 w 776"/>
                <a:gd name="T27" fmla="*/ 0 h 2368"/>
                <a:gd name="T28" fmla="*/ 0 w 776"/>
                <a:gd name="T29" fmla="*/ 0 h 2368"/>
                <a:gd name="T30" fmla="*/ 0 w 776"/>
                <a:gd name="T31" fmla="*/ 0 h 2368"/>
                <a:gd name="T32" fmla="*/ 0 w 776"/>
                <a:gd name="T33" fmla="*/ 0 h 2368"/>
                <a:gd name="T34" fmla="*/ 0 w 776"/>
                <a:gd name="T35" fmla="*/ 0 h 2368"/>
                <a:gd name="T36" fmla="*/ 0 w 776"/>
                <a:gd name="T37" fmla="*/ 0 h 2368"/>
                <a:gd name="T38" fmla="*/ 0 w 776"/>
                <a:gd name="T39" fmla="*/ 0 h 2368"/>
                <a:gd name="T40" fmla="*/ 0 w 776"/>
                <a:gd name="T41" fmla="*/ 0 h 2368"/>
                <a:gd name="T42" fmla="*/ 0 w 776"/>
                <a:gd name="T43" fmla="*/ 0 h 2368"/>
                <a:gd name="T44" fmla="*/ 0 w 776"/>
                <a:gd name="T45" fmla="*/ 0 h 2368"/>
                <a:gd name="T46" fmla="*/ 0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64" name="Freeform 193"/>
            <p:cNvSpPr>
              <a:spLocks/>
            </p:cNvSpPr>
            <p:nvPr/>
          </p:nvSpPr>
          <p:spPr bwMode="hidden">
            <a:xfrm>
              <a:off x="4351" y="1121"/>
              <a:ext cx="326" cy="518"/>
            </a:xfrm>
            <a:custGeom>
              <a:avLst/>
              <a:gdLst>
                <a:gd name="T0" fmla="*/ 0 w 776"/>
                <a:gd name="T1" fmla="*/ 0 h 2368"/>
                <a:gd name="T2" fmla="*/ 0 w 776"/>
                <a:gd name="T3" fmla="*/ 0 h 2368"/>
                <a:gd name="T4" fmla="*/ 0 w 776"/>
                <a:gd name="T5" fmla="*/ 0 h 2368"/>
                <a:gd name="T6" fmla="*/ 0 w 776"/>
                <a:gd name="T7" fmla="*/ 0 h 2368"/>
                <a:gd name="T8" fmla="*/ 0 w 776"/>
                <a:gd name="T9" fmla="*/ 0 h 2368"/>
                <a:gd name="T10" fmla="*/ 0 w 776"/>
                <a:gd name="T11" fmla="*/ 0 h 2368"/>
                <a:gd name="T12" fmla="*/ 0 w 776"/>
                <a:gd name="T13" fmla="*/ 0 h 2368"/>
                <a:gd name="T14" fmla="*/ 0 w 776"/>
                <a:gd name="T15" fmla="*/ 0 h 2368"/>
                <a:gd name="T16" fmla="*/ 0 w 776"/>
                <a:gd name="T17" fmla="*/ 0 h 2368"/>
                <a:gd name="T18" fmla="*/ 0 w 776"/>
                <a:gd name="T19" fmla="*/ 0 h 2368"/>
                <a:gd name="T20" fmla="*/ 0 w 776"/>
                <a:gd name="T21" fmla="*/ 0 h 2368"/>
                <a:gd name="T22" fmla="*/ 0 w 776"/>
                <a:gd name="T23" fmla="*/ 0 h 2368"/>
                <a:gd name="T24" fmla="*/ 0 w 776"/>
                <a:gd name="T25" fmla="*/ 0 h 2368"/>
                <a:gd name="T26" fmla="*/ 0 w 776"/>
                <a:gd name="T27" fmla="*/ 0 h 2368"/>
                <a:gd name="T28" fmla="*/ 0 w 776"/>
                <a:gd name="T29" fmla="*/ 0 h 2368"/>
                <a:gd name="T30" fmla="*/ 0 w 776"/>
                <a:gd name="T31" fmla="*/ 0 h 2368"/>
                <a:gd name="T32" fmla="*/ 0 w 776"/>
                <a:gd name="T33" fmla="*/ 0 h 2368"/>
                <a:gd name="T34" fmla="*/ 0 w 776"/>
                <a:gd name="T35" fmla="*/ 0 h 2368"/>
                <a:gd name="T36" fmla="*/ 0 w 776"/>
                <a:gd name="T37" fmla="*/ 0 h 2368"/>
                <a:gd name="T38" fmla="*/ 0 w 776"/>
                <a:gd name="T39" fmla="*/ 0 h 2368"/>
                <a:gd name="T40" fmla="*/ 0 w 776"/>
                <a:gd name="T41" fmla="*/ 0 h 2368"/>
                <a:gd name="T42" fmla="*/ 0 w 776"/>
                <a:gd name="T43" fmla="*/ 0 h 2368"/>
                <a:gd name="T44" fmla="*/ 0 w 776"/>
                <a:gd name="T45" fmla="*/ 0 h 2368"/>
                <a:gd name="T46" fmla="*/ 0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rgbClr val="FF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65" name="Freeform 194"/>
            <p:cNvSpPr>
              <a:spLocks/>
            </p:cNvSpPr>
            <p:nvPr/>
          </p:nvSpPr>
          <p:spPr bwMode="hidden">
            <a:xfrm>
              <a:off x="4182" y="859"/>
              <a:ext cx="490" cy="345"/>
            </a:xfrm>
            <a:custGeom>
              <a:avLst/>
              <a:gdLst>
                <a:gd name="T0" fmla="*/ 0 w 776"/>
                <a:gd name="T1" fmla="*/ 0 h 2368"/>
                <a:gd name="T2" fmla="*/ 3 w 776"/>
                <a:gd name="T3" fmla="*/ 0 h 2368"/>
                <a:gd name="T4" fmla="*/ 1 w 776"/>
                <a:gd name="T5" fmla="*/ 0 h 2368"/>
                <a:gd name="T6" fmla="*/ 3 w 776"/>
                <a:gd name="T7" fmla="*/ 0 h 2368"/>
                <a:gd name="T8" fmla="*/ 2 w 776"/>
                <a:gd name="T9" fmla="*/ 0 h 2368"/>
                <a:gd name="T10" fmla="*/ 4 w 776"/>
                <a:gd name="T11" fmla="*/ 0 h 2368"/>
                <a:gd name="T12" fmla="*/ 3 w 776"/>
                <a:gd name="T13" fmla="*/ 0 h 2368"/>
                <a:gd name="T14" fmla="*/ 5 w 776"/>
                <a:gd name="T15" fmla="*/ 0 h 2368"/>
                <a:gd name="T16" fmla="*/ 4 w 776"/>
                <a:gd name="T17" fmla="*/ 0 h 2368"/>
                <a:gd name="T18" fmla="*/ 5 w 776"/>
                <a:gd name="T19" fmla="*/ 0 h 2368"/>
                <a:gd name="T20" fmla="*/ 5 w 776"/>
                <a:gd name="T21" fmla="*/ 0 h 2368"/>
                <a:gd name="T22" fmla="*/ 6 w 776"/>
                <a:gd name="T23" fmla="*/ 0 h 2368"/>
                <a:gd name="T24" fmla="*/ 6 w 776"/>
                <a:gd name="T25" fmla="*/ 0 h 2368"/>
                <a:gd name="T26" fmla="*/ 7 w 776"/>
                <a:gd name="T27" fmla="*/ 0 h 2368"/>
                <a:gd name="T28" fmla="*/ 6 w 776"/>
                <a:gd name="T29" fmla="*/ 0 h 2368"/>
                <a:gd name="T30" fmla="*/ 7 w 776"/>
                <a:gd name="T31" fmla="*/ 0 h 2368"/>
                <a:gd name="T32" fmla="*/ 7 w 776"/>
                <a:gd name="T33" fmla="*/ 0 h 2368"/>
                <a:gd name="T34" fmla="*/ 7 w 776"/>
                <a:gd name="T35" fmla="*/ 0 h 2368"/>
                <a:gd name="T36" fmla="*/ 7 w 776"/>
                <a:gd name="T37" fmla="*/ 0 h 2368"/>
                <a:gd name="T38" fmla="*/ 8 w 776"/>
                <a:gd name="T39" fmla="*/ 0 h 2368"/>
                <a:gd name="T40" fmla="*/ 7 w 776"/>
                <a:gd name="T41" fmla="*/ 0 h 2368"/>
                <a:gd name="T42" fmla="*/ 8 w 776"/>
                <a:gd name="T43" fmla="*/ 0 h 2368"/>
                <a:gd name="T44" fmla="*/ 7 w 776"/>
                <a:gd name="T45" fmla="*/ 0 h 2368"/>
                <a:gd name="T46" fmla="*/ 8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66" name="Freeform 195"/>
            <p:cNvSpPr>
              <a:spLocks/>
            </p:cNvSpPr>
            <p:nvPr/>
          </p:nvSpPr>
          <p:spPr bwMode="hidden">
            <a:xfrm>
              <a:off x="4200" y="493"/>
              <a:ext cx="214" cy="463"/>
            </a:xfrm>
            <a:custGeom>
              <a:avLst/>
              <a:gdLst>
                <a:gd name="T0" fmla="*/ 0 w 776"/>
                <a:gd name="T1" fmla="*/ 0 h 2368"/>
                <a:gd name="T2" fmla="*/ 0 w 776"/>
                <a:gd name="T3" fmla="*/ 0 h 2368"/>
                <a:gd name="T4" fmla="*/ 0 w 776"/>
                <a:gd name="T5" fmla="*/ 0 h 2368"/>
                <a:gd name="T6" fmla="*/ 0 w 776"/>
                <a:gd name="T7" fmla="*/ 0 h 2368"/>
                <a:gd name="T8" fmla="*/ 0 w 776"/>
                <a:gd name="T9" fmla="*/ 0 h 2368"/>
                <a:gd name="T10" fmla="*/ 0 w 776"/>
                <a:gd name="T11" fmla="*/ 0 h 2368"/>
                <a:gd name="T12" fmla="*/ 0 w 776"/>
                <a:gd name="T13" fmla="*/ 0 h 2368"/>
                <a:gd name="T14" fmla="*/ 0 w 776"/>
                <a:gd name="T15" fmla="*/ 0 h 2368"/>
                <a:gd name="T16" fmla="*/ 0 w 776"/>
                <a:gd name="T17" fmla="*/ 0 h 2368"/>
                <a:gd name="T18" fmla="*/ 0 w 776"/>
                <a:gd name="T19" fmla="*/ 0 h 2368"/>
                <a:gd name="T20" fmla="*/ 0 w 776"/>
                <a:gd name="T21" fmla="*/ 0 h 2368"/>
                <a:gd name="T22" fmla="*/ 0 w 776"/>
                <a:gd name="T23" fmla="*/ 0 h 2368"/>
                <a:gd name="T24" fmla="*/ 0 w 776"/>
                <a:gd name="T25" fmla="*/ 0 h 2368"/>
                <a:gd name="T26" fmla="*/ 0 w 776"/>
                <a:gd name="T27" fmla="*/ 0 h 2368"/>
                <a:gd name="T28" fmla="*/ 0 w 776"/>
                <a:gd name="T29" fmla="*/ 0 h 2368"/>
                <a:gd name="T30" fmla="*/ 0 w 776"/>
                <a:gd name="T31" fmla="*/ 0 h 2368"/>
                <a:gd name="T32" fmla="*/ 0 w 776"/>
                <a:gd name="T33" fmla="*/ 0 h 2368"/>
                <a:gd name="T34" fmla="*/ 0 w 776"/>
                <a:gd name="T35" fmla="*/ 0 h 2368"/>
                <a:gd name="T36" fmla="*/ 0 w 776"/>
                <a:gd name="T37" fmla="*/ 0 h 2368"/>
                <a:gd name="T38" fmla="*/ 0 w 776"/>
                <a:gd name="T39" fmla="*/ 0 h 2368"/>
                <a:gd name="T40" fmla="*/ 0 w 776"/>
                <a:gd name="T41" fmla="*/ 0 h 2368"/>
                <a:gd name="T42" fmla="*/ 0 w 776"/>
                <a:gd name="T43" fmla="*/ 0 h 2368"/>
                <a:gd name="T44" fmla="*/ 0 w 776"/>
                <a:gd name="T45" fmla="*/ 0 h 2368"/>
                <a:gd name="T46" fmla="*/ 0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67" name="Freeform 196"/>
            <p:cNvSpPr>
              <a:spLocks/>
            </p:cNvSpPr>
            <p:nvPr/>
          </p:nvSpPr>
          <p:spPr bwMode="hidden">
            <a:xfrm rot="-1346631">
              <a:off x="3988" y="878"/>
              <a:ext cx="144" cy="271"/>
            </a:xfrm>
            <a:custGeom>
              <a:avLst/>
              <a:gdLst>
                <a:gd name="T0" fmla="*/ 0 w 776"/>
                <a:gd name="T1" fmla="*/ 0 h 2368"/>
                <a:gd name="T2" fmla="*/ 0 w 776"/>
                <a:gd name="T3" fmla="*/ 0 h 2368"/>
                <a:gd name="T4" fmla="*/ 0 w 776"/>
                <a:gd name="T5" fmla="*/ 0 h 2368"/>
                <a:gd name="T6" fmla="*/ 0 w 776"/>
                <a:gd name="T7" fmla="*/ 0 h 2368"/>
                <a:gd name="T8" fmla="*/ 0 w 776"/>
                <a:gd name="T9" fmla="*/ 0 h 2368"/>
                <a:gd name="T10" fmla="*/ 0 w 776"/>
                <a:gd name="T11" fmla="*/ 0 h 2368"/>
                <a:gd name="T12" fmla="*/ 0 w 776"/>
                <a:gd name="T13" fmla="*/ 0 h 2368"/>
                <a:gd name="T14" fmla="*/ 0 w 776"/>
                <a:gd name="T15" fmla="*/ 0 h 2368"/>
                <a:gd name="T16" fmla="*/ 0 w 776"/>
                <a:gd name="T17" fmla="*/ 0 h 2368"/>
                <a:gd name="T18" fmla="*/ 0 w 776"/>
                <a:gd name="T19" fmla="*/ 0 h 2368"/>
                <a:gd name="T20" fmla="*/ 0 w 776"/>
                <a:gd name="T21" fmla="*/ 0 h 2368"/>
                <a:gd name="T22" fmla="*/ 0 w 776"/>
                <a:gd name="T23" fmla="*/ 0 h 2368"/>
                <a:gd name="T24" fmla="*/ 0 w 776"/>
                <a:gd name="T25" fmla="*/ 0 h 2368"/>
                <a:gd name="T26" fmla="*/ 0 w 776"/>
                <a:gd name="T27" fmla="*/ 0 h 2368"/>
                <a:gd name="T28" fmla="*/ 0 w 776"/>
                <a:gd name="T29" fmla="*/ 0 h 2368"/>
                <a:gd name="T30" fmla="*/ 0 w 776"/>
                <a:gd name="T31" fmla="*/ 0 h 2368"/>
                <a:gd name="T32" fmla="*/ 0 w 776"/>
                <a:gd name="T33" fmla="*/ 0 h 2368"/>
                <a:gd name="T34" fmla="*/ 0 w 776"/>
                <a:gd name="T35" fmla="*/ 0 h 2368"/>
                <a:gd name="T36" fmla="*/ 0 w 776"/>
                <a:gd name="T37" fmla="*/ 0 h 2368"/>
                <a:gd name="T38" fmla="*/ 0 w 776"/>
                <a:gd name="T39" fmla="*/ 0 h 2368"/>
                <a:gd name="T40" fmla="*/ 0 w 776"/>
                <a:gd name="T41" fmla="*/ 0 h 2368"/>
                <a:gd name="T42" fmla="*/ 0 w 776"/>
                <a:gd name="T43" fmla="*/ 0 h 2368"/>
                <a:gd name="T44" fmla="*/ 0 w 776"/>
                <a:gd name="T45" fmla="*/ 0 h 2368"/>
                <a:gd name="T46" fmla="*/ 0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68" name="Freeform 197"/>
            <p:cNvSpPr>
              <a:spLocks/>
            </p:cNvSpPr>
            <p:nvPr/>
          </p:nvSpPr>
          <p:spPr bwMode="hidden">
            <a:xfrm rot="1346631" flipH="1">
              <a:off x="3479" y="870"/>
              <a:ext cx="142" cy="272"/>
            </a:xfrm>
            <a:custGeom>
              <a:avLst/>
              <a:gdLst>
                <a:gd name="T0" fmla="*/ 0 w 776"/>
                <a:gd name="T1" fmla="*/ 0 h 2368"/>
                <a:gd name="T2" fmla="*/ 0 w 776"/>
                <a:gd name="T3" fmla="*/ 0 h 2368"/>
                <a:gd name="T4" fmla="*/ 0 w 776"/>
                <a:gd name="T5" fmla="*/ 0 h 2368"/>
                <a:gd name="T6" fmla="*/ 0 w 776"/>
                <a:gd name="T7" fmla="*/ 0 h 2368"/>
                <a:gd name="T8" fmla="*/ 0 w 776"/>
                <a:gd name="T9" fmla="*/ 0 h 2368"/>
                <a:gd name="T10" fmla="*/ 0 w 776"/>
                <a:gd name="T11" fmla="*/ 0 h 2368"/>
                <a:gd name="T12" fmla="*/ 0 w 776"/>
                <a:gd name="T13" fmla="*/ 0 h 2368"/>
                <a:gd name="T14" fmla="*/ 0 w 776"/>
                <a:gd name="T15" fmla="*/ 0 h 2368"/>
                <a:gd name="T16" fmla="*/ 0 w 776"/>
                <a:gd name="T17" fmla="*/ 0 h 2368"/>
                <a:gd name="T18" fmla="*/ 0 w 776"/>
                <a:gd name="T19" fmla="*/ 0 h 2368"/>
                <a:gd name="T20" fmla="*/ 0 w 776"/>
                <a:gd name="T21" fmla="*/ 0 h 2368"/>
                <a:gd name="T22" fmla="*/ 0 w 776"/>
                <a:gd name="T23" fmla="*/ 0 h 2368"/>
                <a:gd name="T24" fmla="*/ 0 w 776"/>
                <a:gd name="T25" fmla="*/ 0 h 2368"/>
                <a:gd name="T26" fmla="*/ 0 w 776"/>
                <a:gd name="T27" fmla="*/ 0 h 2368"/>
                <a:gd name="T28" fmla="*/ 0 w 776"/>
                <a:gd name="T29" fmla="*/ 0 h 2368"/>
                <a:gd name="T30" fmla="*/ 0 w 776"/>
                <a:gd name="T31" fmla="*/ 0 h 2368"/>
                <a:gd name="T32" fmla="*/ 0 w 776"/>
                <a:gd name="T33" fmla="*/ 0 h 2368"/>
                <a:gd name="T34" fmla="*/ 0 w 776"/>
                <a:gd name="T35" fmla="*/ 0 h 2368"/>
                <a:gd name="T36" fmla="*/ 0 w 776"/>
                <a:gd name="T37" fmla="*/ 0 h 2368"/>
                <a:gd name="T38" fmla="*/ 0 w 776"/>
                <a:gd name="T39" fmla="*/ 0 h 2368"/>
                <a:gd name="T40" fmla="*/ 0 w 776"/>
                <a:gd name="T41" fmla="*/ 0 h 2368"/>
                <a:gd name="T42" fmla="*/ 0 w 776"/>
                <a:gd name="T43" fmla="*/ 0 h 2368"/>
                <a:gd name="T44" fmla="*/ 0 w 776"/>
                <a:gd name="T45" fmla="*/ 0 h 2368"/>
                <a:gd name="T46" fmla="*/ 0 w 776"/>
                <a:gd name="T47" fmla="*/ 0 h 23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6" h="2368">
                  <a:moveTo>
                    <a:pt x="0" y="64"/>
                  </a:moveTo>
                  <a:cubicBezTo>
                    <a:pt x="112" y="32"/>
                    <a:pt x="224" y="0"/>
                    <a:pt x="240" y="16"/>
                  </a:cubicBezTo>
                  <a:cubicBezTo>
                    <a:pt x="256" y="32"/>
                    <a:pt x="80" y="136"/>
                    <a:pt x="96" y="160"/>
                  </a:cubicBezTo>
                  <a:cubicBezTo>
                    <a:pt x="112" y="184"/>
                    <a:pt x="320" y="136"/>
                    <a:pt x="336" y="160"/>
                  </a:cubicBezTo>
                  <a:cubicBezTo>
                    <a:pt x="352" y="184"/>
                    <a:pt x="184" y="272"/>
                    <a:pt x="192" y="304"/>
                  </a:cubicBezTo>
                  <a:cubicBezTo>
                    <a:pt x="200" y="336"/>
                    <a:pt x="368" y="328"/>
                    <a:pt x="384" y="352"/>
                  </a:cubicBezTo>
                  <a:cubicBezTo>
                    <a:pt x="400" y="376"/>
                    <a:pt x="272" y="424"/>
                    <a:pt x="288" y="448"/>
                  </a:cubicBezTo>
                  <a:cubicBezTo>
                    <a:pt x="304" y="472"/>
                    <a:pt x="464" y="472"/>
                    <a:pt x="480" y="496"/>
                  </a:cubicBezTo>
                  <a:cubicBezTo>
                    <a:pt x="496" y="520"/>
                    <a:pt x="376" y="568"/>
                    <a:pt x="384" y="592"/>
                  </a:cubicBezTo>
                  <a:cubicBezTo>
                    <a:pt x="392" y="616"/>
                    <a:pt x="512" y="616"/>
                    <a:pt x="528" y="640"/>
                  </a:cubicBezTo>
                  <a:cubicBezTo>
                    <a:pt x="544" y="664"/>
                    <a:pt x="472" y="704"/>
                    <a:pt x="480" y="736"/>
                  </a:cubicBezTo>
                  <a:cubicBezTo>
                    <a:pt x="488" y="768"/>
                    <a:pt x="560" y="800"/>
                    <a:pt x="576" y="832"/>
                  </a:cubicBezTo>
                  <a:cubicBezTo>
                    <a:pt x="592" y="864"/>
                    <a:pt x="560" y="888"/>
                    <a:pt x="576" y="928"/>
                  </a:cubicBezTo>
                  <a:cubicBezTo>
                    <a:pt x="592" y="968"/>
                    <a:pt x="664" y="1024"/>
                    <a:pt x="672" y="1072"/>
                  </a:cubicBezTo>
                  <a:cubicBezTo>
                    <a:pt x="680" y="1120"/>
                    <a:pt x="616" y="1176"/>
                    <a:pt x="624" y="1216"/>
                  </a:cubicBezTo>
                  <a:cubicBezTo>
                    <a:pt x="632" y="1256"/>
                    <a:pt x="712" y="1272"/>
                    <a:pt x="720" y="1312"/>
                  </a:cubicBezTo>
                  <a:cubicBezTo>
                    <a:pt x="728" y="1352"/>
                    <a:pt x="672" y="1408"/>
                    <a:pt x="672" y="1456"/>
                  </a:cubicBezTo>
                  <a:cubicBezTo>
                    <a:pt x="672" y="1504"/>
                    <a:pt x="720" y="1560"/>
                    <a:pt x="720" y="1600"/>
                  </a:cubicBezTo>
                  <a:cubicBezTo>
                    <a:pt x="720" y="1640"/>
                    <a:pt x="664" y="1656"/>
                    <a:pt x="672" y="1696"/>
                  </a:cubicBezTo>
                  <a:cubicBezTo>
                    <a:pt x="680" y="1736"/>
                    <a:pt x="760" y="1792"/>
                    <a:pt x="768" y="1840"/>
                  </a:cubicBezTo>
                  <a:cubicBezTo>
                    <a:pt x="776" y="1888"/>
                    <a:pt x="720" y="1928"/>
                    <a:pt x="720" y="1984"/>
                  </a:cubicBezTo>
                  <a:cubicBezTo>
                    <a:pt x="720" y="2040"/>
                    <a:pt x="768" y="2136"/>
                    <a:pt x="768" y="2176"/>
                  </a:cubicBezTo>
                  <a:cubicBezTo>
                    <a:pt x="768" y="2216"/>
                    <a:pt x="720" y="2192"/>
                    <a:pt x="720" y="2224"/>
                  </a:cubicBezTo>
                  <a:cubicBezTo>
                    <a:pt x="720" y="2256"/>
                    <a:pt x="744" y="2312"/>
                    <a:pt x="768" y="2368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18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239" y="3841379"/>
            <a:ext cx="27622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5"/>
          <p:cNvSpPr txBox="1">
            <a:spLocks noChangeArrowheads="1"/>
          </p:cNvSpPr>
          <p:nvPr/>
        </p:nvSpPr>
        <p:spPr bwMode="auto">
          <a:xfrm>
            <a:off x="250825" y="1052513"/>
            <a:ext cx="8893175" cy="602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rIns="91435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3200" dirty="0">
              <a:solidFill>
                <a:srgbClr val="2117D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40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altLang="en-US" sz="4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altLang="en-US" sz="4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 </a:t>
            </a:r>
            <a:r>
              <a:rPr lang="en-US" altLang="en-US" sz="40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altLang="en-US" sz="4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altLang="en-US" sz="4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altLang="en-US" sz="4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altLang="en-US" sz="4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algn="ctr">
              <a:buFont typeface="Wingdings" pitchFamily="2" charset="2"/>
              <a:buNone/>
            </a:pPr>
            <a:r>
              <a:rPr lang="nl-NL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 chơi:</a:t>
            </a:r>
            <a:endParaRPr lang="en-US" altLang="en-US" sz="3200" dirty="0">
              <a:solidFill>
                <a:srgbClr val="2117D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mẩu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Wingdings" pitchFamily="2" charset="2"/>
              <a:buNone/>
            </a:pP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đứng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</a:p>
          <a:p>
            <a:pPr algn="just">
              <a:buFont typeface="Wingdings" pitchFamily="2" charset="2"/>
              <a:buNone/>
            </a:pP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lượt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altLang="en-US" sz="32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altLang="en-US" sz="3200" dirty="0">
                <a:solidFill>
                  <a:srgbClr val="2117D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3200" dirty="0">
              <a:solidFill>
                <a:srgbClr val="2117D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3200" dirty="0">
              <a:solidFill>
                <a:srgbClr val="2117D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7"/>
          <p:cNvSpPr>
            <a:spLocks noChangeArrowheads="1"/>
          </p:cNvSpPr>
          <p:nvPr/>
        </p:nvSpPr>
        <p:spPr bwMode="auto">
          <a:xfrm>
            <a:off x="3459163" y="57150"/>
            <a:ext cx="32480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400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KHỞI ĐỘNG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795750"/>
            <a:ext cx="9144000" cy="4035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sz="3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 CHƠI “ LÀM THEO HƯỚNG DẪN”</a:t>
            </a:r>
          </a:p>
          <a:p>
            <a:pPr lvl="1" indent="2286000">
              <a:lnSpc>
                <a:spcPct val="150000"/>
              </a:lnSpc>
            </a:pPr>
            <a:r>
              <a:rPr lang="en-US" sz="35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Giơ</a:t>
            </a:r>
            <a:r>
              <a:rPr lang="en-US" sz="35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5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35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endParaRPr lang="en-US" sz="35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2286000">
              <a:lnSpc>
                <a:spcPct val="150000"/>
              </a:lnSpc>
            </a:pPr>
            <a:r>
              <a:rPr lang="en-US" sz="35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Vỗ</a:t>
            </a:r>
            <a:r>
              <a:rPr lang="en-US" sz="35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35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35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endParaRPr lang="en-US" sz="35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2286000">
              <a:lnSpc>
                <a:spcPct val="150000"/>
              </a:lnSpc>
            </a:pPr>
            <a:r>
              <a:rPr lang="en-US" sz="35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Quay 1 </a:t>
            </a:r>
            <a:r>
              <a:rPr lang="en-US" sz="35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vòng</a:t>
            </a:r>
            <a:endParaRPr lang="en-US" sz="35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2286000">
              <a:lnSpc>
                <a:spcPct val="150000"/>
              </a:lnSpc>
            </a:pPr>
            <a:r>
              <a:rPr lang="en-US" sz="35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5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5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35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</a:t>
            </a:r>
            <a:endParaRPr lang="en-US" sz="35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730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5"/>
          <p:cNvSpPr txBox="1">
            <a:spLocks noChangeArrowheads="1"/>
          </p:cNvSpPr>
          <p:nvPr/>
        </p:nvSpPr>
        <p:spPr bwMode="auto">
          <a:xfrm>
            <a:off x="250825" y="1052513"/>
            <a:ext cx="8893175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rIns="91435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4800" dirty="0">
              <a:solidFill>
                <a:srgbClr val="2117DF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48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altLang="en-US" sz="4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n-US" altLang="en-US" sz="48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4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 TRÌNH MÁY TÍNH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48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4800" dirty="0">
              <a:solidFill>
                <a:srgbClr val="2117D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766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-36513" y="-242888"/>
            <a:ext cx="9361488" cy="1295401"/>
          </a:xfrm>
        </p:spPr>
        <p:txBody>
          <a:bodyPr/>
          <a:lstStyle/>
          <a:p>
            <a:r>
              <a:rPr lang="en-US" altLang="en-US" sz="3000" dirty="0" err="1"/>
              <a:t>Bài</a:t>
            </a:r>
            <a:r>
              <a:rPr lang="en-US" altLang="en-US" sz="3000" dirty="0"/>
              <a:t> 17. CHƯƠNG TRÌNH MÁY TÍNH (</a:t>
            </a:r>
            <a:r>
              <a:rPr lang="en-US" altLang="en-US" sz="3000" dirty="0" err="1"/>
              <a:t>Tiết</a:t>
            </a:r>
            <a:r>
              <a:rPr lang="en-US" altLang="en-US" sz="3000" dirty="0"/>
              <a:t> 1)</a:t>
            </a:r>
          </a:p>
        </p:txBody>
      </p:sp>
      <p:grpSp>
        <p:nvGrpSpPr>
          <p:cNvPr id="4101" name="Group 83"/>
          <p:cNvGrpSpPr>
            <a:grpSpLocks/>
          </p:cNvGrpSpPr>
          <p:nvPr/>
        </p:nvGrpSpPr>
        <p:grpSpPr bwMode="auto">
          <a:xfrm>
            <a:off x="914152" y="2565400"/>
            <a:ext cx="7402264" cy="2519363"/>
            <a:chOff x="1398" y="1873"/>
            <a:chExt cx="3924" cy="402"/>
          </a:xfrm>
        </p:grpSpPr>
        <p:sp>
          <p:nvSpPr>
            <p:cNvPr id="5128" name="AutoShape 84"/>
            <p:cNvSpPr>
              <a:spLocks noChangeArrowheads="1"/>
            </p:cNvSpPr>
            <p:nvPr/>
          </p:nvSpPr>
          <p:spPr bwMode="gray">
            <a:xfrm>
              <a:off x="1536" y="1873"/>
              <a:ext cx="3786" cy="402"/>
            </a:xfrm>
            <a:prstGeom prst="roundRect">
              <a:avLst>
                <a:gd name="adj" fmla="val 16667"/>
              </a:avLst>
            </a:prstGeom>
            <a:solidFill>
              <a:schemeClr val="tx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5129" name="Text Box 87"/>
            <p:cNvSpPr txBox="1">
              <a:spLocks noChangeArrowheads="1"/>
            </p:cNvSpPr>
            <p:nvPr/>
          </p:nvSpPr>
          <p:spPr bwMode="gray">
            <a:xfrm>
              <a:off x="1398" y="1994"/>
              <a:ext cx="21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solidFill>
                    <a:schemeClr val="bg1"/>
                  </a:solidFill>
                  <a:latin typeface="Arial" charset="0"/>
                </a:rPr>
                <a:t>1</a:t>
              </a:r>
            </a:p>
          </p:txBody>
        </p:sp>
      </p:grpSp>
      <p:sp>
        <p:nvSpPr>
          <p:cNvPr id="25" name="Title 2"/>
          <p:cNvSpPr txBox="1">
            <a:spLocks/>
          </p:cNvSpPr>
          <p:nvPr/>
        </p:nvSpPr>
        <p:spPr bwMode="gray">
          <a:xfrm>
            <a:off x="3666970" y="1276425"/>
            <a:ext cx="1954088" cy="712415"/>
          </a:xfrm>
          <a:prstGeom prst="rect">
            <a:avLst/>
          </a:prstGeom>
          <a:solidFill>
            <a:srgbClr val="FFC000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defRPr/>
            </a:pPr>
            <a:r>
              <a:rPr lang="en-US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 TIÊU</a:t>
            </a:r>
            <a:endParaRPr lang="en-US" sz="3500" dirty="0">
              <a:solidFill>
                <a:srgbClr val="FF0000"/>
              </a:solidFill>
            </a:endParaRPr>
          </a:p>
        </p:txBody>
      </p:sp>
      <p:sp>
        <p:nvSpPr>
          <p:cNvPr id="5127" name="Rectangle 1"/>
          <p:cNvSpPr>
            <a:spLocks noChangeArrowheads="1"/>
          </p:cNvSpPr>
          <p:nvPr/>
        </p:nvSpPr>
        <p:spPr bwMode="auto">
          <a:xfrm>
            <a:off x="1521684" y="2838450"/>
            <a:ext cx="6521683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altLang="en-US" sz="35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altLang="en-US" sz="3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altLang="en-US" sz="3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altLang="en-US" sz="3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altLang="en-US" sz="3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altLang="en-US" sz="3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tả</a:t>
            </a:r>
            <a:r>
              <a:rPr lang="en-US" altLang="en-US" sz="3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altLang="en-US" sz="3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thuật</a:t>
            </a:r>
            <a:r>
              <a:rPr lang="en-US" altLang="en-US" sz="3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r>
              <a:rPr lang="en-US" altLang="en-US" sz="3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altLang="en-US" sz="3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altLang="en-US" sz="3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altLang="en-US" sz="3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en-US" altLang="en-US" sz="35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hiểu</a:t>
            </a:r>
            <a:r>
              <a:rPr lang="en-US" altLang="en-US" sz="3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en-US" altLang="en-US" sz="35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altLang="en-US" sz="3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altLang="en-US" sz="3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altLang="en-US" sz="3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altLang="en-US" sz="3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1" name="Group 83"/>
          <p:cNvGrpSpPr>
            <a:grpSpLocks/>
          </p:cNvGrpSpPr>
          <p:nvPr/>
        </p:nvGrpSpPr>
        <p:grpSpPr bwMode="auto">
          <a:xfrm>
            <a:off x="1331640" y="2354215"/>
            <a:ext cx="6399747" cy="1071171"/>
            <a:chOff x="1398" y="1873"/>
            <a:chExt cx="3924" cy="402"/>
          </a:xfrm>
        </p:grpSpPr>
        <p:sp>
          <p:nvSpPr>
            <p:cNvPr id="5137" name="AutoShape 84"/>
            <p:cNvSpPr>
              <a:spLocks noChangeArrowheads="1"/>
            </p:cNvSpPr>
            <p:nvPr/>
          </p:nvSpPr>
          <p:spPr bwMode="gray">
            <a:xfrm>
              <a:off x="1536" y="1873"/>
              <a:ext cx="3786" cy="402"/>
            </a:xfrm>
            <a:prstGeom prst="roundRect">
              <a:avLst>
                <a:gd name="adj" fmla="val 16667"/>
              </a:avLst>
            </a:prstGeom>
            <a:solidFill>
              <a:schemeClr val="tx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5139" name="Text Box 86"/>
            <p:cNvSpPr txBox="1">
              <a:spLocks noChangeArrowheads="1"/>
            </p:cNvSpPr>
            <p:nvPr/>
          </p:nvSpPr>
          <p:spPr bwMode="gray">
            <a:xfrm>
              <a:off x="1680" y="1974"/>
              <a:ext cx="3642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en-US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1. </a:t>
              </a:r>
              <a:r>
                <a:rPr lang="en-US" altLang="en-US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Chương</a:t>
              </a:r>
              <a:r>
                <a:rPr lang="en-US" altLang="en-US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en-US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trình</a:t>
              </a:r>
              <a:r>
                <a:rPr lang="en-US" altLang="en-US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en-US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máy</a:t>
              </a:r>
              <a:r>
                <a:rPr lang="en-US" altLang="en-US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en-US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tính</a:t>
              </a:r>
              <a:endParaRPr lang="en-US" alt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40" name="Text Box 87"/>
            <p:cNvSpPr txBox="1">
              <a:spLocks noChangeArrowheads="1"/>
            </p:cNvSpPr>
            <p:nvPr/>
          </p:nvSpPr>
          <p:spPr bwMode="gray">
            <a:xfrm>
              <a:off x="1398" y="1944"/>
              <a:ext cx="21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>
                  <a:solidFill>
                    <a:schemeClr val="bg1"/>
                  </a:solidFill>
                  <a:latin typeface="Arial" charset="0"/>
                </a:rPr>
                <a:t>1</a:t>
              </a:r>
            </a:p>
          </p:txBody>
        </p:sp>
      </p:grpSp>
      <p:grpSp>
        <p:nvGrpSpPr>
          <p:cNvPr id="4103" name="Group 93"/>
          <p:cNvGrpSpPr>
            <a:grpSpLocks/>
          </p:cNvGrpSpPr>
          <p:nvPr/>
        </p:nvGrpSpPr>
        <p:grpSpPr bwMode="auto">
          <a:xfrm>
            <a:off x="1331640" y="3997382"/>
            <a:ext cx="6399747" cy="1080559"/>
            <a:chOff x="1425" y="1899"/>
            <a:chExt cx="2847" cy="288"/>
          </a:xfrm>
        </p:grpSpPr>
        <p:sp>
          <p:nvSpPr>
            <p:cNvPr id="5131" name="AutoShape 94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hlink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5133" name="Text Box 97"/>
            <p:cNvSpPr txBox="1">
              <a:spLocks noChangeArrowheads="1"/>
            </p:cNvSpPr>
            <p:nvPr/>
          </p:nvSpPr>
          <p:spPr bwMode="gray">
            <a:xfrm>
              <a:off x="1425" y="1968"/>
              <a:ext cx="158" cy="1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400" dirty="0">
                  <a:solidFill>
                    <a:schemeClr val="bg1"/>
                  </a:solidFill>
                  <a:latin typeface="Arial" charset="0"/>
                </a:rPr>
                <a:t>2</a:t>
              </a:r>
            </a:p>
          </p:txBody>
        </p:sp>
      </p:grpSp>
      <p:sp>
        <p:nvSpPr>
          <p:cNvPr id="25" name="Title 2"/>
          <p:cNvSpPr txBox="1">
            <a:spLocks/>
          </p:cNvSpPr>
          <p:nvPr/>
        </p:nvSpPr>
        <p:spPr bwMode="gray">
          <a:xfrm>
            <a:off x="3764485" y="1124744"/>
            <a:ext cx="1954088" cy="712415"/>
          </a:xfrm>
          <a:prstGeom prst="rect">
            <a:avLst/>
          </a:prstGeom>
          <a:solidFill>
            <a:srgbClr val="FFC000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defRPr/>
            </a:pPr>
            <a:r>
              <a:rPr lang="en-US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 DUNG</a:t>
            </a:r>
            <a:endParaRPr lang="en-US" sz="3500" dirty="0">
              <a:solidFill>
                <a:srgbClr val="FF0000"/>
              </a:solidFill>
            </a:endParaRPr>
          </a:p>
        </p:txBody>
      </p:sp>
      <p:sp>
        <p:nvSpPr>
          <p:cNvPr id="5129" name="Rectangle 1"/>
          <p:cNvSpPr>
            <a:spLocks noChangeArrowheads="1"/>
          </p:cNvSpPr>
          <p:nvPr/>
        </p:nvSpPr>
        <p:spPr bwMode="auto">
          <a:xfrm>
            <a:off x="2790825" y="3340100"/>
            <a:ext cx="6677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77800" indent="-177800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5130" name="Rectangle 2"/>
          <p:cNvSpPr>
            <a:spLocks noChangeArrowheads="1"/>
          </p:cNvSpPr>
          <p:nvPr/>
        </p:nvSpPr>
        <p:spPr bwMode="auto">
          <a:xfrm>
            <a:off x="1547664" y="4106048"/>
            <a:ext cx="622869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31775" indent="-231775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77800" indent="-177800"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2. </a:t>
            </a:r>
            <a:r>
              <a:rPr lang="en-US" alt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alt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alt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alt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alt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alt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77800" indent="-177800"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alt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endParaRPr lang="en-US" alt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2"/>
          <p:cNvSpPr>
            <a:spLocks noGrp="1" noChangeArrowheads="1"/>
          </p:cNvSpPr>
          <p:nvPr>
            <p:ph type="title"/>
          </p:nvPr>
        </p:nvSpPr>
        <p:spPr>
          <a:xfrm>
            <a:off x="-36513" y="-242888"/>
            <a:ext cx="9361488" cy="1295401"/>
          </a:xfrm>
        </p:spPr>
        <p:txBody>
          <a:bodyPr/>
          <a:lstStyle/>
          <a:p>
            <a:r>
              <a:rPr lang="en-US" altLang="en-US" sz="3000" dirty="0" err="1"/>
              <a:t>Bài</a:t>
            </a:r>
            <a:r>
              <a:rPr lang="en-US" altLang="en-US" sz="3000" dirty="0"/>
              <a:t> 17. CHƯƠNG TRÌNH MÁY TÍNH (</a:t>
            </a:r>
            <a:r>
              <a:rPr lang="en-US" altLang="en-US" sz="3000" dirty="0" err="1"/>
              <a:t>Tiết</a:t>
            </a:r>
            <a:r>
              <a:rPr lang="en-US" altLang="en-US" sz="3000" dirty="0"/>
              <a:t> 1)</a:t>
            </a:r>
          </a:p>
        </p:txBody>
      </p:sp>
    </p:spTree>
    <p:extLst>
      <p:ext uri="{BB962C8B-B14F-4D97-AF65-F5344CB8AC3E}">
        <p14:creationId xmlns:p14="http://schemas.microsoft.com/office/powerpoint/2010/main" val="331683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410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199" y="990600"/>
            <a:ext cx="8651303" cy="5248275"/>
          </a:xfrm>
        </p:spPr>
        <p:txBody>
          <a:bodyPr lIns="91420" tIns="91420" rIns="91420" bIns="91420"/>
          <a:lstStyle/>
          <a:p>
            <a:pPr marL="0" indent="0" defTabSz="912813" eaLnBrk="1" hangingPunct="1"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Pts val="1200"/>
              <a:buFont typeface="Wingdings 2" pitchFamily="18" charset="2"/>
              <a:buNone/>
              <a:defRPr/>
            </a:pPr>
            <a:r>
              <a:rPr lang="en-US" altLang="en-US" sz="35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altLang="en-US" sz="35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altLang="en-US" sz="35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5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altLang="en-US" sz="35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endParaRPr lang="en-US" altLang="en-US" sz="3500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defTabSz="912813" eaLnBrk="1" hangingPunct="1"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Pts val="1200"/>
              <a:buFont typeface="Wingdings 2" pitchFamily="18" charset="2"/>
              <a:buNone/>
              <a:defRPr/>
            </a:pPr>
            <a:r>
              <a:rPr lang="en-US" altLang="en-US" sz="3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THẢO LUẬN NHÓM ( 5 </a:t>
            </a:r>
            <a:r>
              <a:rPr lang="en-US" altLang="en-US" sz="3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phút</a:t>
            </a:r>
            <a:r>
              <a:rPr lang="en-US" altLang="en-US" sz="3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defTabSz="912813" eaLnBrk="1" hangingPunct="1"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Pts val="1200"/>
              <a:buFont typeface="Wingdings 2" pitchFamily="18" charset="2"/>
              <a:buNone/>
              <a:defRPr/>
            </a:pPr>
            <a:r>
              <a:rPr lang="en-US" altLang="en-US" sz="3000" dirty="0" err="1">
                <a:solidFill>
                  <a:srgbClr val="2117DF"/>
                </a:solidFill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altLang="en-US" sz="3000" dirty="0">
                <a:solidFill>
                  <a:srgbClr val="2117D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2117DF"/>
                </a:solidFill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altLang="en-US" sz="3000" dirty="0">
                <a:solidFill>
                  <a:srgbClr val="2117DF"/>
                </a:solidFill>
                <a:latin typeface="Times New Roman" pitchFamily="18" charset="0"/>
                <a:cs typeface="Times New Roman" pitchFamily="18" charset="0"/>
              </a:rPr>
              <a:t> 1: </a:t>
            </a:r>
            <a:r>
              <a:rPr lang="en-US" sz="30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0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30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sz="30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sz="30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SGK </a:t>
            </a:r>
            <a:r>
              <a:rPr lang="en-US" sz="30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0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30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thiện</a:t>
            </a:r>
            <a:r>
              <a:rPr lang="en-US" sz="30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phiếu</a:t>
            </a:r>
            <a:r>
              <a:rPr lang="en-US" sz="30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0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0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000" dirty="0">
                <a:solidFill>
                  <a:srgbClr val="21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</a:p>
          <a:p>
            <a:pPr marL="0" indent="0" defTabSz="912813" eaLnBrk="1" hangingPunct="1"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Pts val="1200"/>
              <a:buFont typeface="Wingdings 2" pitchFamily="18" charset="2"/>
              <a:buNone/>
              <a:defRPr/>
            </a:pP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defTabSz="912813" eaLnBrk="1" hangingPunct="1"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Pts val="1200"/>
              <a:buFont typeface="Wingdings 2" pitchFamily="18" charset="2"/>
              <a:buNone/>
              <a:defRPr/>
            </a:pP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defTabSz="912813" eaLnBrk="1" hangingPunct="1"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Pts val="1200"/>
              <a:buFont typeface="Wingdings 2" pitchFamily="18" charset="2"/>
              <a:buNone/>
              <a:defRPr/>
            </a:pP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NNLT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en-US" sz="3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defTabSz="912813" eaLnBrk="1" hangingPunct="1">
              <a:spcBef>
                <a:spcPct val="0"/>
              </a:spcBef>
              <a:buClr>
                <a:srgbClr val="FFFFFF"/>
              </a:buClr>
              <a:buSzPts val="1200"/>
              <a:buFont typeface="Wingdings 2" pitchFamily="18" charset="2"/>
              <a:buNone/>
              <a:defRPr/>
            </a:pPr>
            <a:endParaRPr lang="en-US" alt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-36513" y="-242888"/>
            <a:ext cx="9361488" cy="1295401"/>
          </a:xfrm>
        </p:spPr>
        <p:txBody>
          <a:bodyPr/>
          <a:lstStyle/>
          <a:p>
            <a:r>
              <a:rPr lang="en-US" altLang="en-US" sz="3000" dirty="0" err="1"/>
              <a:t>Bài</a:t>
            </a:r>
            <a:r>
              <a:rPr lang="en-US" altLang="en-US" sz="3000" dirty="0"/>
              <a:t> 17. CHƯƠNG TRÌNH MÁY TÍNH (</a:t>
            </a:r>
            <a:r>
              <a:rPr lang="en-US" altLang="en-US" sz="3000" dirty="0" err="1"/>
              <a:t>Tiết</a:t>
            </a:r>
            <a:r>
              <a:rPr lang="en-US" altLang="en-US" sz="3000" dirty="0"/>
              <a:t> 1)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963616-B957-174A-B832-AA057112BA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3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5:00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429826-279D-0344-A2CA-AEACEA90F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4:59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9B7396-B2A6-9846-B9D3-695A84D5F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4:58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6085A0-1C78-E54D-A891-B1A53B826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4:57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A82CE1-AE73-614D-8D26-0D32E8158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4:56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A1EEBC-AF7D-1C46-AB50-5EFB89B46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4:55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8937E7-FECF-E74B-9020-FAEA2B557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4:54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153269-CF9F-CE4B-AC4C-671CC56FE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4:53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C34650-9655-B44F-BEFA-200B956E73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4:52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FDAA03-AE83-B14D-8011-3946A837B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4:51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091A92-D511-9546-A4A0-FEF1306B7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4:50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E9CF65-B198-F54F-94B7-B2B2DA245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4:49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C5733D-B8D6-1141-8A16-29A5CB58E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4:48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C0D111-E3FB-644E-A210-DA7CDBD84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4:47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D5B0B2-1010-254A-B874-595650A96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4:46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A252AE-452C-9249-8223-DD0189C22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4:45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4E22AD-FD1A-8742-952D-B1F1369F7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4:44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72AF3B-F639-9945-8673-9453DC16B3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4:43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1CF83F-C7D5-7348-8FBE-9890290B8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4:42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3B5A79C-A66C-D74C-BEF1-146E73D51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4:41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6D34E2-CEAD-AF4E-BE95-CEDFA76F7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4:40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FA7819-DC50-F04C-A97A-0CCE3DA17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4:39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23829CA-6B4A-C244-9C55-849086763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4:38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8D18B9B-FCB6-7247-8499-8036435C2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4:37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BA25469-29AE-FA4B-A24D-9CED68EE8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4:36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A33673D-ECA8-3D43-817A-36882A681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4:35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74AE2B0-B702-F044-8852-391C98AB1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4:34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8B0B703-6D4C-4746-A3C9-5DAD79AE19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4:33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63619F2-9BB3-654E-9AF3-BC3BDB5C79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4:32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6311191-599E-7D47-9F26-E939F298A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4:31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E21B970-378B-2F4E-B70F-25437CFDA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4:30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A281702-73AD-7F49-8002-B2C76C11C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4:29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B3811AF-01F0-4942-82F1-F09025498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4:28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91FC475-52D9-CB4C-81EB-20EA7D848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4:27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E7287A-1356-F342-BB5D-64D8870E1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4:26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DF2B30-0D3B-4441-8DA3-CA7EAE44F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4:25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158B89A-2933-AD49-B394-DBFBB880F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4:24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907924E-4FA1-5840-85BB-F78C5AF61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4:23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F39954B-59FD-6A44-91A6-13B7705AF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4:22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63F2050-4B06-134C-AE90-509BFDEED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4:21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4A092CD-63F9-DE48-9847-679EECE76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4:20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DB6BD93-7476-E24C-BCAF-DC23692ED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4:19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AAA9B0A-57A8-B846-A740-B5FD2A8A0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4:18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3F41769-88B7-5E48-A184-0098D4C0D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4:17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89FF6E4-35DF-B842-B180-A30A75A994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4:16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71543F9-A7AB-2A48-9A1E-BAAA2BFA3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4:15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0592BA1-E02F-DD47-A6F0-1FA9BB371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4:14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0F29E8B-05F5-EA49-BEEF-821E8B81D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4:13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A4010AD-A2B6-7A41-8C53-3F9FADF86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4:12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5D1832C-5159-5B43-AF4D-D1159CEF41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5A3D682-2231-2548-BBEF-39ABFFBA0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4:10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834283A-6752-384A-BD87-AB27D02EB5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4:09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C90741D-6298-F343-9828-1C75DE961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4:08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FA2C219-4C0B-9A48-B4EF-FC31EE68B6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4:07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9CB9BA6-2532-4643-8CBF-818A70AD3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4:06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BE393E7-3424-4E4D-8A30-CB47C787C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4:05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3212807-E4F2-EE48-BB00-96AF0DE4C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4:04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8601FD0-6831-C140-85A5-BEF312C70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4:03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FCEB9E8-DEDF-2949-B3DD-1445AF31A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4:02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BEDEDA3-E45B-1D4B-A701-6390AAA2F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4:01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7A4ABA2-FD0B-BA42-960D-C1A9B873B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3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4:00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EE9D80F-7D5E-7742-B23B-4A7C35B00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3:59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F6957BE-CBF4-CD42-83CF-55AF16F0D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3:58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14E82A4-5022-8343-8729-1E289E06B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3:57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48A7778-33D6-C647-A3F2-A30103603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3:56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E1D7EDC-6C41-5242-AB93-86C023423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3:55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9F87533-7E5D-8B44-A536-12A3BE60C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3:54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2FA875A-164B-944D-9416-8D6566AB8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3:53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D1CFEE9-1087-C743-9425-A5A5945FF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3:52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547F9D5-5D3A-794D-8CA2-B0B2B1B105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3:51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1C08C34-C0AB-0E4E-B278-3C3669736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3:50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C6998D7-09AD-1448-92B7-AFC4A6F65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3:49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2B33999-A4E6-D84E-87D3-4FF344094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3:48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69CD176-269D-0047-9433-C11F62F69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3:47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A8A0890-1FA9-C14A-9FCA-C2265C2EF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3:46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7B75322-639E-DD47-B667-F13488A36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3:45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0EE5B90-4958-7947-A77F-463191525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3:44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D722E80B-29C8-5C4F-A248-1A410777F3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3:43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155B0BC9-0504-9641-BD09-422C446FC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3:42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04A29FD-A166-044E-8E39-A788B095E7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711D68B-1EE5-DE4B-88B9-F4B0389F3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3:40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CAB9F1F-33CD-3F4E-8A0D-924E5A6E5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3:39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68DDDA3-0FE4-1446-B2EC-B20986ADD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3:38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63B2A8D-1C80-FA46-9CB3-7F709456A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3:37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1003DEF6-D190-1B45-84CC-76DCA8D55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3:36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3D80C98-C5A5-424C-8EB9-8C5FB0639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3:35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85B3528-EBF1-7D4D-8A4D-289F409A7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3:34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93F4118-0341-CD46-B1C7-D76C1B7D2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3:33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287420E-4C88-F34B-8A7E-32483C5CC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3:32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37430B0-BA0F-EB4D-9831-B3D9AE727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3:31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C54BC284-31C4-5540-8B6B-F2D6E4376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3:30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47940A37-74D2-B84B-94D1-4CE59F9EF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3:29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311DBD2-91C0-744D-8BEE-418CBDF2F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3:28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5E6793B-2DC5-E244-A739-150DCDBD4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3:27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3F19959F-5B69-4D49-A7F1-7085BC444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3:26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7C07DD05-9BF0-9546-9ECF-24B8B799D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3:25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6BCD8CB-268A-7448-9BC1-CABDD9714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3:24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480E46B-8D64-8349-9D66-46FED14ED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3:23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8243D7E-A495-6541-83A6-7743EE5B2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3:22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546F80A-CFD3-5340-A777-281598E31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3:21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181DCB1C-B93C-8740-B3E0-EB184928E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3:20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F6519C8-3FC6-5B45-A5AE-3CEEE66EF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3:19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33CCEA47-3CB2-824F-88F3-11BB569E4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3:18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60FF482-73AD-CB4B-8051-A982AC4E9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3:17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3229A113-050B-2043-8485-6571491E5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3:16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D635BBDD-AE63-A84D-9C2A-AD44A9E58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3:15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D151D6E-BD6A-204E-BF72-ED2031274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3:14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56439A6-3C13-414D-9EE5-78FF7EF89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3:13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A2200D5-6967-A746-826D-2D2DD386C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3:12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1F8A2757-C82B-0342-85FA-180357A65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3:11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DEE6BC63-A29B-3341-AD9C-FBD0FD75A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3:10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43CE831E-6DA4-E94A-A1D1-BC0AC260A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3:09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0B24EF4-FD0A-9844-A11D-417EFF8B8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3:08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624C8CA2-AFB3-2E47-8423-E4A92FE79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3:07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B1CC8598-BC88-164C-A5F3-4CF3BADDE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3:06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4CDC2AEA-9DFF-1F4D-90EE-93C91C48F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3:05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12AC8BC-DA92-AD4D-BD61-7FC3ABF1D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3:04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9C5A6184-BF81-554E-B95C-8F549FA82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3:03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BCD6C2D9-E35E-6E4E-AAE2-0D174AAC4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3:02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06AB5AFA-425D-E14D-AB5B-9FD190875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3:01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E126C03B-AEF5-3348-AA33-E838D2D58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3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3:00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1A557587-5E56-064D-B525-D966CB5DA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2:59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40CB6BF8-BCD6-6245-97D4-3E68B0B42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2:58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2328D19-9B0A-1845-8B50-7B39BF8DC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2:57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449E168B-A98F-C44D-85DD-2FBC14B5B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2:56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3F0FF3CC-C931-A242-BA15-67F5DBE5E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2:55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9FAB1BB7-EFBE-C846-B82C-728DD5EC9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2:54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E019AD99-C451-6B47-97A6-52A2295F8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2:53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0C88B889-A2A0-934E-BF1A-B80470DF4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2:52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12829C2A-B31B-7049-9CF2-E9ADC6F52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2:51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5FD89954-C1EF-024B-8335-039E7FD90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2:50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78063FC1-ECD3-AF46-9FE1-80A936023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2:49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93F7B042-DD2B-E442-B3C8-A4D3F3453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2:48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06AF252-84FB-E849-80F6-98189E929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2:47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C14EB881-60BE-C148-9B82-0EB200FB2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2:46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35151E1D-1EDC-3B4B-B7CD-6F3EC540D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2:45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725D1466-05D2-104E-978A-82A783C99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2:44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1B67B616-E92D-F44C-974E-46118CCAA8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2:43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D7F8CE0A-8EE0-6644-807B-039EBD867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2:42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C70BD922-F7BF-9340-A4BA-3741AB6D6D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2:41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AF5C3B2-9875-084E-A9EF-592418221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2:40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490A91FF-0704-8949-89B9-49424B460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2:39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18AA2783-AD6F-6846-BADB-E16111D32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2:38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8889C9D7-AB47-5147-A022-80B741374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2:37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D8B7ADE2-7EAC-784C-BB51-75DE7EB10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2:36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C18510CB-72EB-D84F-9546-6B8B4A6A6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2:35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873A5D5B-9217-BA4F-970E-2480B170F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2:34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022260F9-D1D7-3B4A-A5D1-3BF1290B2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2:33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2B1DFDBF-8D0B-7D4E-9268-F47C5DA0D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2:32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B390E014-FCEF-094F-9D21-A7780B561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2:31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4DDA5D80-FA9B-034A-A12A-9B3AA1609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2:30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55B5E4BD-FE08-8444-A768-91315DB77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2:29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C74ACDCC-0F14-464D-BE59-71AAF4E6F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2:28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314256AA-4BA3-344E-8ADB-56DC96382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2:27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EB0632C1-2A2A-4148-B2A0-F80281213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2:26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E4980F24-4BA0-B14A-BCBD-E12723487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2:25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B6E015E8-63E5-D44C-98C3-115F5E367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2:24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7A8553DD-FAEA-7C47-9E05-3434B178F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2:23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6E1B69AC-DC61-504C-9232-1EC685F4C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2:22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FFAED1F2-97AC-6D4D-87C1-A0CFBFAA8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2:21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13454370-5A0B-F846-8B6C-F3BF38252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2:20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3AE71B04-72B0-1D49-832C-F205D0F52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2:19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D2A9E997-3F10-A34C-AF4D-CC07DD211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2:18</a:t>
            </a: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DB2930FC-49C6-934E-9B74-7E7CA2A64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2:17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17AB17DD-3588-6D45-A1A1-7DCC6587D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2:16</a:t>
            </a: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ED54FDD0-41DE-3D4D-B3F2-44F71CF40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2:15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094C68C9-9B58-6946-892F-500E082FF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2:14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D299626D-47C1-344D-A5BE-283B68B9C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2:13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EDE1EF3E-4271-EE4D-B2A8-C4FA54506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2:12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2A176AAA-5604-8643-B398-EA65252F33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2:11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665D3CCB-A3B1-EA47-9236-B6B36B0E2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2:10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B7C8E517-2665-D944-A513-8B7264C13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2:09</a:t>
            </a: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A5CDE964-E54C-AB42-9B70-B6D5C1DE9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2:08</a:t>
            </a: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90076B8B-77CE-784A-81F5-A822A03B1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2:07</a:t>
            </a: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A2F06013-53EB-9044-B120-44E929B8E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2:06</a:t>
            </a: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762C6875-62D6-0548-B7FC-3B6AC59FED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2:05</a:t>
            </a: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F8D17633-DF81-CE47-8CE5-EB767AF32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2:04</a:t>
            </a: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582CD8D0-F586-B140-B3DF-851E861A9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2:03</a:t>
            </a: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412016DA-1EB1-3F41-8A41-B061891DDC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2:02</a:t>
            </a: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31DC4E22-C190-4947-9D3A-978E71044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2:01</a:t>
            </a: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0C0E5B25-4E4F-0A4B-9E55-0183181CB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3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2:00</a:t>
            </a: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56B6D5B6-F0D0-3640-9225-BC986383D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1:59</a:t>
            </a: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A746061A-FF50-5F44-9E22-F47079377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1:58</a:t>
            </a: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F060C254-4AB1-7245-850D-4961854C8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1:57</a:t>
            </a: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83856BEC-0590-9145-8190-63637AFD6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1:56</a:t>
            </a: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445ADA0E-E7B9-CB43-9B03-4670C3D0A4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1:55</a:t>
            </a: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66121135-3015-C841-876E-C42A41BF6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1:54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9689D7FC-01A0-5241-9E4D-EC4FD2D63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1:53</a:t>
            </a: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9D57B79D-3D13-8242-B721-4B2BDB2E2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1:52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77B762A3-DBD9-AE49-8272-75C8AEE68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1:51</a:t>
            </a: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C4FF704D-DDF6-E44F-B9D6-914BC241F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1:50</a:t>
            </a: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28DCAAC7-AA87-BC43-BE02-98B2CAC8E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1:49</a:t>
            </a: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3B505492-6E68-DB44-91AA-2C9F2B161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1:48</a:t>
            </a: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88B6F589-409A-FB4A-A7E6-01EB5B7A9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1:47</a:t>
            </a: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5B66B194-8F27-5B49-AEF9-CA4C0CBA4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1:46</a:t>
            </a: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271CFDF2-972C-4642-B6FE-8F460D28C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1:45</a:t>
            </a: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BED52ED7-8BE3-114B-BD17-B4C8C9CF2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1:44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36CD8296-5648-5C45-8B68-F882EEDE9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1:43</a:t>
            </a: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2B9DEE7F-D221-8240-BCC8-A504C9E4F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1:42</a:t>
            </a: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480BAD88-1EBF-2849-9DEB-CF66136FA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1:41</a:t>
            </a: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B357D7A5-EC14-3B48-B910-58C8906283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1:40</a:t>
            </a: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614FD933-CF5B-FF43-8AA4-218925F47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1:39</a:t>
            </a: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D53BD890-D8C6-904C-9E49-98015D147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1:38</a:t>
            </a: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6B5D6ABC-22DA-9A4B-B434-F14A70856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1:37</a:t>
            </a: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85E842A9-0BA2-2145-AEFF-F23FE466E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1:36</a:t>
            </a: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75C16F1E-7DEB-C54A-94A3-7546455B3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1:35</a:t>
            </a: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4E87717A-FD22-D04E-ADE5-9E5A3C5F3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1:34</a:t>
            </a: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AFBCAA49-3F1C-F04C-8DEE-10FA8A49B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1:33</a:t>
            </a: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E06078D1-AC45-A343-8782-F2E76EDDE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1:32</a:t>
            </a: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343D680B-6B1F-6543-8C60-F5876B2B0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1:31</a:t>
            </a: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4FD832F3-1E17-B241-8BC9-1257D6BBA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1:30</a:t>
            </a: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7D908B11-5347-3343-97AF-016CA113B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1:29</a:t>
            </a: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2A504830-C275-1941-9044-38D53BE0E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1:28</a:t>
            </a: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186556CB-F3AD-924F-B37E-84D08E795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1:27</a:t>
            </a: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F7DCD4AF-D097-0B40-B319-E16DBCB43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1:26</a:t>
            </a: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6C6DE44C-973C-384E-9F30-3181B3932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1:25</a:t>
            </a: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CCBED790-8E3A-634C-B472-5AD78690A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1:24</a:t>
            </a: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662E7711-5552-BD44-891A-1984A7370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1:23</a:t>
            </a: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D072ADD7-C2E7-D848-8C7B-6E1234BFB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1:22</a:t>
            </a: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8CBD9FBD-420C-3E46-B8E8-1EB34C090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1:21</a:t>
            </a: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FCDDBA62-CDE1-E24E-B5AF-BB1894B80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1:20</a:t>
            </a: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5D2D30A9-9B9A-C147-BC8B-9C64809E7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1:19</a:t>
            </a: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FFA4CCE0-C781-324D-99DC-1A368AC5B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1:18</a:t>
            </a: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9F4EAD5C-EEE4-094A-9ECF-19DA4943E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1:17</a:t>
            </a: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3A084047-7641-114F-8D26-200D1B31D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1:16</a:t>
            </a: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BEC5EFC8-75E6-6F48-A0F0-B45FBD164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1:15</a:t>
            </a: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17CFBF42-7318-F34F-B387-DC42B9D7F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1:14</a:t>
            </a: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48F551CA-C536-B546-A177-337BE1394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1:13</a:t>
            </a: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DC1FFFD3-20A2-054E-991C-B3A9060F4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1:12</a:t>
            </a: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B2B3F9AE-F0AA-074B-9D65-E09E5FE44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1:11</a:t>
            </a: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56D75EC6-4065-9847-B7A8-92760F679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1:10</a:t>
            </a: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9381EF67-0C6E-1A43-8D8A-4CE531FDD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1:09</a:t>
            </a: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A9079FE7-C083-D74C-90D7-2AD198E85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1:08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78F87F9A-8BBB-D94F-98F8-C54633A11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1:07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18C20CD4-227E-9A46-900A-4DBAA89BD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1:06</a:t>
            </a: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C5ABEB22-0DF3-1943-AFD3-55EF9882A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1:05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82E6F9FC-CB64-D143-80F4-3CD42A3941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1:04</a:t>
            </a: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6CC111FA-8955-A14D-AA5A-4BF85184E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1:03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5BA67141-F175-A44A-B50D-2ABE9E284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1:02</a:t>
            </a: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AC3F0E0B-4E6D-E340-9E30-A272C6FBC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1:01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A57FBCC1-94EC-4947-856A-058B73A46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3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1:00</a:t>
            </a: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372E1F06-6661-EC43-AFF8-30DB0E208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0:59</a:t>
            </a: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49DCA0C5-DA31-1F42-A8CB-ACE0595F5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0:58</a:t>
            </a: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CCE24478-975B-7642-B58C-2050C22F6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0:57</a:t>
            </a: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18FD5FD0-67EC-844C-BFA2-AEA6DBDF2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0:56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6A4726F0-4DAB-F041-A23D-CA71C096F4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0:55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4CD18EF0-D3DF-FD47-A433-63027732A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0:54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DD99786A-A2B4-1E4C-B851-CC43D4170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0:53</a:t>
            </a: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8E7AA798-57B2-3B46-94F6-CEDF5309A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0:52</a:t>
            </a: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9750E4E2-0803-C649-9BCD-B26C62F83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0:51</a:t>
            </a: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9C018944-FDFF-0149-AC9C-C4A28262D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0:50</a:t>
            </a: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909C5FB2-F73E-2E48-ADD7-AD7E0BFD9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0:49</a:t>
            </a: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69303B42-02FD-DF45-ABDF-90C4ED9F0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0:48</a:t>
            </a: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8141A243-8177-E44A-A11C-C5A0D5AF6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0:47</a:t>
            </a: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D0B0C4E6-4065-B741-8A12-9413ACE65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0:46</a:t>
            </a: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DFD8488D-3B4D-CF48-B1B4-5BA9F8566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0:45</a:t>
            </a: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E856812D-BF73-A044-ABF4-2016F14C2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0:44</a:t>
            </a: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A8EC8CE2-D146-F847-A762-9ABC133D02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0:43</a:t>
            </a: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A8DF12A2-62F8-0F4B-9829-6AD08C8FC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0:42</a:t>
            </a: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11F0C921-9F03-E846-9BF4-D6346CC61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0:41</a:t>
            </a: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5A5A4F65-8ABA-EB47-AD9B-F9A0704DC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0:40</a:t>
            </a: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CDC7C1C7-F42A-4F44-A164-8C9227E04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0:39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91425625-0F3E-FD40-9159-FA5809E28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0:38</a:t>
            </a: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00774B0A-C0B7-A749-85B4-8E2A573DB3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0:37</a:t>
            </a: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5B4F8829-4CBE-7F4E-A53D-62D3AB6B6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0:36</a:t>
            </a: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26B61A54-0CB9-E942-9D4B-56703802E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0:35</a:t>
            </a: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4B25D0B6-FDB5-9842-BCC9-B8E99B4617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0:34</a:t>
            </a: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BA187A62-68B7-9B44-9553-F553250FA7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0:33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CB765903-1266-3944-998D-35B5053A4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0:32</a:t>
            </a: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886C4E65-641E-CF42-A70C-30F913F8E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0:31</a:t>
            </a: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2B828638-7BE8-4A40-8E82-6C8E6D27D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0:30</a:t>
            </a: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DFCE605D-A554-C446-9AFC-BB60C62F7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0:29</a:t>
            </a:r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E2E9F583-4D43-4E48-8EA2-2E5A1E064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0:28</a:t>
            </a:r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AED15D75-69A4-6C40-8419-DA079C7DF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0:27</a:t>
            </a: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0A608861-E839-3D40-9D56-906EE9D5B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0:26</a:t>
            </a:r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9C355D5D-A92C-8545-A162-B2C503D9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0:25</a:t>
            </a: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126C4F59-085E-CC42-9DBC-F6767D0D8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0:24</a:t>
            </a: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D9D24DD0-4271-5F49-BBD9-2A4D8E646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0:23</a:t>
            </a: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EC12EB06-0C38-0746-9085-B37AC6022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0:22</a:t>
            </a:r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92FF37E1-B203-554C-BDD7-2F8A1B19B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0:21</a:t>
            </a:r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2C713AA7-B57A-4D4D-A3C2-0F7811401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0:20</a:t>
            </a: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FA611720-E385-D642-B637-E2CDBC42B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0:19</a:t>
            </a: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BB28EB50-F2A5-0A4E-A6F8-1D67F011D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0:18</a:t>
            </a: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4214D5FE-407E-1842-AC4D-71762B377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0:17</a:t>
            </a: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E3894B01-8355-5548-A34B-7EBA1B2AC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0:16</a:t>
            </a: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82CAA5A3-5A48-7848-A03A-763DEBB63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0:15</a:t>
            </a: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E4EBFE2E-371A-E547-B895-F11BF208D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0:14</a:t>
            </a: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B9E3C81D-B953-6E4D-BAD7-804A77783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0:13</a:t>
            </a: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A3E42A22-CB8E-DC4A-AA53-B50B3873F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0:12</a:t>
            </a:r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1C4822D0-DC2D-734C-A8A0-69B2938DA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0:11</a:t>
            </a: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7BBB8003-BF82-EF41-81F8-B20A12E65B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0:10</a:t>
            </a: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0FD3D454-B7EE-7648-8096-0FACCA813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0:09</a:t>
            </a: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9E27278C-9675-FB41-8AA2-C76C61AC8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0:08</a:t>
            </a: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EAC4B5F5-6CDB-1744-93B4-80F91532B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0:07</a:t>
            </a:r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62E39FCE-3EE1-AB40-877B-7F256D914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0:06</a:t>
            </a: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F6F8D948-FCC9-7D4E-9277-3FBE1BDAB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0:05</a:t>
            </a:r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9135B29D-37D6-0447-B724-B5608313D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0:04</a:t>
            </a:r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D8916BC8-964C-2C4E-9E84-09036658E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0:03</a:t>
            </a:r>
          </a:p>
        </p:txBody>
      </p:sp>
      <p:sp>
        <p:nvSpPr>
          <p:cNvPr id="302" name="Rectangle 122">
            <a:extLst>
              <a:ext uri="{FF2B5EF4-FFF2-40B4-BE49-F238E27FC236}">
                <a16:creationId xmlns:a16="http://schemas.microsoft.com/office/drawing/2014/main" id="{CA9884C7-F7D3-8C42-9791-AB5ED9BCE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0:02</a:t>
            </a:r>
          </a:p>
        </p:txBody>
      </p:sp>
      <p:sp>
        <p:nvSpPr>
          <p:cNvPr id="303" name="Rectangle 121">
            <a:extLst>
              <a:ext uri="{FF2B5EF4-FFF2-40B4-BE49-F238E27FC236}">
                <a16:creationId xmlns:a16="http://schemas.microsoft.com/office/drawing/2014/main" id="{AE497B91-3E54-6E48-8A2A-22DD142C0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0:01</a:t>
            </a:r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A12F2B4E-DBE1-A049-8EF9-1703E24F0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solidFill>
            <a:srgbClr val="F60000"/>
          </a:solidFill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</a:t>
            </a:r>
          </a:p>
        </p:txBody>
      </p:sp>
      <p:sp>
        <p:nvSpPr>
          <p:cNvPr id="305" name="Rectangle 304">
            <a:extLst>
              <a:ext uri="{FF2B5EF4-FFF2-40B4-BE49-F238E27FC236}">
                <a16:creationId xmlns:a16="http://schemas.microsoft.com/office/drawing/2014/main" id="{DC78A236-EF42-8144-85A5-23E9167B6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solidFill>
            <a:srgbClr val="00B050"/>
          </a:solidFill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5:00</a:t>
            </a:r>
          </a:p>
        </p:txBody>
      </p:sp>
      <p:sp>
        <p:nvSpPr>
          <p:cNvPr id="306" name="Right Arrow 305">
            <a:hlinkClick r:id="rId3" action="ppaction://hlinksldjump"/>
          </p:cNvPr>
          <p:cNvSpPr/>
          <p:nvPr/>
        </p:nvSpPr>
        <p:spPr>
          <a:xfrm>
            <a:off x="8375936" y="5664132"/>
            <a:ext cx="432048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" name="Explosion 1 307">
            <a:hlinkClick r:id="rId4" action="ppaction://hlinksldjump"/>
          </p:cNvPr>
          <p:cNvSpPr/>
          <p:nvPr/>
        </p:nvSpPr>
        <p:spPr>
          <a:xfrm>
            <a:off x="8183418" y="6168188"/>
            <a:ext cx="408542" cy="501172"/>
          </a:xfrm>
          <a:prstGeom prst="irregularSeal1">
            <a:avLst/>
          </a:prstGeom>
          <a:solidFill>
            <a:srgbClr val="FF0066"/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7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9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1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3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4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5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6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7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8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9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1000"/>
                            </p:stCondLst>
                            <p:childTnLst>
                              <p:par>
                                <p:cTn id="10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200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30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40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500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6000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7000"/>
                            </p:stCondLst>
                            <p:childTnLst>
                              <p:par>
                                <p:cTn id="1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800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9000"/>
                            </p:stCondLst>
                            <p:childTnLst>
                              <p:par>
                                <p:cTn id="1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000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1000"/>
                            </p:stCondLst>
                            <p:childTnLst>
                              <p:par>
                                <p:cTn id="1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3000"/>
                            </p:stCondLst>
                            <p:childTnLst>
                              <p:par>
                                <p:cTn id="1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4000"/>
                            </p:stCondLst>
                            <p:childTnLst>
                              <p:par>
                                <p:cTn id="1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0"/>
                            </p:stCondLst>
                            <p:childTnLst>
                              <p:par>
                                <p:cTn id="1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6000"/>
                            </p:stCondLst>
                            <p:childTnLst>
                              <p:par>
                                <p:cTn id="1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47000"/>
                            </p:stCondLst>
                            <p:childTnLst>
                              <p:par>
                                <p:cTn id="1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48000"/>
                            </p:stCondLst>
                            <p:childTnLst>
                              <p:par>
                                <p:cTn id="1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9000"/>
                            </p:stCondLst>
                            <p:childTnLst>
                              <p:par>
                                <p:cTn id="1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00"/>
                            </p:stCondLst>
                            <p:childTnLst>
                              <p:par>
                                <p:cTn id="1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1000"/>
                            </p:stCondLst>
                            <p:childTnLst>
                              <p:par>
                                <p:cTn id="1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2000"/>
                            </p:stCondLst>
                            <p:childTnLst>
                              <p:par>
                                <p:cTn id="1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3000"/>
                            </p:stCondLst>
                            <p:childTnLst>
                              <p:par>
                                <p:cTn id="1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4000"/>
                            </p:stCondLst>
                            <p:childTnLst>
                              <p:par>
                                <p:cTn id="1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5000"/>
                            </p:stCondLst>
                            <p:childTnLst>
                              <p:par>
                                <p:cTn id="1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6000"/>
                            </p:stCondLst>
                            <p:childTnLst>
                              <p:par>
                                <p:cTn id="1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7000"/>
                            </p:stCondLst>
                            <p:childTnLst>
                              <p:par>
                                <p:cTn id="1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8000"/>
                            </p:stCondLst>
                            <p:childTnLst>
                              <p:par>
                                <p:cTn id="1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9000"/>
                            </p:stCondLst>
                            <p:childTnLst>
                              <p:par>
                                <p:cTn id="1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60000"/>
                            </p:stCondLst>
                            <p:childTnLst>
                              <p:par>
                                <p:cTn id="1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61000"/>
                            </p:stCondLst>
                            <p:childTnLst>
                              <p:par>
                                <p:cTn id="1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62000"/>
                            </p:stCondLst>
                            <p:childTnLst>
                              <p:par>
                                <p:cTn id="1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63000"/>
                            </p:stCondLst>
                            <p:childTnLst>
                              <p:par>
                                <p:cTn id="2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64000"/>
                            </p:stCondLst>
                            <p:childTnLst>
                              <p:par>
                                <p:cTn id="20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65000"/>
                            </p:stCondLst>
                            <p:childTnLst>
                              <p:par>
                                <p:cTn id="20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66000"/>
                            </p:stCondLst>
                            <p:childTnLst>
                              <p:par>
                                <p:cTn id="20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67000"/>
                            </p:stCondLst>
                            <p:childTnLst>
                              <p:par>
                                <p:cTn id="2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68000"/>
                            </p:stCondLst>
                            <p:childTnLst>
                              <p:par>
                                <p:cTn id="2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69000"/>
                            </p:stCondLst>
                            <p:childTnLst>
                              <p:par>
                                <p:cTn id="2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70000"/>
                            </p:stCondLst>
                            <p:childTnLst>
                              <p:par>
                                <p:cTn id="2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71000"/>
                            </p:stCondLst>
                            <p:childTnLst>
                              <p:par>
                                <p:cTn id="2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72000"/>
                            </p:stCondLst>
                            <p:childTnLst>
                              <p:par>
                                <p:cTn id="2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73000"/>
                            </p:stCondLst>
                            <p:childTnLst>
                              <p:par>
                                <p:cTn id="23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74000"/>
                            </p:stCondLst>
                            <p:childTnLst>
                              <p:par>
                                <p:cTn id="23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75000"/>
                            </p:stCondLst>
                            <p:childTnLst>
                              <p:par>
                                <p:cTn id="23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76000"/>
                            </p:stCondLst>
                            <p:childTnLst>
                              <p:par>
                                <p:cTn id="23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77000"/>
                            </p:stCondLst>
                            <p:childTnLst>
                              <p:par>
                                <p:cTn id="24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78000"/>
                            </p:stCondLst>
                            <p:childTnLst>
                              <p:par>
                                <p:cTn id="24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79000"/>
                            </p:stCondLst>
                            <p:childTnLst>
                              <p:par>
                                <p:cTn id="24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80000"/>
                            </p:stCondLst>
                            <p:childTnLst>
                              <p:par>
                                <p:cTn id="25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81000"/>
                            </p:stCondLst>
                            <p:childTnLst>
                              <p:par>
                                <p:cTn id="25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82000"/>
                            </p:stCondLst>
                            <p:childTnLst>
                              <p:par>
                                <p:cTn id="25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83000"/>
                            </p:stCondLst>
                            <p:childTnLst>
                              <p:par>
                                <p:cTn id="26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84000"/>
                            </p:stCondLst>
                            <p:childTnLst>
                              <p:par>
                                <p:cTn id="26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85000"/>
                            </p:stCondLst>
                            <p:childTnLst>
                              <p:par>
                                <p:cTn id="26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86000"/>
                            </p:stCondLst>
                            <p:childTnLst>
                              <p:par>
                                <p:cTn id="26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87000"/>
                            </p:stCondLst>
                            <p:childTnLst>
                              <p:par>
                                <p:cTn id="27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88000"/>
                            </p:stCondLst>
                            <p:childTnLst>
                              <p:par>
                                <p:cTn id="27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89000"/>
                            </p:stCondLst>
                            <p:childTnLst>
                              <p:par>
                                <p:cTn id="27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90000"/>
                            </p:stCondLst>
                            <p:childTnLst>
                              <p:par>
                                <p:cTn id="28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91000"/>
                            </p:stCondLst>
                            <p:childTnLst>
                              <p:par>
                                <p:cTn id="28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92000"/>
                            </p:stCondLst>
                            <p:childTnLst>
                              <p:par>
                                <p:cTn id="28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93000"/>
                            </p:stCondLst>
                            <p:childTnLst>
                              <p:par>
                                <p:cTn id="29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94000"/>
                            </p:stCondLst>
                            <p:childTnLst>
                              <p:par>
                                <p:cTn id="29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95000"/>
                            </p:stCondLst>
                            <p:childTnLst>
                              <p:par>
                                <p:cTn id="29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96000"/>
                            </p:stCondLst>
                            <p:childTnLst>
                              <p:par>
                                <p:cTn id="29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97000"/>
                            </p:stCondLst>
                            <p:childTnLst>
                              <p:par>
                                <p:cTn id="30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98000"/>
                            </p:stCondLst>
                            <p:childTnLst>
                              <p:par>
                                <p:cTn id="30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99000"/>
                            </p:stCondLst>
                            <p:childTnLst>
                              <p:par>
                                <p:cTn id="30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100000"/>
                            </p:stCondLst>
                            <p:childTnLst>
                              <p:par>
                                <p:cTn id="3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101000"/>
                            </p:stCondLst>
                            <p:childTnLst>
                              <p:par>
                                <p:cTn id="3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102000"/>
                            </p:stCondLst>
                            <p:childTnLst>
                              <p:par>
                                <p:cTn id="3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103000"/>
                            </p:stCondLst>
                            <p:childTnLst>
                              <p:par>
                                <p:cTn id="3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104000"/>
                            </p:stCondLst>
                            <p:childTnLst>
                              <p:par>
                                <p:cTn id="3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105000"/>
                            </p:stCondLst>
                            <p:childTnLst>
                              <p:par>
                                <p:cTn id="3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106000"/>
                            </p:stCondLst>
                            <p:childTnLst>
                              <p:par>
                                <p:cTn id="3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107000"/>
                            </p:stCondLst>
                            <p:childTnLst>
                              <p:par>
                                <p:cTn id="3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108000"/>
                            </p:stCondLst>
                            <p:childTnLst>
                              <p:par>
                                <p:cTn id="3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109000"/>
                            </p:stCondLst>
                            <p:childTnLst>
                              <p:par>
                                <p:cTn id="3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110000"/>
                            </p:stCondLst>
                            <p:childTnLst>
                              <p:par>
                                <p:cTn id="3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111000"/>
                            </p:stCondLst>
                            <p:childTnLst>
                              <p:par>
                                <p:cTn id="3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112000"/>
                            </p:stCondLst>
                            <p:childTnLst>
                              <p:par>
                                <p:cTn id="3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113000"/>
                            </p:stCondLst>
                            <p:childTnLst>
                              <p:par>
                                <p:cTn id="3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114000"/>
                            </p:stCondLst>
                            <p:childTnLst>
                              <p:par>
                                <p:cTn id="3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115000"/>
                            </p:stCondLst>
                            <p:childTnLst>
                              <p:par>
                                <p:cTn id="3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116000"/>
                            </p:stCondLst>
                            <p:childTnLst>
                              <p:par>
                                <p:cTn id="3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117000"/>
                            </p:stCondLst>
                            <p:childTnLst>
                              <p:par>
                                <p:cTn id="3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118000"/>
                            </p:stCondLst>
                            <p:childTnLst>
                              <p:par>
                                <p:cTn id="3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119000"/>
                            </p:stCondLst>
                            <p:childTnLst>
                              <p:par>
                                <p:cTn id="3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120000"/>
                            </p:stCondLst>
                            <p:childTnLst>
                              <p:par>
                                <p:cTn id="3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3" fill="hold">
                            <p:stCondLst>
                              <p:cond delay="121000"/>
                            </p:stCondLst>
                            <p:childTnLst>
                              <p:par>
                                <p:cTn id="3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122000"/>
                            </p:stCondLst>
                            <p:childTnLst>
                              <p:par>
                                <p:cTn id="3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9" fill="hold">
                            <p:stCondLst>
                              <p:cond delay="123000"/>
                            </p:stCondLst>
                            <p:childTnLst>
                              <p:par>
                                <p:cTn id="3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124000"/>
                            </p:stCondLst>
                            <p:childTnLst>
                              <p:par>
                                <p:cTn id="3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5" fill="hold">
                            <p:stCondLst>
                              <p:cond delay="125000"/>
                            </p:stCondLst>
                            <p:childTnLst>
                              <p:par>
                                <p:cTn id="3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126000"/>
                            </p:stCondLst>
                            <p:childTnLst>
                              <p:par>
                                <p:cTn id="3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127000"/>
                            </p:stCondLst>
                            <p:childTnLst>
                              <p:par>
                                <p:cTn id="3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128000"/>
                            </p:stCondLst>
                            <p:childTnLst>
                              <p:par>
                                <p:cTn id="3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7" fill="hold">
                            <p:stCondLst>
                              <p:cond delay="129000"/>
                            </p:stCondLst>
                            <p:childTnLst>
                              <p:par>
                                <p:cTn id="3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0" fill="hold">
                            <p:stCondLst>
                              <p:cond delay="130000"/>
                            </p:stCondLst>
                            <p:childTnLst>
                              <p:par>
                                <p:cTn id="4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3" fill="hold">
                            <p:stCondLst>
                              <p:cond delay="131000"/>
                            </p:stCondLst>
                            <p:childTnLst>
                              <p:par>
                                <p:cTn id="40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6" fill="hold">
                            <p:stCondLst>
                              <p:cond delay="132000"/>
                            </p:stCondLst>
                            <p:childTnLst>
                              <p:par>
                                <p:cTn id="40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9" fill="hold">
                            <p:stCondLst>
                              <p:cond delay="133000"/>
                            </p:stCondLst>
                            <p:childTnLst>
                              <p:par>
                                <p:cTn id="41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134000"/>
                            </p:stCondLst>
                            <p:childTnLst>
                              <p:par>
                                <p:cTn id="4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5" fill="hold">
                            <p:stCondLst>
                              <p:cond delay="135000"/>
                            </p:stCondLst>
                            <p:childTnLst>
                              <p:par>
                                <p:cTn id="4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8" fill="hold">
                            <p:stCondLst>
                              <p:cond delay="136000"/>
                            </p:stCondLst>
                            <p:childTnLst>
                              <p:par>
                                <p:cTn id="4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1" fill="hold">
                            <p:stCondLst>
                              <p:cond delay="137000"/>
                            </p:stCondLst>
                            <p:childTnLst>
                              <p:par>
                                <p:cTn id="4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138000"/>
                            </p:stCondLst>
                            <p:childTnLst>
                              <p:par>
                                <p:cTn id="4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7" fill="hold">
                            <p:stCondLst>
                              <p:cond delay="139000"/>
                            </p:stCondLst>
                            <p:childTnLst>
                              <p:par>
                                <p:cTn id="4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0" fill="hold">
                            <p:stCondLst>
                              <p:cond delay="140000"/>
                            </p:stCondLst>
                            <p:childTnLst>
                              <p:par>
                                <p:cTn id="4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3" fill="hold">
                            <p:stCondLst>
                              <p:cond delay="141000"/>
                            </p:stCondLst>
                            <p:childTnLst>
                              <p:par>
                                <p:cTn id="4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6" fill="hold">
                            <p:stCondLst>
                              <p:cond delay="142000"/>
                            </p:stCondLst>
                            <p:childTnLst>
                              <p:par>
                                <p:cTn id="4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9" fill="hold">
                            <p:stCondLst>
                              <p:cond delay="143000"/>
                            </p:stCondLst>
                            <p:childTnLst>
                              <p:par>
                                <p:cTn id="4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2" fill="hold">
                            <p:stCondLst>
                              <p:cond delay="144000"/>
                            </p:stCondLst>
                            <p:childTnLst>
                              <p:par>
                                <p:cTn id="4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5" fill="hold">
                            <p:stCondLst>
                              <p:cond delay="145000"/>
                            </p:stCondLst>
                            <p:childTnLst>
                              <p:par>
                                <p:cTn id="4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8" fill="hold">
                            <p:stCondLst>
                              <p:cond delay="146000"/>
                            </p:stCondLst>
                            <p:childTnLst>
                              <p:par>
                                <p:cTn id="4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1" fill="hold">
                            <p:stCondLst>
                              <p:cond delay="147000"/>
                            </p:stCondLst>
                            <p:childTnLst>
                              <p:par>
                                <p:cTn id="4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4" fill="hold">
                            <p:stCondLst>
                              <p:cond delay="148000"/>
                            </p:stCondLst>
                            <p:childTnLst>
                              <p:par>
                                <p:cTn id="4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7" fill="hold">
                            <p:stCondLst>
                              <p:cond delay="149000"/>
                            </p:stCondLst>
                            <p:childTnLst>
                              <p:par>
                                <p:cTn id="4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0" fill="hold">
                            <p:stCondLst>
                              <p:cond delay="150000"/>
                            </p:stCondLst>
                            <p:childTnLst>
                              <p:par>
                                <p:cTn id="4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3" fill="hold">
                            <p:stCondLst>
                              <p:cond delay="151000"/>
                            </p:stCondLst>
                            <p:childTnLst>
                              <p:par>
                                <p:cTn id="4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6" fill="hold">
                            <p:stCondLst>
                              <p:cond delay="152000"/>
                            </p:stCondLst>
                            <p:childTnLst>
                              <p:par>
                                <p:cTn id="4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9" fill="hold">
                            <p:stCondLst>
                              <p:cond delay="153000"/>
                            </p:stCondLst>
                            <p:childTnLst>
                              <p:par>
                                <p:cTn id="4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2" fill="hold">
                            <p:stCondLst>
                              <p:cond delay="154000"/>
                            </p:stCondLst>
                            <p:childTnLst>
                              <p:par>
                                <p:cTn id="4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5" fill="hold">
                            <p:stCondLst>
                              <p:cond delay="155000"/>
                            </p:stCondLst>
                            <p:childTnLst>
                              <p:par>
                                <p:cTn id="4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8" fill="hold">
                            <p:stCondLst>
                              <p:cond delay="156000"/>
                            </p:stCondLst>
                            <p:childTnLst>
                              <p:par>
                                <p:cTn id="4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1" fill="hold">
                            <p:stCondLst>
                              <p:cond delay="157000"/>
                            </p:stCondLst>
                            <p:childTnLst>
                              <p:par>
                                <p:cTn id="4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4" fill="hold">
                            <p:stCondLst>
                              <p:cond delay="158000"/>
                            </p:stCondLst>
                            <p:childTnLst>
                              <p:par>
                                <p:cTn id="4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7" fill="hold">
                            <p:stCondLst>
                              <p:cond delay="159000"/>
                            </p:stCondLst>
                            <p:childTnLst>
                              <p:par>
                                <p:cTn id="4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0" fill="hold">
                            <p:stCondLst>
                              <p:cond delay="160000"/>
                            </p:stCondLst>
                            <p:childTnLst>
                              <p:par>
                                <p:cTn id="4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3" fill="hold">
                            <p:stCondLst>
                              <p:cond delay="161000"/>
                            </p:stCondLst>
                            <p:childTnLst>
                              <p:par>
                                <p:cTn id="4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6" fill="hold">
                            <p:stCondLst>
                              <p:cond delay="162000"/>
                            </p:stCondLst>
                            <p:childTnLst>
                              <p:par>
                                <p:cTn id="4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9" fill="hold">
                            <p:stCondLst>
                              <p:cond delay="163000"/>
                            </p:stCondLst>
                            <p:childTnLst>
                              <p:par>
                                <p:cTn id="5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2" fill="hold">
                            <p:stCondLst>
                              <p:cond delay="164000"/>
                            </p:stCondLst>
                            <p:childTnLst>
                              <p:par>
                                <p:cTn id="50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5" fill="hold">
                            <p:stCondLst>
                              <p:cond delay="165000"/>
                            </p:stCondLst>
                            <p:childTnLst>
                              <p:par>
                                <p:cTn id="50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8" fill="hold">
                            <p:stCondLst>
                              <p:cond delay="166000"/>
                            </p:stCondLst>
                            <p:childTnLst>
                              <p:par>
                                <p:cTn id="50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1" fill="hold">
                            <p:stCondLst>
                              <p:cond delay="167000"/>
                            </p:stCondLst>
                            <p:childTnLst>
                              <p:par>
                                <p:cTn id="5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4" fill="hold">
                            <p:stCondLst>
                              <p:cond delay="168000"/>
                            </p:stCondLst>
                            <p:childTnLst>
                              <p:par>
                                <p:cTn id="5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7" fill="hold">
                            <p:stCondLst>
                              <p:cond delay="169000"/>
                            </p:stCondLst>
                            <p:childTnLst>
                              <p:par>
                                <p:cTn id="5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0" fill="hold">
                            <p:stCondLst>
                              <p:cond delay="170000"/>
                            </p:stCondLst>
                            <p:childTnLst>
                              <p:par>
                                <p:cTn id="5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3" fill="hold">
                            <p:stCondLst>
                              <p:cond delay="171000"/>
                            </p:stCondLst>
                            <p:childTnLst>
                              <p:par>
                                <p:cTn id="5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6" fill="hold">
                            <p:stCondLst>
                              <p:cond delay="172000"/>
                            </p:stCondLst>
                            <p:childTnLst>
                              <p:par>
                                <p:cTn id="5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9" fill="hold">
                            <p:stCondLst>
                              <p:cond delay="173000"/>
                            </p:stCondLst>
                            <p:childTnLst>
                              <p:par>
                                <p:cTn id="53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2" fill="hold">
                            <p:stCondLst>
                              <p:cond delay="174000"/>
                            </p:stCondLst>
                            <p:childTnLst>
                              <p:par>
                                <p:cTn id="53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5" fill="hold">
                            <p:stCondLst>
                              <p:cond delay="175000"/>
                            </p:stCondLst>
                            <p:childTnLst>
                              <p:par>
                                <p:cTn id="53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8" fill="hold">
                            <p:stCondLst>
                              <p:cond delay="176000"/>
                            </p:stCondLst>
                            <p:childTnLst>
                              <p:par>
                                <p:cTn id="53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1" fill="hold">
                            <p:stCondLst>
                              <p:cond delay="177000"/>
                            </p:stCondLst>
                            <p:childTnLst>
                              <p:par>
                                <p:cTn id="54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4" fill="hold">
                            <p:stCondLst>
                              <p:cond delay="178000"/>
                            </p:stCondLst>
                            <p:childTnLst>
                              <p:par>
                                <p:cTn id="54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7" fill="hold">
                            <p:stCondLst>
                              <p:cond delay="179000"/>
                            </p:stCondLst>
                            <p:childTnLst>
                              <p:par>
                                <p:cTn id="54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0" fill="hold">
                            <p:stCondLst>
                              <p:cond delay="180000"/>
                            </p:stCondLst>
                            <p:childTnLst>
                              <p:par>
                                <p:cTn id="55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3" fill="hold">
                            <p:stCondLst>
                              <p:cond delay="181000"/>
                            </p:stCondLst>
                            <p:childTnLst>
                              <p:par>
                                <p:cTn id="55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6" fill="hold">
                            <p:stCondLst>
                              <p:cond delay="182000"/>
                            </p:stCondLst>
                            <p:childTnLst>
                              <p:par>
                                <p:cTn id="55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9" fill="hold">
                            <p:stCondLst>
                              <p:cond delay="183000"/>
                            </p:stCondLst>
                            <p:childTnLst>
                              <p:par>
                                <p:cTn id="56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2" fill="hold">
                            <p:stCondLst>
                              <p:cond delay="184000"/>
                            </p:stCondLst>
                            <p:childTnLst>
                              <p:par>
                                <p:cTn id="56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5" fill="hold">
                            <p:stCondLst>
                              <p:cond delay="185000"/>
                            </p:stCondLst>
                            <p:childTnLst>
                              <p:par>
                                <p:cTn id="56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8" fill="hold">
                            <p:stCondLst>
                              <p:cond delay="186000"/>
                            </p:stCondLst>
                            <p:childTnLst>
                              <p:par>
                                <p:cTn id="56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1" fill="hold">
                            <p:stCondLst>
                              <p:cond delay="187000"/>
                            </p:stCondLst>
                            <p:childTnLst>
                              <p:par>
                                <p:cTn id="57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4" fill="hold">
                            <p:stCondLst>
                              <p:cond delay="188000"/>
                            </p:stCondLst>
                            <p:childTnLst>
                              <p:par>
                                <p:cTn id="57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7" fill="hold">
                            <p:stCondLst>
                              <p:cond delay="189000"/>
                            </p:stCondLst>
                            <p:childTnLst>
                              <p:par>
                                <p:cTn id="57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0" fill="hold">
                            <p:stCondLst>
                              <p:cond delay="190000"/>
                            </p:stCondLst>
                            <p:childTnLst>
                              <p:par>
                                <p:cTn id="58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3" fill="hold">
                            <p:stCondLst>
                              <p:cond delay="191000"/>
                            </p:stCondLst>
                            <p:childTnLst>
                              <p:par>
                                <p:cTn id="58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6" fill="hold">
                            <p:stCondLst>
                              <p:cond delay="192000"/>
                            </p:stCondLst>
                            <p:childTnLst>
                              <p:par>
                                <p:cTn id="58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9" fill="hold">
                            <p:stCondLst>
                              <p:cond delay="193000"/>
                            </p:stCondLst>
                            <p:childTnLst>
                              <p:par>
                                <p:cTn id="59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2" fill="hold">
                            <p:stCondLst>
                              <p:cond delay="194000"/>
                            </p:stCondLst>
                            <p:childTnLst>
                              <p:par>
                                <p:cTn id="59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5" fill="hold">
                            <p:stCondLst>
                              <p:cond delay="195000"/>
                            </p:stCondLst>
                            <p:childTnLst>
                              <p:par>
                                <p:cTn id="59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8" fill="hold">
                            <p:stCondLst>
                              <p:cond delay="196000"/>
                            </p:stCondLst>
                            <p:childTnLst>
                              <p:par>
                                <p:cTn id="59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1" fill="hold">
                            <p:stCondLst>
                              <p:cond delay="197000"/>
                            </p:stCondLst>
                            <p:childTnLst>
                              <p:par>
                                <p:cTn id="60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4" fill="hold">
                            <p:stCondLst>
                              <p:cond delay="198000"/>
                            </p:stCondLst>
                            <p:childTnLst>
                              <p:par>
                                <p:cTn id="60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7" fill="hold">
                            <p:stCondLst>
                              <p:cond delay="199000"/>
                            </p:stCondLst>
                            <p:childTnLst>
                              <p:par>
                                <p:cTn id="60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0" fill="hold">
                            <p:stCondLst>
                              <p:cond delay="200000"/>
                            </p:stCondLst>
                            <p:childTnLst>
                              <p:par>
                                <p:cTn id="6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3" fill="hold">
                            <p:stCondLst>
                              <p:cond delay="201000"/>
                            </p:stCondLst>
                            <p:childTnLst>
                              <p:par>
                                <p:cTn id="6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6" fill="hold">
                            <p:stCondLst>
                              <p:cond delay="202000"/>
                            </p:stCondLst>
                            <p:childTnLst>
                              <p:par>
                                <p:cTn id="6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9" fill="hold">
                            <p:stCondLst>
                              <p:cond delay="203000"/>
                            </p:stCondLst>
                            <p:childTnLst>
                              <p:par>
                                <p:cTn id="6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2" fill="hold">
                            <p:stCondLst>
                              <p:cond delay="204000"/>
                            </p:stCondLst>
                            <p:childTnLst>
                              <p:par>
                                <p:cTn id="6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5" fill="hold">
                            <p:stCondLst>
                              <p:cond delay="205000"/>
                            </p:stCondLst>
                            <p:childTnLst>
                              <p:par>
                                <p:cTn id="6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8" fill="hold">
                            <p:stCondLst>
                              <p:cond delay="206000"/>
                            </p:stCondLst>
                            <p:childTnLst>
                              <p:par>
                                <p:cTn id="6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1" fill="hold">
                            <p:stCondLst>
                              <p:cond delay="207000"/>
                            </p:stCondLst>
                            <p:childTnLst>
                              <p:par>
                                <p:cTn id="6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4" fill="hold">
                            <p:stCondLst>
                              <p:cond delay="208000"/>
                            </p:stCondLst>
                            <p:childTnLst>
                              <p:par>
                                <p:cTn id="6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7" fill="hold">
                            <p:stCondLst>
                              <p:cond delay="209000"/>
                            </p:stCondLst>
                            <p:childTnLst>
                              <p:par>
                                <p:cTn id="6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0" fill="hold">
                            <p:stCondLst>
                              <p:cond delay="210000"/>
                            </p:stCondLst>
                            <p:childTnLst>
                              <p:par>
                                <p:cTn id="6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3" fill="hold">
                            <p:stCondLst>
                              <p:cond delay="211000"/>
                            </p:stCondLst>
                            <p:childTnLst>
                              <p:par>
                                <p:cTn id="6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6" fill="hold">
                            <p:stCondLst>
                              <p:cond delay="212000"/>
                            </p:stCondLst>
                            <p:childTnLst>
                              <p:par>
                                <p:cTn id="6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9" fill="hold">
                            <p:stCondLst>
                              <p:cond delay="213000"/>
                            </p:stCondLst>
                            <p:childTnLst>
                              <p:par>
                                <p:cTn id="6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2" fill="hold">
                            <p:stCondLst>
                              <p:cond delay="214000"/>
                            </p:stCondLst>
                            <p:childTnLst>
                              <p:par>
                                <p:cTn id="6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5" fill="hold">
                            <p:stCondLst>
                              <p:cond delay="215000"/>
                            </p:stCondLst>
                            <p:childTnLst>
                              <p:par>
                                <p:cTn id="6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8" fill="hold">
                            <p:stCondLst>
                              <p:cond delay="216000"/>
                            </p:stCondLst>
                            <p:childTnLst>
                              <p:par>
                                <p:cTn id="6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1" fill="hold">
                            <p:stCondLst>
                              <p:cond delay="217000"/>
                            </p:stCondLst>
                            <p:childTnLst>
                              <p:par>
                                <p:cTn id="6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4" fill="hold">
                            <p:stCondLst>
                              <p:cond delay="218000"/>
                            </p:stCondLst>
                            <p:childTnLst>
                              <p:par>
                                <p:cTn id="6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7" fill="hold">
                            <p:stCondLst>
                              <p:cond delay="219000"/>
                            </p:stCondLst>
                            <p:childTnLst>
                              <p:par>
                                <p:cTn id="6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0" fill="hold">
                            <p:stCondLst>
                              <p:cond delay="220000"/>
                            </p:stCondLst>
                            <p:childTnLst>
                              <p:par>
                                <p:cTn id="6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3" fill="hold">
                            <p:stCondLst>
                              <p:cond delay="221000"/>
                            </p:stCondLst>
                            <p:childTnLst>
                              <p:par>
                                <p:cTn id="6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6" fill="hold">
                            <p:stCondLst>
                              <p:cond delay="222000"/>
                            </p:stCondLst>
                            <p:childTnLst>
                              <p:par>
                                <p:cTn id="6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9" fill="hold">
                            <p:stCondLst>
                              <p:cond delay="223000"/>
                            </p:stCondLst>
                            <p:childTnLst>
                              <p:par>
                                <p:cTn id="6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2" fill="hold">
                            <p:stCondLst>
                              <p:cond delay="224000"/>
                            </p:stCondLst>
                            <p:childTnLst>
                              <p:par>
                                <p:cTn id="6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5" fill="hold">
                            <p:stCondLst>
                              <p:cond delay="225000"/>
                            </p:stCondLst>
                            <p:childTnLst>
                              <p:par>
                                <p:cTn id="6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8" fill="hold">
                            <p:stCondLst>
                              <p:cond delay="226000"/>
                            </p:stCondLst>
                            <p:childTnLst>
                              <p:par>
                                <p:cTn id="6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1" fill="hold">
                            <p:stCondLst>
                              <p:cond delay="227000"/>
                            </p:stCondLst>
                            <p:childTnLst>
                              <p:par>
                                <p:cTn id="6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4" fill="hold">
                            <p:stCondLst>
                              <p:cond delay="228000"/>
                            </p:stCondLst>
                            <p:childTnLst>
                              <p:par>
                                <p:cTn id="6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7" fill="hold">
                            <p:stCondLst>
                              <p:cond delay="229000"/>
                            </p:stCondLst>
                            <p:childTnLst>
                              <p:par>
                                <p:cTn id="6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0" fill="hold">
                            <p:stCondLst>
                              <p:cond delay="230000"/>
                            </p:stCondLst>
                            <p:childTnLst>
                              <p:par>
                                <p:cTn id="7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3" fill="hold">
                            <p:stCondLst>
                              <p:cond delay="231000"/>
                            </p:stCondLst>
                            <p:childTnLst>
                              <p:par>
                                <p:cTn id="70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6" fill="hold">
                            <p:stCondLst>
                              <p:cond delay="232000"/>
                            </p:stCondLst>
                            <p:childTnLst>
                              <p:par>
                                <p:cTn id="70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9" fill="hold">
                            <p:stCondLst>
                              <p:cond delay="233000"/>
                            </p:stCondLst>
                            <p:childTnLst>
                              <p:par>
                                <p:cTn id="71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2" fill="hold">
                            <p:stCondLst>
                              <p:cond delay="234000"/>
                            </p:stCondLst>
                            <p:childTnLst>
                              <p:par>
                                <p:cTn id="7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5" fill="hold">
                            <p:stCondLst>
                              <p:cond delay="235000"/>
                            </p:stCondLst>
                            <p:childTnLst>
                              <p:par>
                                <p:cTn id="7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8" fill="hold">
                            <p:stCondLst>
                              <p:cond delay="236000"/>
                            </p:stCondLst>
                            <p:childTnLst>
                              <p:par>
                                <p:cTn id="7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1" fill="hold">
                            <p:stCondLst>
                              <p:cond delay="237000"/>
                            </p:stCondLst>
                            <p:childTnLst>
                              <p:par>
                                <p:cTn id="7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4" fill="hold">
                            <p:stCondLst>
                              <p:cond delay="238000"/>
                            </p:stCondLst>
                            <p:childTnLst>
                              <p:par>
                                <p:cTn id="7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7" fill="hold">
                            <p:stCondLst>
                              <p:cond delay="239000"/>
                            </p:stCondLst>
                            <p:childTnLst>
                              <p:par>
                                <p:cTn id="7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0" fill="hold">
                            <p:stCondLst>
                              <p:cond delay="240000"/>
                            </p:stCondLst>
                            <p:childTnLst>
                              <p:par>
                                <p:cTn id="7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3" fill="hold">
                            <p:stCondLst>
                              <p:cond delay="241000"/>
                            </p:stCondLst>
                            <p:childTnLst>
                              <p:par>
                                <p:cTn id="7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6" fill="hold">
                            <p:stCondLst>
                              <p:cond delay="242000"/>
                            </p:stCondLst>
                            <p:childTnLst>
                              <p:par>
                                <p:cTn id="7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9" fill="hold">
                            <p:stCondLst>
                              <p:cond delay="243000"/>
                            </p:stCondLst>
                            <p:childTnLst>
                              <p:par>
                                <p:cTn id="7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2" fill="hold">
                            <p:stCondLst>
                              <p:cond delay="244000"/>
                            </p:stCondLst>
                            <p:childTnLst>
                              <p:par>
                                <p:cTn id="7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5" fill="hold">
                            <p:stCondLst>
                              <p:cond delay="245000"/>
                            </p:stCondLst>
                            <p:childTnLst>
                              <p:par>
                                <p:cTn id="7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8" fill="hold">
                            <p:stCondLst>
                              <p:cond delay="246000"/>
                            </p:stCondLst>
                            <p:childTnLst>
                              <p:par>
                                <p:cTn id="7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1" fill="hold">
                            <p:stCondLst>
                              <p:cond delay="247000"/>
                            </p:stCondLst>
                            <p:childTnLst>
                              <p:par>
                                <p:cTn id="7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4" fill="hold">
                            <p:stCondLst>
                              <p:cond delay="248000"/>
                            </p:stCondLst>
                            <p:childTnLst>
                              <p:par>
                                <p:cTn id="7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7" fill="hold">
                            <p:stCondLst>
                              <p:cond delay="249000"/>
                            </p:stCondLst>
                            <p:childTnLst>
                              <p:par>
                                <p:cTn id="7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0" fill="hold">
                            <p:stCondLst>
                              <p:cond delay="250000"/>
                            </p:stCondLst>
                            <p:childTnLst>
                              <p:par>
                                <p:cTn id="7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3" fill="hold">
                            <p:stCondLst>
                              <p:cond delay="251000"/>
                            </p:stCondLst>
                            <p:childTnLst>
                              <p:par>
                                <p:cTn id="7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6" fill="hold">
                            <p:stCondLst>
                              <p:cond delay="252000"/>
                            </p:stCondLst>
                            <p:childTnLst>
                              <p:par>
                                <p:cTn id="7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9" fill="hold">
                            <p:stCondLst>
                              <p:cond delay="253000"/>
                            </p:stCondLst>
                            <p:childTnLst>
                              <p:par>
                                <p:cTn id="7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2" fill="hold">
                            <p:stCondLst>
                              <p:cond delay="254000"/>
                            </p:stCondLst>
                            <p:childTnLst>
                              <p:par>
                                <p:cTn id="7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5" fill="hold">
                            <p:stCondLst>
                              <p:cond delay="255000"/>
                            </p:stCondLst>
                            <p:childTnLst>
                              <p:par>
                                <p:cTn id="7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8" fill="hold">
                            <p:stCondLst>
                              <p:cond delay="256000"/>
                            </p:stCondLst>
                            <p:childTnLst>
                              <p:par>
                                <p:cTn id="7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1" fill="hold">
                            <p:stCondLst>
                              <p:cond delay="257000"/>
                            </p:stCondLst>
                            <p:childTnLst>
                              <p:par>
                                <p:cTn id="7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4" fill="hold">
                            <p:stCondLst>
                              <p:cond delay="258000"/>
                            </p:stCondLst>
                            <p:childTnLst>
                              <p:par>
                                <p:cTn id="7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7" fill="hold">
                            <p:stCondLst>
                              <p:cond delay="259000"/>
                            </p:stCondLst>
                            <p:childTnLst>
                              <p:par>
                                <p:cTn id="7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0" fill="hold">
                            <p:stCondLst>
                              <p:cond delay="260000"/>
                            </p:stCondLst>
                            <p:childTnLst>
                              <p:par>
                                <p:cTn id="7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3" fill="hold">
                            <p:stCondLst>
                              <p:cond delay="261000"/>
                            </p:stCondLst>
                            <p:childTnLst>
                              <p:par>
                                <p:cTn id="7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6" fill="hold">
                            <p:stCondLst>
                              <p:cond delay="262000"/>
                            </p:stCondLst>
                            <p:childTnLst>
                              <p:par>
                                <p:cTn id="7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9" fill="hold">
                            <p:stCondLst>
                              <p:cond delay="263000"/>
                            </p:stCondLst>
                            <p:childTnLst>
                              <p:par>
                                <p:cTn id="8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2" fill="hold">
                            <p:stCondLst>
                              <p:cond delay="264000"/>
                            </p:stCondLst>
                            <p:childTnLst>
                              <p:par>
                                <p:cTn id="80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5" fill="hold">
                            <p:stCondLst>
                              <p:cond delay="265000"/>
                            </p:stCondLst>
                            <p:childTnLst>
                              <p:par>
                                <p:cTn id="80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8" fill="hold">
                            <p:stCondLst>
                              <p:cond delay="266000"/>
                            </p:stCondLst>
                            <p:childTnLst>
                              <p:par>
                                <p:cTn id="80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11" fill="hold">
                            <p:stCondLst>
                              <p:cond delay="267000"/>
                            </p:stCondLst>
                            <p:childTnLst>
                              <p:par>
                                <p:cTn id="8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14" fill="hold">
                            <p:stCondLst>
                              <p:cond delay="268000"/>
                            </p:stCondLst>
                            <p:childTnLst>
                              <p:par>
                                <p:cTn id="8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17" fill="hold">
                            <p:stCondLst>
                              <p:cond delay="269000"/>
                            </p:stCondLst>
                            <p:childTnLst>
                              <p:par>
                                <p:cTn id="8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0" fill="hold">
                            <p:stCondLst>
                              <p:cond delay="270000"/>
                            </p:stCondLst>
                            <p:childTnLst>
                              <p:par>
                                <p:cTn id="8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3" fill="hold">
                            <p:stCondLst>
                              <p:cond delay="271000"/>
                            </p:stCondLst>
                            <p:childTnLst>
                              <p:par>
                                <p:cTn id="8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6" fill="hold">
                            <p:stCondLst>
                              <p:cond delay="272000"/>
                            </p:stCondLst>
                            <p:childTnLst>
                              <p:par>
                                <p:cTn id="8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9" fill="hold">
                            <p:stCondLst>
                              <p:cond delay="273000"/>
                            </p:stCondLst>
                            <p:childTnLst>
                              <p:par>
                                <p:cTn id="83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2" fill="hold">
                            <p:stCondLst>
                              <p:cond delay="274000"/>
                            </p:stCondLst>
                            <p:childTnLst>
                              <p:par>
                                <p:cTn id="83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5" fill="hold">
                            <p:stCondLst>
                              <p:cond delay="275000"/>
                            </p:stCondLst>
                            <p:childTnLst>
                              <p:par>
                                <p:cTn id="83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8" fill="hold">
                            <p:stCondLst>
                              <p:cond delay="276000"/>
                            </p:stCondLst>
                            <p:childTnLst>
                              <p:par>
                                <p:cTn id="83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1" fill="hold">
                            <p:stCondLst>
                              <p:cond delay="277000"/>
                            </p:stCondLst>
                            <p:childTnLst>
                              <p:par>
                                <p:cTn id="84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4" fill="hold">
                            <p:stCondLst>
                              <p:cond delay="278000"/>
                            </p:stCondLst>
                            <p:childTnLst>
                              <p:par>
                                <p:cTn id="84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7" fill="hold">
                            <p:stCondLst>
                              <p:cond delay="279000"/>
                            </p:stCondLst>
                            <p:childTnLst>
                              <p:par>
                                <p:cTn id="84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0" fill="hold">
                            <p:stCondLst>
                              <p:cond delay="280000"/>
                            </p:stCondLst>
                            <p:childTnLst>
                              <p:par>
                                <p:cTn id="85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3" fill="hold">
                            <p:stCondLst>
                              <p:cond delay="281000"/>
                            </p:stCondLst>
                            <p:childTnLst>
                              <p:par>
                                <p:cTn id="85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6" fill="hold">
                            <p:stCondLst>
                              <p:cond delay="282000"/>
                            </p:stCondLst>
                            <p:childTnLst>
                              <p:par>
                                <p:cTn id="85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9" fill="hold">
                            <p:stCondLst>
                              <p:cond delay="283000"/>
                            </p:stCondLst>
                            <p:childTnLst>
                              <p:par>
                                <p:cTn id="86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2" fill="hold">
                            <p:stCondLst>
                              <p:cond delay="284000"/>
                            </p:stCondLst>
                            <p:childTnLst>
                              <p:par>
                                <p:cTn id="86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5" fill="hold">
                            <p:stCondLst>
                              <p:cond delay="285000"/>
                            </p:stCondLst>
                            <p:childTnLst>
                              <p:par>
                                <p:cTn id="86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8" fill="hold">
                            <p:stCondLst>
                              <p:cond delay="286000"/>
                            </p:stCondLst>
                            <p:childTnLst>
                              <p:par>
                                <p:cTn id="86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1" fill="hold">
                            <p:stCondLst>
                              <p:cond delay="287000"/>
                            </p:stCondLst>
                            <p:childTnLst>
                              <p:par>
                                <p:cTn id="87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4" fill="hold">
                            <p:stCondLst>
                              <p:cond delay="288000"/>
                            </p:stCondLst>
                            <p:childTnLst>
                              <p:par>
                                <p:cTn id="87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7" fill="hold">
                            <p:stCondLst>
                              <p:cond delay="289000"/>
                            </p:stCondLst>
                            <p:childTnLst>
                              <p:par>
                                <p:cTn id="87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0" fill="hold">
                            <p:stCondLst>
                              <p:cond delay="290000"/>
                            </p:stCondLst>
                            <p:childTnLst>
                              <p:par>
                                <p:cTn id="88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3" fill="hold">
                            <p:stCondLst>
                              <p:cond delay="291000"/>
                            </p:stCondLst>
                            <p:childTnLst>
                              <p:par>
                                <p:cTn id="88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6" fill="hold">
                            <p:stCondLst>
                              <p:cond delay="292000"/>
                            </p:stCondLst>
                            <p:childTnLst>
                              <p:par>
                                <p:cTn id="88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9" fill="hold">
                            <p:stCondLst>
                              <p:cond delay="293000"/>
                            </p:stCondLst>
                            <p:childTnLst>
                              <p:par>
                                <p:cTn id="89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2" fill="hold">
                            <p:stCondLst>
                              <p:cond delay="294000"/>
                            </p:stCondLst>
                            <p:childTnLst>
                              <p:par>
                                <p:cTn id="89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5" fill="hold">
                            <p:stCondLst>
                              <p:cond delay="295000"/>
                            </p:stCondLst>
                            <p:childTnLst>
                              <p:par>
                                <p:cTn id="89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8" fill="hold">
                            <p:stCondLst>
                              <p:cond delay="296000"/>
                            </p:stCondLst>
                            <p:childTnLst>
                              <p:par>
                                <p:cTn id="89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1" fill="hold">
                            <p:stCondLst>
                              <p:cond delay="297000"/>
                            </p:stCondLst>
                            <p:childTnLst>
                              <p:par>
                                <p:cTn id="90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4" fill="hold">
                            <p:stCondLst>
                              <p:cond delay="298000"/>
                            </p:stCondLst>
                            <p:childTnLst>
                              <p:par>
                                <p:cTn id="90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7" fill="hold">
                            <p:stCondLst>
                              <p:cond delay="299000"/>
                            </p:stCondLst>
                            <p:childTnLst>
                              <p:par>
                                <p:cTn id="90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3" grpId="0" animBg="1"/>
      <p:bldP spid="284" grpId="0" animBg="1"/>
      <p:bldP spid="285" grpId="0" animBg="1"/>
      <p:bldP spid="286" grpId="0" animBg="1"/>
      <p:bldP spid="287" grpId="0" animBg="1"/>
      <p:bldP spid="288" grpId="0" animBg="1"/>
      <p:bldP spid="289" grpId="0" animBg="1"/>
      <p:bldP spid="290" grpId="0" animBg="1"/>
      <p:bldP spid="291" grpId="0" animBg="1"/>
      <p:bldP spid="292" grpId="0" animBg="1"/>
      <p:bldP spid="293" grpId="0" animBg="1"/>
      <p:bldP spid="294" grpId="0" animBg="1"/>
      <p:bldP spid="295" grpId="0" animBg="1"/>
      <p:bldP spid="296" grpId="0" animBg="1"/>
      <p:bldP spid="297" grpId="0" animBg="1"/>
      <p:bldP spid="298" grpId="0" animBg="1"/>
      <p:bldP spid="299" grpId="0" animBg="1"/>
      <p:bldP spid="300" grpId="0" animBg="1"/>
      <p:bldP spid="301" grpId="0" animBg="1"/>
      <p:bldP spid="302" grpId="0" animBg="1"/>
      <p:bldP spid="303" grpId="0" animBg="1"/>
      <p:bldP spid="304" grpId="0" animBg="1"/>
      <p:bldP spid="30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 lIns="91420" tIns="91420" rIns="91420" bIns="91420"/>
          <a:lstStyle/>
          <a:p>
            <a:pPr marL="0" indent="0" defTabSz="912813" eaLnBrk="1" hangingPunct="1"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Pts val="1200"/>
              <a:buFont typeface="Wingdings 2" pitchFamily="18" charset="2"/>
              <a:buNone/>
              <a:defRPr/>
            </a:pPr>
            <a:r>
              <a:rPr lang="en-US" altLang="en-US" sz="35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altLang="en-US" sz="35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altLang="en-US" sz="35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5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altLang="en-US" sz="35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endParaRPr lang="en-US" altLang="en-US" sz="3500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* 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hiểu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altLang="en-US" sz="3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-36513" y="-242888"/>
            <a:ext cx="9361488" cy="1295401"/>
          </a:xfrm>
        </p:spPr>
        <p:txBody>
          <a:bodyPr/>
          <a:lstStyle/>
          <a:p>
            <a:r>
              <a:rPr lang="en-US" altLang="en-US" sz="3000"/>
              <a:t>Bài 17. CHƯƠNG TRÌNH MÁY TÍNH (Tiết 1)</a:t>
            </a:r>
          </a:p>
        </p:txBody>
      </p:sp>
      <p:sp>
        <p:nvSpPr>
          <p:cNvPr id="307" name="Left Arrow 306">
            <a:hlinkClick r:id="rId3" action="ppaction://hlinksldjump"/>
          </p:cNvPr>
          <p:cNvSpPr/>
          <p:nvPr/>
        </p:nvSpPr>
        <p:spPr>
          <a:xfrm>
            <a:off x="539552" y="5661248"/>
            <a:ext cx="648072" cy="64807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338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0" y="908050"/>
            <a:ext cx="889248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US" altLang="en-US" sz="35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altLang="en-US" sz="35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altLang="en-US" sz="35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5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altLang="en-US" sz="35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endParaRPr lang="en-US" altLang="en-US" sz="3500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hiểu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endParaRPr lang="en-US" altLang="en-US" sz="35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2"/>
          <p:cNvSpPr>
            <a:spLocks noGrp="1" noChangeArrowheads="1"/>
          </p:cNvSpPr>
          <p:nvPr>
            <p:ph type="title"/>
          </p:nvPr>
        </p:nvSpPr>
        <p:spPr>
          <a:xfrm>
            <a:off x="-36513" y="-242888"/>
            <a:ext cx="9361488" cy="1295401"/>
          </a:xfrm>
        </p:spPr>
        <p:txBody>
          <a:bodyPr/>
          <a:lstStyle/>
          <a:p>
            <a:r>
              <a:rPr lang="en-US" altLang="en-US" sz="3000" dirty="0" err="1"/>
              <a:t>Bài</a:t>
            </a:r>
            <a:r>
              <a:rPr lang="en-US" altLang="en-US" sz="3000" dirty="0"/>
              <a:t> 17. CHƯƠNG TRÌNH MÁY TÍNH (</a:t>
            </a:r>
            <a:r>
              <a:rPr lang="en-US" altLang="en-US" sz="3000" dirty="0" err="1"/>
              <a:t>Tiết</a:t>
            </a:r>
            <a:r>
              <a:rPr lang="en-US" altLang="en-US" sz="3000" dirty="0"/>
              <a:t> 1)</a:t>
            </a:r>
          </a:p>
        </p:txBody>
      </p:sp>
      <p:sp>
        <p:nvSpPr>
          <p:cNvPr id="2" name="Left Arrow 1">
            <a:hlinkClick r:id="rId2" action="ppaction://hlinksldjump"/>
          </p:cNvPr>
          <p:cNvSpPr/>
          <p:nvPr/>
        </p:nvSpPr>
        <p:spPr>
          <a:xfrm>
            <a:off x="539552" y="5949280"/>
            <a:ext cx="720080" cy="5760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85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0" y="908050"/>
            <a:ext cx="8892480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US" altLang="en-US" sz="35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altLang="en-US" sz="35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altLang="en-US" sz="35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5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altLang="en-US" sz="35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endParaRPr lang="en-US" altLang="en-US" sz="3500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hiểu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altLang="en-US" sz="3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5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Python, C, Java, Pascal, Scratch, ....</a:t>
            </a:r>
          </a:p>
          <a:p>
            <a:pPr>
              <a:buNone/>
            </a:pPr>
            <a:endParaRPr lang="en-US" altLang="en-US" sz="35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2"/>
          <p:cNvSpPr>
            <a:spLocks noGrp="1" noChangeArrowheads="1"/>
          </p:cNvSpPr>
          <p:nvPr>
            <p:ph type="title"/>
          </p:nvPr>
        </p:nvSpPr>
        <p:spPr>
          <a:xfrm>
            <a:off x="-36513" y="-242888"/>
            <a:ext cx="9361488" cy="1295401"/>
          </a:xfrm>
        </p:spPr>
        <p:txBody>
          <a:bodyPr/>
          <a:lstStyle/>
          <a:p>
            <a:r>
              <a:rPr lang="en-US" altLang="en-US" sz="3000" dirty="0" err="1"/>
              <a:t>Bài</a:t>
            </a:r>
            <a:r>
              <a:rPr lang="en-US" altLang="en-US" sz="3000" dirty="0"/>
              <a:t> 17. CHƯƠNG TRÌNH MÁY TÍNH (</a:t>
            </a:r>
            <a:r>
              <a:rPr lang="en-US" altLang="en-US" sz="3000" dirty="0" err="1"/>
              <a:t>Tiết</a:t>
            </a:r>
            <a:r>
              <a:rPr lang="en-US" altLang="en-US" sz="3000" dirty="0"/>
              <a:t> 1)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87824" y="6021288"/>
            <a:ext cx="16561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Scratch</a:t>
            </a:r>
          </a:p>
        </p:txBody>
      </p:sp>
    </p:spTree>
    <p:extLst>
      <p:ext uri="{BB962C8B-B14F-4D97-AF65-F5344CB8AC3E}">
        <p14:creationId xmlns:p14="http://schemas.microsoft.com/office/powerpoint/2010/main" val="412118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>
            <a:spLocks noGrp="1" noChangeArrowheads="1"/>
          </p:cNvSpPr>
          <p:nvPr>
            <p:ph type="title"/>
          </p:nvPr>
        </p:nvSpPr>
        <p:spPr>
          <a:xfrm>
            <a:off x="-36513" y="-242888"/>
            <a:ext cx="9361488" cy="1295401"/>
          </a:xfrm>
        </p:spPr>
        <p:txBody>
          <a:bodyPr/>
          <a:lstStyle/>
          <a:p>
            <a:r>
              <a:rPr lang="en-US" altLang="en-US" sz="3000" dirty="0" err="1"/>
              <a:t>Bài</a:t>
            </a:r>
            <a:r>
              <a:rPr lang="en-US" altLang="en-US" sz="3000" dirty="0"/>
              <a:t> 17. CHƯƠNG TRÌNH MÁY TÍNH (</a:t>
            </a:r>
            <a:r>
              <a:rPr lang="en-US" altLang="en-US" sz="3000" dirty="0" err="1"/>
              <a:t>Tiết</a:t>
            </a:r>
            <a:r>
              <a:rPr lang="en-US" altLang="en-US" sz="3000" dirty="0"/>
              <a:t> 1)</a:t>
            </a:r>
          </a:p>
        </p:txBody>
      </p:sp>
      <p:sp>
        <p:nvSpPr>
          <p:cNvPr id="5" name="Rectangle 4"/>
          <p:cNvSpPr/>
          <p:nvPr/>
        </p:nvSpPr>
        <p:spPr>
          <a:xfrm>
            <a:off x="-108520" y="2026049"/>
            <a:ext cx="349188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500" b="1" dirty="0" err="1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Thuật</a:t>
            </a:r>
            <a:r>
              <a:rPr lang="en-US" altLang="en-US" sz="2500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500" b="1" dirty="0" err="1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endParaRPr lang="en-US" altLang="en-US" sz="2500" b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5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5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tổng</a:t>
            </a:r>
            <a:r>
              <a:rPr lang="en-US" sz="25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5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5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5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5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b</a:t>
            </a:r>
          </a:p>
          <a:p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 a, b</a:t>
            </a:r>
          </a:p>
          <a:p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Tổng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b</a:t>
            </a:r>
          </a:p>
          <a:p>
            <a:pPr marL="342900" indent="-342900">
              <a:buAutoNum type="arabicPeriod"/>
            </a:pP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Nhập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b</a:t>
            </a:r>
          </a:p>
          <a:p>
            <a:pPr marL="342900" indent="-342900">
              <a:buAutoNum type="arabicPeriod"/>
            </a:pP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Tổng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a+b</a:t>
            </a:r>
            <a:endParaRPr lang="en-US" sz="25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Tổng</a:t>
            </a:r>
            <a:endParaRPr lang="en-US" sz="2500" dirty="0"/>
          </a:p>
        </p:txBody>
      </p:sp>
      <p:pic>
        <p:nvPicPr>
          <p:cNvPr id="6" name="Picture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31448"/>
            <a:ext cx="4536504" cy="550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ight Arrow 1"/>
          <p:cNvSpPr/>
          <p:nvPr/>
        </p:nvSpPr>
        <p:spPr>
          <a:xfrm>
            <a:off x="3383360" y="1772816"/>
            <a:ext cx="1620688" cy="4104456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Ngôn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ngữ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lập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trình</a:t>
            </a:r>
            <a:r>
              <a:rPr lang="en-US" b="1" dirty="0">
                <a:solidFill>
                  <a:schemeClr val="tx1"/>
                </a:solidFill>
              </a:rPr>
              <a:t>: Python,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C+, Java, Scratch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04048" y="954449"/>
            <a:ext cx="41399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SCRATCH)</a:t>
            </a:r>
          </a:p>
        </p:txBody>
      </p:sp>
    </p:spTree>
    <p:extLst>
      <p:ext uri="{BB962C8B-B14F-4D97-AF65-F5344CB8AC3E}">
        <p14:creationId xmlns:p14="http://schemas.microsoft.com/office/powerpoint/2010/main" val="10455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-36513" y="-242888"/>
            <a:ext cx="9361488" cy="1295401"/>
          </a:xfrm>
        </p:spPr>
        <p:txBody>
          <a:bodyPr/>
          <a:lstStyle/>
          <a:p>
            <a:r>
              <a:rPr lang="en-US" altLang="en-US" sz="3000" dirty="0" err="1"/>
              <a:t>Bài</a:t>
            </a:r>
            <a:r>
              <a:rPr lang="en-US" altLang="en-US" sz="3000" dirty="0"/>
              <a:t> 17. CHƯƠNG TRÌNH MÁY TÍNH (</a:t>
            </a:r>
            <a:r>
              <a:rPr lang="en-US" altLang="en-US" sz="3000" dirty="0" err="1"/>
              <a:t>Tiết</a:t>
            </a:r>
            <a:r>
              <a:rPr lang="en-US" altLang="en-US" sz="3000" dirty="0"/>
              <a:t> 1)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628" y="1772816"/>
            <a:ext cx="8791852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en-US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altLang="en-US" sz="3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Ví</a:t>
            </a:r>
            <a:r>
              <a:rPr lang="en-US" altLang="en-US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dụ</a:t>
            </a:r>
            <a:r>
              <a:rPr lang="en-US" altLang="en-US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altLang="en-US" sz="3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altLang="en-US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tổng</a:t>
            </a:r>
            <a:r>
              <a:rPr lang="en-US" altLang="en-US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altLang="en-US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altLang="en-US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altLang="en-US" sz="3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altLang="en-US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b </a:t>
            </a:r>
            <a:r>
              <a:rPr lang="en-US" altLang="en-US" sz="3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altLang="en-US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altLang="en-US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altLang="en-US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altLang="en-US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Scratch</a:t>
            </a:r>
          </a:p>
          <a:p>
            <a:pPr>
              <a:buNone/>
            </a:pPr>
            <a:endParaRPr lang="en-US" altLang="en-US" sz="35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40" name="Picture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068960"/>
            <a:ext cx="4176464" cy="3671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0628" y="1124744"/>
            <a:ext cx="5105885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altLang="en-US" sz="35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altLang="en-US" sz="35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altLang="en-US" sz="35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5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altLang="en-US" sz="35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endParaRPr lang="en-US" altLang="en-US" sz="3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12160" y="2709500"/>
            <a:ext cx="215796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500" b="1" dirty="0" err="1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altLang="en-US" sz="2500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500" b="1" dirty="0" err="1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2500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500" dirty="0">
              <a:solidFill>
                <a:schemeClr val="accent4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43850" y="2851189"/>
            <a:ext cx="368007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500" b="1" dirty="0" err="1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Thuật</a:t>
            </a:r>
            <a:r>
              <a:rPr lang="en-US" altLang="en-US" sz="2500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500" b="1" dirty="0" err="1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endParaRPr lang="en-US" altLang="en-US" sz="2500" b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tổng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b</a:t>
            </a:r>
          </a:p>
          <a:p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 a, b</a:t>
            </a:r>
          </a:p>
          <a:p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Tổng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b</a:t>
            </a:r>
          </a:p>
          <a:p>
            <a:pPr marL="342900" indent="-342900">
              <a:buAutoNum type="arabicPeriod"/>
            </a:pP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Nhập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b</a:t>
            </a:r>
          </a:p>
          <a:p>
            <a:pPr marL="342900" indent="-342900">
              <a:buAutoNum type="arabicPeriod"/>
            </a:pP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Tổng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a+b</a:t>
            </a:r>
            <a:endParaRPr lang="en-US" sz="25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Tổng</a:t>
            </a:r>
            <a:endParaRPr lang="en-US" sz="25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3275856" y="3609020"/>
            <a:ext cx="1810440" cy="2088231"/>
            <a:chOff x="3275856" y="3609020"/>
            <a:chExt cx="1810440" cy="208823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3275856" y="4653136"/>
              <a:ext cx="122069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21" b="89286" l="3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9952" y="3609020"/>
              <a:ext cx="946344" cy="2088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1" name="Elbow Connector 10"/>
          <p:cNvCxnSpPr/>
          <p:nvPr/>
        </p:nvCxnSpPr>
        <p:spPr>
          <a:xfrm>
            <a:off x="2483768" y="4904683"/>
            <a:ext cx="2602528" cy="972589"/>
          </a:xfrm>
          <a:prstGeom prst="bentConnector3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/>
          <p:nvPr/>
        </p:nvCxnSpPr>
        <p:spPr>
          <a:xfrm>
            <a:off x="2195736" y="5589240"/>
            <a:ext cx="2890560" cy="792088"/>
          </a:xfrm>
          <a:prstGeom prst="bentConnector3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 lIns="91420" tIns="91420" rIns="91420" bIns="91420"/>
          <a:lstStyle/>
          <a:p>
            <a:pPr marL="0" indent="0" defTabSz="912813" eaLnBrk="1" hangingPunct="1"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Pts val="1200"/>
              <a:buFont typeface="Wingdings 2" pitchFamily="18" charset="2"/>
              <a:buNone/>
              <a:defRPr/>
            </a:pPr>
            <a:r>
              <a:rPr lang="en-US" altLang="en-US" sz="3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THẢO LUẬN NHÓM ( 5 </a:t>
            </a:r>
            <a:r>
              <a:rPr lang="en-US" altLang="en-US" sz="35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phút</a:t>
            </a:r>
            <a:r>
              <a:rPr lang="en-US" altLang="en-US" sz="3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defTabSz="912813" eaLnBrk="1" hangingPunct="1"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Pts val="1200"/>
              <a:buFont typeface="Wingdings 2" pitchFamily="18" charset="2"/>
              <a:buNone/>
              <a:defRPr/>
            </a:pPr>
            <a:r>
              <a:rPr lang="en-US" altLang="en-US" sz="2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altLang="en-US" sz="2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altLang="en-US" sz="2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2: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Dựa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a, b </a:t>
            </a:r>
          </a:p>
          <a:p>
            <a:pPr marL="0" indent="0" defTabSz="912813" eaLnBrk="1" hangingPunct="1"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Pts val="1200"/>
              <a:buFont typeface="Wingdings 2" pitchFamily="18" charset="2"/>
              <a:buNone/>
              <a:defRPr/>
            </a:pP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H6.13)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sung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6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defTabSz="912813" eaLnBrk="1" hangingPunct="1">
              <a:spcBef>
                <a:spcPct val="0"/>
              </a:spcBef>
              <a:buClr>
                <a:srgbClr val="FFFFFF"/>
              </a:buClr>
              <a:buSzPts val="1200"/>
              <a:buFont typeface="Wingdings 2" pitchFamily="18" charset="2"/>
              <a:buNone/>
              <a:defRPr/>
            </a:pPr>
            <a:endParaRPr lang="en-US" altLang="en-US" sz="3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-36513" y="-242888"/>
            <a:ext cx="9361488" cy="1295401"/>
          </a:xfrm>
        </p:spPr>
        <p:txBody>
          <a:bodyPr/>
          <a:lstStyle/>
          <a:p>
            <a:r>
              <a:rPr lang="en-US" altLang="en-US" sz="3000" dirty="0" err="1"/>
              <a:t>Bài</a:t>
            </a:r>
            <a:r>
              <a:rPr lang="en-US" altLang="en-US" sz="3000" dirty="0"/>
              <a:t> 17. CHƯƠNG TRÌNH MÁY TÍNH (</a:t>
            </a:r>
            <a:r>
              <a:rPr lang="en-US" altLang="en-US" sz="3000" dirty="0" err="1"/>
              <a:t>Tiết</a:t>
            </a:r>
            <a:r>
              <a:rPr lang="en-US" altLang="en-US" sz="3000" dirty="0"/>
              <a:t> 1)</a:t>
            </a:r>
          </a:p>
        </p:txBody>
      </p:sp>
      <p:graphicFrame>
        <p:nvGraphicFramePr>
          <p:cNvPr id="306" name="Table 3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198758"/>
              </p:ext>
            </p:extLst>
          </p:nvPr>
        </p:nvGraphicFramePr>
        <p:xfrm>
          <a:off x="399056" y="2787352"/>
          <a:ext cx="8709447" cy="3810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59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066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Công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việc</a:t>
                      </a:r>
                      <a:endParaRPr lang="en-US" sz="2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Mô tả thuật toán bằng ngôn ngữ tự nhiên</a:t>
                      </a:r>
                      <a:endParaRPr lang="en-US" sz="25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Chương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trình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máy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tính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viết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bằng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Scratch (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tự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câu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lệnh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Nhập dữ liệu đầu vào</a:t>
                      </a:r>
                      <a:endParaRPr lang="en-US" sz="25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……………………………………………..</a:t>
                      </a:r>
                      <a:endParaRPr lang="en-US" sz="2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…………………………………………………....</a:t>
                      </a:r>
                      <a:endParaRPr lang="en-US" sz="2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Xử lí</a:t>
                      </a:r>
                      <a:endParaRPr lang="en-US" sz="25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………………………………………………</a:t>
                      </a:r>
                      <a:endParaRPr lang="en-US" sz="2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…………………………………………………..</a:t>
                      </a:r>
                      <a:endParaRPr lang="en-US" sz="2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Thông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báo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đầu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</a:t>
                      </a:r>
                      <a:endParaRPr lang="en-US" sz="2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……………………….…………………..</a:t>
                      </a: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………………………………………………….</a:t>
                      </a:r>
                      <a:endParaRPr lang="en-US" sz="2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B963616-B957-174A-B832-AA057112BA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3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5:00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429826-279D-0344-A2CA-AEACEA90F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4:59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9B7396-B2A6-9846-B9D3-695A84D5F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4:58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6085A0-1C78-E54D-A891-B1A53B826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4:57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A82CE1-AE73-614D-8D26-0D32E8158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4:56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A1EEBC-AF7D-1C46-AB50-5EFB89B46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4:55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8937E7-FECF-E74B-9020-FAEA2B557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4:54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153269-CF9F-CE4B-AC4C-671CC56FE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4:53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C34650-9655-B44F-BEFA-200B956E73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4:52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FDAA03-AE83-B14D-8011-3946A837B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4:51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091A92-D511-9546-A4A0-FEF1306B7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4:50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E9CF65-B198-F54F-94B7-B2B2DA245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4:49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C5733D-B8D6-1141-8A16-29A5CB58E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4:48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0D111-E3FB-644E-A210-DA7CDBD84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4:47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D5B0B2-1010-254A-B874-595650A96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4:46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A252AE-452C-9249-8223-DD0189C22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4:45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84E22AD-FD1A-8742-952D-B1F1369F7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4:44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E72AF3B-F639-9945-8673-9453DC16B3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4:43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91CF83F-C7D5-7348-8FBE-9890290B8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4:42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3B5A79C-A66C-D74C-BEF1-146E73D51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4:41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66D34E2-CEAD-AF4E-BE95-CEDFA76F7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4:40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0FA7819-DC50-F04C-A97A-0CCE3DA17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4:39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23829CA-6B4A-C244-9C55-849086763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4:38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8D18B9B-FCB6-7247-8499-8036435C2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4:37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BA25469-29AE-FA4B-A24D-9CED68EE8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4:36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A33673D-ECA8-3D43-817A-36882A681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4:35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74AE2B0-B702-F044-8852-391C98AB1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4:34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8B0B703-6D4C-4746-A3C9-5DAD79AE19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4:33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63619F2-9BB3-654E-9AF3-BC3BDB5C79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4:32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6311191-599E-7D47-9F26-E939F298A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4:31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E21B970-378B-2F4E-B70F-25437CFDA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4:30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A281702-73AD-7F49-8002-B2C76C11C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4:29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B3811AF-01F0-4942-82F1-F09025498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4:28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91FC475-52D9-CB4C-81EB-20EA7D848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4:27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6E7287A-1356-F342-BB5D-64D8870E1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4:26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3DF2B30-0D3B-4441-8DA3-CA7EAE44F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4:25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158B89A-2933-AD49-B394-DBFBB880F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4:24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907924E-4FA1-5840-85BB-F78C5AF61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4:23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F39954B-59FD-6A44-91A6-13B7705AF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4:22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63F2050-4B06-134C-AE90-509BFDEED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4:21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4A092CD-63F9-DE48-9847-679EECE76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4:20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DB6BD93-7476-E24C-BCAF-DC23692ED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4:19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AAA9B0A-57A8-B846-A740-B5FD2A8A0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4:18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3F41769-88B7-5E48-A184-0098D4C0D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4:17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89FF6E4-35DF-B842-B180-A30A75A994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4:16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71543F9-A7AB-2A48-9A1E-BAAA2BFA3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4:15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0592BA1-E02F-DD47-A6F0-1FA9BB371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4:14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0F29E8B-05F5-EA49-BEEF-821E8B81D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4:13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A4010AD-A2B6-7A41-8C53-3F9FADF86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4:12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5D1832C-5159-5B43-AF4D-D1159CEF41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4:11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5A3D682-2231-2548-BBEF-39ABFFBA0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4:10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834283A-6752-384A-BD87-AB27D02EB5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4:09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C90741D-6298-F343-9828-1C75DE961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4:08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FA2C219-4C0B-9A48-B4EF-FC31EE68B6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4:07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9CB9BA6-2532-4643-8CBF-818A70AD3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4:06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BE393E7-3424-4E4D-8A30-CB47C787C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4:05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3212807-E4F2-EE48-BB00-96AF0DE4C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4:04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8601FD0-6831-C140-85A5-BEF312C70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4:03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FCEB9E8-DEDF-2949-B3DD-1445AF31A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4:02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BEDEDA3-E45B-1D4B-A701-6390AAA2F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4:01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7A4ABA2-FD0B-BA42-960D-C1A9B873B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3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4:00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EE9D80F-7D5E-7742-B23B-4A7C35B00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3:59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F6957BE-CBF4-CD42-83CF-55AF16F0D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3:58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14E82A4-5022-8343-8729-1E289E06B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3:57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648A7778-33D6-C647-A3F2-A30103603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3:56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E1D7EDC-6C41-5242-AB93-86C023423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3:55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9F87533-7E5D-8B44-A536-12A3BE60C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3:54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2FA875A-164B-944D-9416-8D6566AB8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3:53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D1CFEE9-1087-C743-9425-A5A5945FF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3:52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547F9D5-5D3A-794D-8CA2-B0B2B1B105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3:51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1C08C34-C0AB-0E4E-B278-3C3669736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3:50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C6998D7-09AD-1448-92B7-AFC4A6F65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3:49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2B33999-A4E6-D84E-87D3-4FF344094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3:48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69CD176-269D-0047-9433-C11F62F69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3:47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A8A0890-1FA9-C14A-9FCA-C2265C2EF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3:46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07B75322-639E-DD47-B667-F13488A36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3:45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0EE5B90-4958-7947-A77F-463191525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3:44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722E80B-29C8-5C4F-A248-1A410777F3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3:43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155B0BC9-0504-9641-BD09-422C446FC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804A29FD-A166-044E-8E39-A788B095E7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3:41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711D68B-1EE5-DE4B-88B9-F4B0389F3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CAB9F1F-33CD-3F4E-8A0D-924E5A6E5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3:39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68DDDA3-0FE4-1446-B2EC-B20986ADD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3:38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63B2A8D-1C80-FA46-9CB3-7F709456A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3:37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003DEF6-D190-1B45-84CC-76DCA8D55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3:36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3D80C98-C5A5-424C-8EB9-8C5FB0639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3:35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885B3528-EBF1-7D4D-8A4D-289F409A7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3:34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893F4118-0341-CD46-B1C7-D76C1B7D2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3:33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287420E-4C88-F34B-8A7E-32483C5CC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3:32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37430B0-BA0F-EB4D-9831-B3D9AE727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3:31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C54BC284-31C4-5540-8B6B-F2D6E4376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3:30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7940A37-74D2-B84B-94D1-4CE59F9EF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3:29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E311DBD2-91C0-744D-8BEE-418CBDF2F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3:28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5E6793B-2DC5-E244-A739-150DCDBD4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3:27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3F19959F-5B69-4D49-A7F1-7085BC444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3:26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C07DD05-9BF0-9546-9ECF-24B8B799D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3:25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6BCD8CB-268A-7448-9BC1-CABDD9714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3:24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B480E46B-8D64-8349-9D66-46FED14ED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3:23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08243D7E-A495-6541-83A6-7743EE5B2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3:22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1546F80A-CFD3-5340-A777-281598E31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3:21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181DCB1C-B93C-8740-B3E0-EB184928E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FF6519C8-3FC6-5B45-A5AE-3CEEE66EF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3:19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33CCEA47-3CB2-824F-88F3-11BB569E4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3:18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60FF482-73AD-CB4B-8051-A982AC4E9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3:17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229A113-050B-2043-8485-6571491E5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3:16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D635BBDD-AE63-A84D-9C2A-AD44A9E58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3:15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D151D6E-BD6A-204E-BF72-ED2031274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3:14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56439A6-3C13-414D-9EE5-78FF7EF89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3:13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CA2200D5-6967-A746-826D-2D2DD386C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3:12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1F8A2757-C82B-0342-85FA-180357A65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3:11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DEE6BC63-A29B-3341-AD9C-FBD0FD75A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3:10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43CE831E-6DA4-E94A-A1D1-BC0AC260A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3:09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C0B24EF4-FD0A-9844-A11D-417EFF8B8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3:08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624C8CA2-AFB3-2E47-8423-E4A92FE79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3:07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B1CC8598-BC88-164C-A5F3-4CF3BADDE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3:06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4CDC2AEA-9DFF-1F4D-90EE-93C91C48F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3:05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312AC8BC-DA92-AD4D-BD61-7FC3ABF1D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3:04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9C5A6184-BF81-554E-B95C-8F549FA82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3:03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BCD6C2D9-E35E-6E4E-AAE2-0D174AAC4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3:02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6AB5AFA-425D-E14D-AB5B-9FD190875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3:01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126C03B-AEF5-3348-AA33-E838D2D58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3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3:00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A557587-5E56-064D-B525-D966CB5DA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2:59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40CB6BF8-BCD6-6245-97D4-3E68B0B42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2:58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B2328D19-9B0A-1845-8B50-7B39BF8DC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2:57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449E168B-A98F-C44D-85DD-2FBC14B5B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2:56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3F0FF3CC-C931-A242-BA15-67F5DBE5E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2:55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9FAB1BB7-EFBE-C846-B82C-728DD5EC9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2:54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E019AD99-C451-6B47-97A6-52A2295F8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2:53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0C88B889-A2A0-934E-BF1A-B80470DF4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2:52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12829C2A-B31B-7049-9CF2-E9ADC6F52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2:51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FD89954-C1EF-024B-8335-039E7FD90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2:50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78063FC1-ECD3-AF46-9FE1-80A936023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2:49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93F7B042-DD2B-E442-B3C8-A4D3F3453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2:48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B06AF252-84FB-E849-80F6-98189E929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2:47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C14EB881-60BE-C148-9B82-0EB200FB2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2:46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35151E1D-1EDC-3B4B-B7CD-6F3EC540D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2:45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25D1466-05D2-104E-978A-82A783C99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2:44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1B67B616-E92D-F44C-974E-46118CCAA8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2:43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7F8CE0A-8EE0-6644-807B-039EBD867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2:42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C70BD922-F7BF-9340-A4BA-3741AB6D6D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2:41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DAF5C3B2-9875-084E-A9EF-592418221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2:40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490A91FF-0704-8949-89B9-49424B460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2:39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18AA2783-AD6F-6846-BADB-E16111D32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2:38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8889C9D7-AB47-5147-A022-80B741374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2:37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D8B7ADE2-7EAC-784C-BB51-75DE7EB10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2:36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C18510CB-72EB-D84F-9546-6B8B4A6A6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2:35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873A5D5B-9217-BA4F-970E-2480B170F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2:34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022260F9-D1D7-3B4A-A5D1-3BF1290B2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2:33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2B1DFDBF-8D0B-7D4E-9268-F47C5DA0D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2:32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B390E014-FCEF-094F-9D21-A7780B561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2:31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4DDA5D80-FA9B-034A-A12A-9B3AA1609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2:30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55B5E4BD-FE08-8444-A768-91315DB77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2:29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C74ACDCC-0F14-464D-BE59-71AAF4E6F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2:28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314256AA-4BA3-344E-8ADB-56DC96382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2:27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EB0632C1-2A2A-4148-B2A0-F80281213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2:26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E4980F24-4BA0-B14A-BCBD-E12723487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2:25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B6E015E8-63E5-D44C-98C3-115F5E367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2:24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7A8553DD-FAEA-7C47-9E05-3434B178F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2:23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6E1B69AC-DC61-504C-9232-1EC685F4C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2:22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FFAED1F2-97AC-6D4D-87C1-A0CFBFAA8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2:21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13454370-5A0B-F846-8B6C-F3BF38252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2:20</a:t>
            </a: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3AE71B04-72B0-1D49-832C-F205D0F52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2:19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D2A9E997-3F10-A34C-AF4D-CC07DD211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2:18</a:t>
            </a: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B2930FC-49C6-934E-9B74-7E7CA2A64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2:17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17AB17DD-3588-6D45-A1A1-7DCC6587D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2:16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ED54FDD0-41DE-3D4D-B3F2-44F71CF40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2:15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094C68C9-9B58-6946-892F-500E082FF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2:14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D299626D-47C1-344D-A5BE-283B68B9C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2:13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EDE1EF3E-4271-EE4D-B2A8-C4FA54506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2:12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2A176AAA-5604-8643-B398-EA65252F33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2:11</a:t>
            </a: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665D3CCB-A3B1-EA47-9236-B6B36B0E2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2:10</a:t>
            </a: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B7C8E517-2665-D944-A513-8B7264C13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2:09</a:t>
            </a: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A5CDE964-E54C-AB42-9B70-B6D5C1DE9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2:08</a:t>
            </a: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90076B8B-77CE-784A-81F5-A822A03B1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2:07</a:t>
            </a: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A2F06013-53EB-9044-B120-44E929B8E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2:06</a:t>
            </a: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762C6875-62D6-0548-B7FC-3B6AC59FED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2:05</a:t>
            </a: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F8D17633-DF81-CE47-8CE5-EB767AF32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2:04</a:t>
            </a: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582CD8D0-F586-B140-B3DF-851E861A9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2:03</a:t>
            </a: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412016DA-1EB1-3F41-8A41-B061891DDC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2:02</a:t>
            </a: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31DC4E22-C190-4947-9D3A-978E71044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2:01</a:t>
            </a: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0C0E5B25-4E4F-0A4B-9E55-0183181CB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3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2:00</a:t>
            </a: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56B6D5B6-F0D0-3640-9225-BC986383D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1:59</a:t>
            </a: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A746061A-FF50-5F44-9E22-F47079377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1:58</a:t>
            </a: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F060C254-4AB1-7245-850D-4961854C8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1:57</a:t>
            </a: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83856BEC-0590-9145-8190-63637AFD6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1:56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445ADA0E-E7B9-CB43-9B03-4670C3D0A4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1:55</a:t>
            </a: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66121135-3015-C841-876E-C42A41BF6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1:54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9689D7FC-01A0-5241-9E4D-EC4FD2D63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1:53</a:t>
            </a: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9D57B79D-3D13-8242-B721-4B2BDB2E2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1:52</a:t>
            </a: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77B762A3-DBD9-AE49-8272-75C8AEE68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1:51</a:t>
            </a: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C4FF704D-DDF6-E44F-B9D6-914BC241F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1:50</a:t>
            </a: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28DCAAC7-AA87-BC43-BE02-98B2CAC8E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1:49</a:t>
            </a: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3B505492-6E68-DB44-91AA-2C9F2B161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1:48</a:t>
            </a: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88B6F589-409A-FB4A-A7E6-01EB5B7A9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1:47</a:t>
            </a: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5B66B194-8F27-5B49-AEF9-CA4C0CBA4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1:46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271CFDF2-972C-4642-B6FE-8F460D28C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1:45</a:t>
            </a: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BED52ED7-8BE3-114B-BD17-B4C8C9CF2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1:44</a:t>
            </a: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36CD8296-5648-5C45-8B68-F882EEDE9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1:43</a:t>
            </a: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2B9DEE7F-D221-8240-BCC8-A504C9E4F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1:42</a:t>
            </a: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480BAD88-1EBF-2849-9DEB-CF66136FA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1:41</a:t>
            </a: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B357D7A5-EC14-3B48-B910-58C8906283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1:40</a:t>
            </a: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614FD933-CF5B-FF43-8AA4-218925F47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1:39</a:t>
            </a: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D53BD890-D8C6-904C-9E49-98015D147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1:38</a:t>
            </a: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6B5D6ABC-22DA-9A4B-B434-F14A70856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1:37</a:t>
            </a: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85E842A9-0BA2-2145-AEFF-F23FE466E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1:36</a:t>
            </a: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75C16F1E-7DEB-C54A-94A3-7546455B3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1:35</a:t>
            </a: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4E87717A-FD22-D04E-ADE5-9E5A3C5F3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1:34</a:t>
            </a: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AFBCAA49-3F1C-F04C-8DEE-10FA8A49B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1:33</a:t>
            </a: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E06078D1-AC45-A343-8782-F2E76EDDE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1:32</a:t>
            </a: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343D680B-6B1F-6543-8C60-F5876B2B0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1:31</a:t>
            </a: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4FD832F3-1E17-B241-8BC9-1257D6BBA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1:30</a:t>
            </a: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7D908B11-5347-3343-97AF-016CA113B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1:29</a:t>
            </a: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2A504830-C275-1941-9044-38D53BE0E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1:28</a:t>
            </a: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186556CB-F3AD-924F-B37E-84D08E795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1:27</a:t>
            </a: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F7DCD4AF-D097-0B40-B319-E16DBCB43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1:26</a:t>
            </a: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6C6DE44C-973C-384E-9F30-3181B3932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1:25</a:t>
            </a: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CCBED790-8E3A-634C-B472-5AD78690A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1:24</a:t>
            </a: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662E7711-5552-BD44-891A-1984A7370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1:23</a:t>
            </a: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D072ADD7-C2E7-D848-8C7B-6E1234BFB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1:22</a:t>
            </a: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8CBD9FBD-420C-3E46-B8E8-1EB34C090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1:21</a:t>
            </a: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FCDDBA62-CDE1-E24E-B5AF-BB1894B80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1:20</a:t>
            </a: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5D2D30A9-9B9A-C147-BC8B-9C64809E7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1:19</a:t>
            </a: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FFA4CCE0-C781-324D-99DC-1A368AC5B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1:18</a:t>
            </a: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9F4EAD5C-EEE4-094A-9ECF-19DA4943E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1:17</a:t>
            </a: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3A084047-7641-114F-8D26-200D1B31D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1:16</a:t>
            </a: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BEC5EFC8-75E6-6F48-A0F0-B45FBD164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1:15</a:t>
            </a: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17CFBF42-7318-F34F-B387-DC42B9D7F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1:14</a:t>
            </a: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48F551CA-C536-B546-A177-337BE1394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1:13</a:t>
            </a: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DC1FFFD3-20A2-054E-991C-B3A9060F4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1:12</a:t>
            </a: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B2B3F9AE-F0AA-074B-9D65-E09E5FE44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1:11</a:t>
            </a: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56D75EC6-4065-9847-B7A8-92760F679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1:10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9381EF67-0C6E-1A43-8D8A-4CE531FDD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1:09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A9079FE7-C083-D74C-90D7-2AD198E85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1:08</a:t>
            </a: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78F87F9A-8BBB-D94F-98F8-C54633A11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1:07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18C20CD4-227E-9A46-900A-4DBAA89BD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1:06</a:t>
            </a: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C5ABEB22-0DF3-1943-AFD3-55EF9882A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1:05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82E6F9FC-CB64-D143-80F4-3CD42A3941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1:04</a:t>
            </a: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6CC111FA-8955-A14D-AA5A-4BF85184E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1:03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5BA67141-F175-A44A-B50D-2ABE9E284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1:02</a:t>
            </a: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AC3F0E0B-4E6D-E340-9E30-A272C6FBC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1:01</a:t>
            </a: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A57FBCC1-94EC-4947-856A-058B73A46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3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1:00</a:t>
            </a: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372E1F06-6661-EC43-AFF8-30DB0E208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0:59</a:t>
            </a: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49DCA0C5-DA31-1F42-A8CB-ACE0595F5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0:58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CCE24478-975B-7642-B58C-2050C22F6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0:57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18FD5FD0-67EC-844C-BFA2-AEA6DBDF2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0:56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6A4726F0-4DAB-F041-A23D-CA71C096F4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0:55</a:t>
            </a: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4CD18EF0-D3DF-FD47-A433-63027732A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0:54</a:t>
            </a: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DD99786A-A2B4-1E4C-B851-CC43D4170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0:53</a:t>
            </a: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8E7AA798-57B2-3B46-94F6-CEDF5309A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0:52</a:t>
            </a: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9750E4E2-0803-C649-9BCD-B26C62F83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0:51</a:t>
            </a: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9C018944-FDFF-0149-AC9C-C4A28262D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0:50</a:t>
            </a: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909C5FB2-F73E-2E48-ADD7-AD7E0BFD9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0:49</a:t>
            </a: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69303B42-02FD-DF45-ABDF-90C4ED9F0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0:48</a:t>
            </a: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8141A243-8177-E44A-A11C-C5A0D5AF6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0:47</a:t>
            </a: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D0B0C4E6-4065-B741-8A12-9413ACE65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0:46</a:t>
            </a: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DFD8488D-3B4D-CF48-B1B4-5BA9F8566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0:45</a:t>
            </a: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E856812D-BF73-A044-ABF4-2016F14C2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0:44</a:t>
            </a: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A8EC8CE2-D146-F847-A762-9ABC133D02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0:43</a:t>
            </a: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A8DF12A2-62F8-0F4B-9829-6AD08C8FC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0:42</a:t>
            </a: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11F0C921-9F03-E846-9BF4-D6346CC61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0:41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5A5A4F65-8ABA-EB47-AD9B-F9A0704DC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0:40</a:t>
            </a: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CDC7C1C7-F42A-4F44-A164-8C9227E04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0:39</a:t>
            </a: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91425625-0F3E-FD40-9159-FA5809E28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0:38</a:t>
            </a: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00774B0A-C0B7-A749-85B4-8E2A573DB3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0:37</a:t>
            </a: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5B4F8829-4CBE-7F4E-A53D-62D3AB6B6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0:36</a:t>
            </a: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26B61A54-0CB9-E942-9D4B-56703802E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0:35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4B25D0B6-FDB5-9842-BCC9-B8E99B4617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0:34</a:t>
            </a: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BA187A62-68B7-9B44-9553-F553250FA7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0:33</a:t>
            </a: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CB765903-1266-3944-998D-35B5053A4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0:32</a:t>
            </a: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886C4E65-641E-CF42-A70C-30F913F8E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0:31</a:t>
            </a:r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2B828638-7BE8-4A40-8E82-6C8E6D27D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0:30</a:t>
            </a:r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DFCE605D-A554-C446-9AFC-BB60C62F7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0:29</a:t>
            </a: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E2E9F583-4D43-4E48-8EA2-2E5A1E064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0:28</a:t>
            </a:r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AED15D75-69A4-6C40-8419-DA079C7DF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0:27</a:t>
            </a: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0A608861-E839-3D40-9D56-906EE9D5B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0:26</a:t>
            </a: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9C355D5D-A92C-8545-A162-B2C503D9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0:25</a:t>
            </a: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126C4F59-085E-CC42-9DBC-F6767D0D8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0:24</a:t>
            </a:r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D9D24DD0-4271-5F49-BBD9-2A4D8E646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0:23</a:t>
            </a:r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EC12EB06-0C38-0746-9085-B37AC6022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0:22</a:t>
            </a: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92FF37E1-B203-554C-BDD7-2F8A1B19B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0:21</a:t>
            </a: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2C713AA7-B57A-4D4D-A3C2-0F7811401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0:20</a:t>
            </a: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FA611720-E385-D642-B637-E2CDBC42B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0:19</a:t>
            </a: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BB28EB50-F2A5-0A4E-A6F8-1D67F011D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0:18</a:t>
            </a: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4214D5FE-407E-1842-AC4D-71762B377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0:17</a:t>
            </a: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E3894B01-8355-5548-A34B-7EBA1B2AC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0:16</a:t>
            </a: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82CAA5A3-5A48-7848-A03A-763DEBB63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0:15</a:t>
            </a: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E4EBFE2E-371A-E547-B895-F11BF208D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0:14</a:t>
            </a:r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B9E3C81D-B953-6E4D-BAD7-804A77783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0:13</a:t>
            </a: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A3E42A22-CB8E-DC4A-AA53-B50B3873F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0:12</a:t>
            </a: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1C4822D0-DC2D-734C-A8A0-69B2938DA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0:11</a:t>
            </a: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7BBB8003-BF82-EF41-81F8-B20A12E65B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0:10</a:t>
            </a: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0FD3D454-B7EE-7648-8096-0FACCA813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0:09</a:t>
            </a:r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9E27278C-9675-FB41-8AA2-C76C61AC8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0:08</a:t>
            </a: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EAC4B5F5-6CDB-1744-93B4-80F91532B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0:07</a:t>
            </a:r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62E39FCE-3EE1-AB40-877B-7F256D914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0:06</a:t>
            </a:r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F6F8D948-FCC9-7D4E-9277-3FBE1BDAB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0:05</a:t>
            </a:r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9135B29D-37D6-0447-B724-B5608313D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0:04</a:t>
            </a:r>
          </a:p>
        </p:txBody>
      </p:sp>
      <p:sp>
        <p:nvSpPr>
          <p:cNvPr id="303" name="Rectangle 302">
            <a:extLst>
              <a:ext uri="{FF2B5EF4-FFF2-40B4-BE49-F238E27FC236}">
                <a16:creationId xmlns:a16="http://schemas.microsoft.com/office/drawing/2014/main" id="{D8916BC8-964C-2C4E-9E84-09036658E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0:03</a:t>
            </a:r>
          </a:p>
        </p:txBody>
      </p:sp>
      <p:sp>
        <p:nvSpPr>
          <p:cNvPr id="304" name="Rectangle 122">
            <a:extLst>
              <a:ext uri="{FF2B5EF4-FFF2-40B4-BE49-F238E27FC236}">
                <a16:creationId xmlns:a16="http://schemas.microsoft.com/office/drawing/2014/main" id="{CA9884C7-F7D3-8C42-9791-AB5ED9BCE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0:02</a:t>
            </a:r>
          </a:p>
        </p:txBody>
      </p:sp>
      <p:sp>
        <p:nvSpPr>
          <p:cNvPr id="305" name="Rectangle 121">
            <a:extLst>
              <a:ext uri="{FF2B5EF4-FFF2-40B4-BE49-F238E27FC236}">
                <a16:creationId xmlns:a16="http://schemas.microsoft.com/office/drawing/2014/main" id="{AE497B91-3E54-6E48-8A2A-22DD142C0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0:01</a:t>
            </a:r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A12F2B4E-DBE1-A049-8EF9-1703E24F0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solidFill>
            <a:srgbClr val="F60000"/>
          </a:solidFill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</a:t>
            </a:r>
          </a:p>
        </p:txBody>
      </p:sp>
      <p:sp>
        <p:nvSpPr>
          <p:cNvPr id="309" name="Rectangle 308">
            <a:extLst>
              <a:ext uri="{FF2B5EF4-FFF2-40B4-BE49-F238E27FC236}">
                <a16:creationId xmlns:a16="http://schemas.microsoft.com/office/drawing/2014/main" id="{DC78A236-EF42-8144-85A5-23E9167B6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332" y="908720"/>
            <a:ext cx="1850171" cy="912253"/>
          </a:xfrm>
          <a:prstGeom prst="rect">
            <a:avLst/>
          </a:prstGeom>
          <a:solidFill>
            <a:srgbClr val="00B050"/>
          </a:solidFill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5:00</a:t>
            </a:r>
          </a:p>
        </p:txBody>
      </p:sp>
    </p:spTree>
    <p:extLst>
      <p:ext uri="{BB962C8B-B14F-4D97-AF65-F5344CB8AC3E}">
        <p14:creationId xmlns:p14="http://schemas.microsoft.com/office/powerpoint/2010/main" val="47445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7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9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1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3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4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5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6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7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8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9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1000"/>
                            </p:stCondLst>
                            <p:childTnLst>
                              <p:par>
                                <p:cTn id="10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200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30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40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500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6000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7000"/>
                            </p:stCondLst>
                            <p:childTnLst>
                              <p:par>
                                <p:cTn id="1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800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9000"/>
                            </p:stCondLst>
                            <p:childTnLst>
                              <p:par>
                                <p:cTn id="1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000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1000"/>
                            </p:stCondLst>
                            <p:childTnLst>
                              <p:par>
                                <p:cTn id="1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3000"/>
                            </p:stCondLst>
                            <p:childTnLst>
                              <p:par>
                                <p:cTn id="1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4000"/>
                            </p:stCondLst>
                            <p:childTnLst>
                              <p:par>
                                <p:cTn id="1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0"/>
                            </p:stCondLst>
                            <p:childTnLst>
                              <p:par>
                                <p:cTn id="1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6000"/>
                            </p:stCondLst>
                            <p:childTnLst>
                              <p:par>
                                <p:cTn id="1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47000"/>
                            </p:stCondLst>
                            <p:childTnLst>
                              <p:par>
                                <p:cTn id="1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48000"/>
                            </p:stCondLst>
                            <p:childTnLst>
                              <p:par>
                                <p:cTn id="1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9000"/>
                            </p:stCondLst>
                            <p:childTnLst>
                              <p:par>
                                <p:cTn id="1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00"/>
                            </p:stCondLst>
                            <p:childTnLst>
                              <p:par>
                                <p:cTn id="1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1000"/>
                            </p:stCondLst>
                            <p:childTnLst>
                              <p:par>
                                <p:cTn id="1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2000"/>
                            </p:stCondLst>
                            <p:childTnLst>
                              <p:par>
                                <p:cTn id="1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3000"/>
                            </p:stCondLst>
                            <p:childTnLst>
                              <p:par>
                                <p:cTn id="1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4000"/>
                            </p:stCondLst>
                            <p:childTnLst>
                              <p:par>
                                <p:cTn id="1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5000"/>
                            </p:stCondLst>
                            <p:childTnLst>
                              <p:par>
                                <p:cTn id="1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6000"/>
                            </p:stCondLst>
                            <p:childTnLst>
                              <p:par>
                                <p:cTn id="1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7000"/>
                            </p:stCondLst>
                            <p:childTnLst>
                              <p:par>
                                <p:cTn id="1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8000"/>
                            </p:stCondLst>
                            <p:childTnLst>
                              <p:par>
                                <p:cTn id="1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9000"/>
                            </p:stCondLst>
                            <p:childTnLst>
                              <p:par>
                                <p:cTn id="1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60000"/>
                            </p:stCondLst>
                            <p:childTnLst>
                              <p:par>
                                <p:cTn id="1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61000"/>
                            </p:stCondLst>
                            <p:childTnLst>
                              <p:par>
                                <p:cTn id="1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62000"/>
                            </p:stCondLst>
                            <p:childTnLst>
                              <p:par>
                                <p:cTn id="1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63000"/>
                            </p:stCondLst>
                            <p:childTnLst>
                              <p:par>
                                <p:cTn id="2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64000"/>
                            </p:stCondLst>
                            <p:childTnLst>
                              <p:par>
                                <p:cTn id="20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65000"/>
                            </p:stCondLst>
                            <p:childTnLst>
                              <p:par>
                                <p:cTn id="20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66000"/>
                            </p:stCondLst>
                            <p:childTnLst>
                              <p:par>
                                <p:cTn id="20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67000"/>
                            </p:stCondLst>
                            <p:childTnLst>
                              <p:par>
                                <p:cTn id="2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68000"/>
                            </p:stCondLst>
                            <p:childTnLst>
                              <p:par>
                                <p:cTn id="2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69000"/>
                            </p:stCondLst>
                            <p:childTnLst>
                              <p:par>
                                <p:cTn id="2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70000"/>
                            </p:stCondLst>
                            <p:childTnLst>
                              <p:par>
                                <p:cTn id="2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71000"/>
                            </p:stCondLst>
                            <p:childTnLst>
                              <p:par>
                                <p:cTn id="2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72000"/>
                            </p:stCondLst>
                            <p:childTnLst>
                              <p:par>
                                <p:cTn id="2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73000"/>
                            </p:stCondLst>
                            <p:childTnLst>
                              <p:par>
                                <p:cTn id="23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74000"/>
                            </p:stCondLst>
                            <p:childTnLst>
                              <p:par>
                                <p:cTn id="23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75000"/>
                            </p:stCondLst>
                            <p:childTnLst>
                              <p:par>
                                <p:cTn id="23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76000"/>
                            </p:stCondLst>
                            <p:childTnLst>
                              <p:par>
                                <p:cTn id="23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77000"/>
                            </p:stCondLst>
                            <p:childTnLst>
                              <p:par>
                                <p:cTn id="24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78000"/>
                            </p:stCondLst>
                            <p:childTnLst>
                              <p:par>
                                <p:cTn id="24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79000"/>
                            </p:stCondLst>
                            <p:childTnLst>
                              <p:par>
                                <p:cTn id="24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80000"/>
                            </p:stCondLst>
                            <p:childTnLst>
                              <p:par>
                                <p:cTn id="25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81000"/>
                            </p:stCondLst>
                            <p:childTnLst>
                              <p:par>
                                <p:cTn id="25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82000"/>
                            </p:stCondLst>
                            <p:childTnLst>
                              <p:par>
                                <p:cTn id="25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83000"/>
                            </p:stCondLst>
                            <p:childTnLst>
                              <p:par>
                                <p:cTn id="26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84000"/>
                            </p:stCondLst>
                            <p:childTnLst>
                              <p:par>
                                <p:cTn id="26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85000"/>
                            </p:stCondLst>
                            <p:childTnLst>
                              <p:par>
                                <p:cTn id="26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86000"/>
                            </p:stCondLst>
                            <p:childTnLst>
                              <p:par>
                                <p:cTn id="26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87000"/>
                            </p:stCondLst>
                            <p:childTnLst>
                              <p:par>
                                <p:cTn id="27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88000"/>
                            </p:stCondLst>
                            <p:childTnLst>
                              <p:par>
                                <p:cTn id="27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89000"/>
                            </p:stCondLst>
                            <p:childTnLst>
                              <p:par>
                                <p:cTn id="27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90000"/>
                            </p:stCondLst>
                            <p:childTnLst>
                              <p:par>
                                <p:cTn id="28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91000"/>
                            </p:stCondLst>
                            <p:childTnLst>
                              <p:par>
                                <p:cTn id="28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92000"/>
                            </p:stCondLst>
                            <p:childTnLst>
                              <p:par>
                                <p:cTn id="28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93000"/>
                            </p:stCondLst>
                            <p:childTnLst>
                              <p:par>
                                <p:cTn id="29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94000"/>
                            </p:stCondLst>
                            <p:childTnLst>
                              <p:par>
                                <p:cTn id="29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95000"/>
                            </p:stCondLst>
                            <p:childTnLst>
                              <p:par>
                                <p:cTn id="29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96000"/>
                            </p:stCondLst>
                            <p:childTnLst>
                              <p:par>
                                <p:cTn id="29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97000"/>
                            </p:stCondLst>
                            <p:childTnLst>
                              <p:par>
                                <p:cTn id="30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98000"/>
                            </p:stCondLst>
                            <p:childTnLst>
                              <p:par>
                                <p:cTn id="30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99000"/>
                            </p:stCondLst>
                            <p:childTnLst>
                              <p:par>
                                <p:cTn id="30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100000"/>
                            </p:stCondLst>
                            <p:childTnLst>
                              <p:par>
                                <p:cTn id="3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101000"/>
                            </p:stCondLst>
                            <p:childTnLst>
                              <p:par>
                                <p:cTn id="3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102000"/>
                            </p:stCondLst>
                            <p:childTnLst>
                              <p:par>
                                <p:cTn id="3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103000"/>
                            </p:stCondLst>
                            <p:childTnLst>
                              <p:par>
                                <p:cTn id="3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104000"/>
                            </p:stCondLst>
                            <p:childTnLst>
                              <p:par>
                                <p:cTn id="3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105000"/>
                            </p:stCondLst>
                            <p:childTnLst>
                              <p:par>
                                <p:cTn id="3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106000"/>
                            </p:stCondLst>
                            <p:childTnLst>
                              <p:par>
                                <p:cTn id="3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107000"/>
                            </p:stCondLst>
                            <p:childTnLst>
                              <p:par>
                                <p:cTn id="3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108000"/>
                            </p:stCondLst>
                            <p:childTnLst>
                              <p:par>
                                <p:cTn id="3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109000"/>
                            </p:stCondLst>
                            <p:childTnLst>
                              <p:par>
                                <p:cTn id="3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110000"/>
                            </p:stCondLst>
                            <p:childTnLst>
                              <p:par>
                                <p:cTn id="3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111000"/>
                            </p:stCondLst>
                            <p:childTnLst>
                              <p:par>
                                <p:cTn id="3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112000"/>
                            </p:stCondLst>
                            <p:childTnLst>
                              <p:par>
                                <p:cTn id="3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113000"/>
                            </p:stCondLst>
                            <p:childTnLst>
                              <p:par>
                                <p:cTn id="3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114000"/>
                            </p:stCondLst>
                            <p:childTnLst>
                              <p:par>
                                <p:cTn id="3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115000"/>
                            </p:stCondLst>
                            <p:childTnLst>
                              <p:par>
                                <p:cTn id="3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116000"/>
                            </p:stCondLst>
                            <p:childTnLst>
                              <p:par>
                                <p:cTn id="3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117000"/>
                            </p:stCondLst>
                            <p:childTnLst>
                              <p:par>
                                <p:cTn id="3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118000"/>
                            </p:stCondLst>
                            <p:childTnLst>
                              <p:par>
                                <p:cTn id="3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119000"/>
                            </p:stCondLst>
                            <p:childTnLst>
                              <p:par>
                                <p:cTn id="3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120000"/>
                            </p:stCondLst>
                            <p:childTnLst>
                              <p:par>
                                <p:cTn id="3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3" fill="hold">
                            <p:stCondLst>
                              <p:cond delay="121000"/>
                            </p:stCondLst>
                            <p:childTnLst>
                              <p:par>
                                <p:cTn id="3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122000"/>
                            </p:stCondLst>
                            <p:childTnLst>
                              <p:par>
                                <p:cTn id="3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9" fill="hold">
                            <p:stCondLst>
                              <p:cond delay="123000"/>
                            </p:stCondLst>
                            <p:childTnLst>
                              <p:par>
                                <p:cTn id="3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124000"/>
                            </p:stCondLst>
                            <p:childTnLst>
                              <p:par>
                                <p:cTn id="3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5" fill="hold">
                            <p:stCondLst>
                              <p:cond delay="125000"/>
                            </p:stCondLst>
                            <p:childTnLst>
                              <p:par>
                                <p:cTn id="3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126000"/>
                            </p:stCondLst>
                            <p:childTnLst>
                              <p:par>
                                <p:cTn id="3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127000"/>
                            </p:stCondLst>
                            <p:childTnLst>
                              <p:par>
                                <p:cTn id="3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128000"/>
                            </p:stCondLst>
                            <p:childTnLst>
                              <p:par>
                                <p:cTn id="3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7" fill="hold">
                            <p:stCondLst>
                              <p:cond delay="129000"/>
                            </p:stCondLst>
                            <p:childTnLst>
                              <p:par>
                                <p:cTn id="3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0" fill="hold">
                            <p:stCondLst>
                              <p:cond delay="130000"/>
                            </p:stCondLst>
                            <p:childTnLst>
                              <p:par>
                                <p:cTn id="4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3" fill="hold">
                            <p:stCondLst>
                              <p:cond delay="131000"/>
                            </p:stCondLst>
                            <p:childTnLst>
                              <p:par>
                                <p:cTn id="40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6" fill="hold">
                            <p:stCondLst>
                              <p:cond delay="132000"/>
                            </p:stCondLst>
                            <p:childTnLst>
                              <p:par>
                                <p:cTn id="40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9" fill="hold">
                            <p:stCondLst>
                              <p:cond delay="133000"/>
                            </p:stCondLst>
                            <p:childTnLst>
                              <p:par>
                                <p:cTn id="41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134000"/>
                            </p:stCondLst>
                            <p:childTnLst>
                              <p:par>
                                <p:cTn id="4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5" fill="hold">
                            <p:stCondLst>
                              <p:cond delay="135000"/>
                            </p:stCondLst>
                            <p:childTnLst>
                              <p:par>
                                <p:cTn id="4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8" fill="hold">
                            <p:stCondLst>
                              <p:cond delay="136000"/>
                            </p:stCondLst>
                            <p:childTnLst>
                              <p:par>
                                <p:cTn id="4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1" fill="hold">
                            <p:stCondLst>
                              <p:cond delay="137000"/>
                            </p:stCondLst>
                            <p:childTnLst>
                              <p:par>
                                <p:cTn id="4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138000"/>
                            </p:stCondLst>
                            <p:childTnLst>
                              <p:par>
                                <p:cTn id="4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7" fill="hold">
                            <p:stCondLst>
                              <p:cond delay="139000"/>
                            </p:stCondLst>
                            <p:childTnLst>
                              <p:par>
                                <p:cTn id="4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0" fill="hold">
                            <p:stCondLst>
                              <p:cond delay="140000"/>
                            </p:stCondLst>
                            <p:childTnLst>
                              <p:par>
                                <p:cTn id="4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3" fill="hold">
                            <p:stCondLst>
                              <p:cond delay="141000"/>
                            </p:stCondLst>
                            <p:childTnLst>
                              <p:par>
                                <p:cTn id="4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6" fill="hold">
                            <p:stCondLst>
                              <p:cond delay="142000"/>
                            </p:stCondLst>
                            <p:childTnLst>
                              <p:par>
                                <p:cTn id="4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9" fill="hold">
                            <p:stCondLst>
                              <p:cond delay="143000"/>
                            </p:stCondLst>
                            <p:childTnLst>
                              <p:par>
                                <p:cTn id="4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2" fill="hold">
                            <p:stCondLst>
                              <p:cond delay="144000"/>
                            </p:stCondLst>
                            <p:childTnLst>
                              <p:par>
                                <p:cTn id="4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5" fill="hold">
                            <p:stCondLst>
                              <p:cond delay="145000"/>
                            </p:stCondLst>
                            <p:childTnLst>
                              <p:par>
                                <p:cTn id="4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8" fill="hold">
                            <p:stCondLst>
                              <p:cond delay="146000"/>
                            </p:stCondLst>
                            <p:childTnLst>
                              <p:par>
                                <p:cTn id="4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1" fill="hold">
                            <p:stCondLst>
                              <p:cond delay="147000"/>
                            </p:stCondLst>
                            <p:childTnLst>
                              <p:par>
                                <p:cTn id="4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4" fill="hold">
                            <p:stCondLst>
                              <p:cond delay="148000"/>
                            </p:stCondLst>
                            <p:childTnLst>
                              <p:par>
                                <p:cTn id="4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7" fill="hold">
                            <p:stCondLst>
                              <p:cond delay="149000"/>
                            </p:stCondLst>
                            <p:childTnLst>
                              <p:par>
                                <p:cTn id="4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0" fill="hold">
                            <p:stCondLst>
                              <p:cond delay="150000"/>
                            </p:stCondLst>
                            <p:childTnLst>
                              <p:par>
                                <p:cTn id="4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3" fill="hold">
                            <p:stCondLst>
                              <p:cond delay="151000"/>
                            </p:stCondLst>
                            <p:childTnLst>
                              <p:par>
                                <p:cTn id="4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6" fill="hold">
                            <p:stCondLst>
                              <p:cond delay="152000"/>
                            </p:stCondLst>
                            <p:childTnLst>
                              <p:par>
                                <p:cTn id="4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9" fill="hold">
                            <p:stCondLst>
                              <p:cond delay="153000"/>
                            </p:stCondLst>
                            <p:childTnLst>
                              <p:par>
                                <p:cTn id="4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2" fill="hold">
                            <p:stCondLst>
                              <p:cond delay="154000"/>
                            </p:stCondLst>
                            <p:childTnLst>
                              <p:par>
                                <p:cTn id="4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5" fill="hold">
                            <p:stCondLst>
                              <p:cond delay="155000"/>
                            </p:stCondLst>
                            <p:childTnLst>
                              <p:par>
                                <p:cTn id="4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8" fill="hold">
                            <p:stCondLst>
                              <p:cond delay="156000"/>
                            </p:stCondLst>
                            <p:childTnLst>
                              <p:par>
                                <p:cTn id="4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1" fill="hold">
                            <p:stCondLst>
                              <p:cond delay="157000"/>
                            </p:stCondLst>
                            <p:childTnLst>
                              <p:par>
                                <p:cTn id="4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4" fill="hold">
                            <p:stCondLst>
                              <p:cond delay="158000"/>
                            </p:stCondLst>
                            <p:childTnLst>
                              <p:par>
                                <p:cTn id="4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7" fill="hold">
                            <p:stCondLst>
                              <p:cond delay="159000"/>
                            </p:stCondLst>
                            <p:childTnLst>
                              <p:par>
                                <p:cTn id="4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0" fill="hold">
                            <p:stCondLst>
                              <p:cond delay="160000"/>
                            </p:stCondLst>
                            <p:childTnLst>
                              <p:par>
                                <p:cTn id="4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3" fill="hold">
                            <p:stCondLst>
                              <p:cond delay="161000"/>
                            </p:stCondLst>
                            <p:childTnLst>
                              <p:par>
                                <p:cTn id="4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6" fill="hold">
                            <p:stCondLst>
                              <p:cond delay="162000"/>
                            </p:stCondLst>
                            <p:childTnLst>
                              <p:par>
                                <p:cTn id="4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9" fill="hold">
                            <p:stCondLst>
                              <p:cond delay="163000"/>
                            </p:stCondLst>
                            <p:childTnLst>
                              <p:par>
                                <p:cTn id="5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2" fill="hold">
                            <p:stCondLst>
                              <p:cond delay="164000"/>
                            </p:stCondLst>
                            <p:childTnLst>
                              <p:par>
                                <p:cTn id="50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5" fill="hold">
                            <p:stCondLst>
                              <p:cond delay="165000"/>
                            </p:stCondLst>
                            <p:childTnLst>
                              <p:par>
                                <p:cTn id="50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8" fill="hold">
                            <p:stCondLst>
                              <p:cond delay="166000"/>
                            </p:stCondLst>
                            <p:childTnLst>
                              <p:par>
                                <p:cTn id="50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1" fill="hold">
                            <p:stCondLst>
                              <p:cond delay="167000"/>
                            </p:stCondLst>
                            <p:childTnLst>
                              <p:par>
                                <p:cTn id="5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4" fill="hold">
                            <p:stCondLst>
                              <p:cond delay="168000"/>
                            </p:stCondLst>
                            <p:childTnLst>
                              <p:par>
                                <p:cTn id="5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7" fill="hold">
                            <p:stCondLst>
                              <p:cond delay="169000"/>
                            </p:stCondLst>
                            <p:childTnLst>
                              <p:par>
                                <p:cTn id="5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0" fill="hold">
                            <p:stCondLst>
                              <p:cond delay="170000"/>
                            </p:stCondLst>
                            <p:childTnLst>
                              <p:par>
                                <p:cTn id="5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3" fill="hold">
                            <p:stCondLst>
                              <p:cond delay="171000"/>
                            </p:stCondLst>
                            <p:childTnLst>
                              <p:par>
                                <p:cTn id="5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6" fill="hold">
                            <p:stCondLst>
                              <p:cond delay="172000"/>
                            </p:stCondLst>
                            <p:childTnLst>
                              <p:par>
                                <p:cTn id="5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9" fill="hold">
                            <p:stCondLst>
                              <p:cond delay="173000"/>
                            </p:stCondLst>
                            <p:childTnLst>
                              <p:par>
                                <p:cTn id="53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2" fill="hold">
                            <p:stCondLst>
                              <p:cond delay="174000"/>
                            </p:stCondLst>
                            <p:childTnLst>
                              <p:par>
                                <p:cTn id="53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5" fill="hold">
                            <p:stCondLst>
                              <p:cond delay="175000"/>
                            </p:stCondLst>
                            <p:childTnLst>
                              <p:par>
                                <p:cTn id="53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8" fill="hold">
                            <p:stCondLst>
                              <p:cond delay="176000"/>
                            </p:stCondLst>
                            <p:childTnLst>
                              <p:par>
                                <p:cTn id="53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1" fill="hold">
                            <p:stCondLst>
                              <p:cond delay="177000"/>
                            </p:stCondLst>
                            <p:childTnLst>
                              <p:par>
                                <p:cTn id="54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4" fill="hold">
                            <p:stCondLst>
                              <p:cond delay="178000"/>
                            </p:stCondLst>
                            <p:childTnLst>
                              <p:par>
                                <p:cTn id="54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7" fill="hold">
                            <p:stCondLst>
                              <p:cond delay="179000"/>
                            </p:stCondLst>
                            <p:childTnLst>
                              <p:par>
                                <p:cTn id="54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0" fill="hold">
                            <p:stCondLst>
                              <p:cond delay="180000"/>
                            </p:stCondLst>
                            <p:childTnLst>
                              <p:par>
                                <p:cTn id="55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3" fill="hold">
                            <p:stCondLst>
                              <p:cond delay="181000"/>
                            </p:stCondLst>
                            <p:childTnLst>
                              <p:par>
                                <p:cTn id="55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6" fill="hold">
                            <p:stCondLst>
                              <p:cond delay="182000"/>
                            </p:stCondLst>
                            <p:childTnLst>
                              <p:par>
                                <p:cTn id="55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9" fill="hold">
                            <p:stCondLst>
                              <p:cond delay="183000"/>
                            </p:stCondLst>
                            <p:childTnLst>
                              <p:par>
                                <p:cTn id="56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2" fill="hold">
                            <p:stCondLst>
                              <p:cond delay="184000"/>
                            </p:stCondLst>
                            <p:childTnLst>
                              <p:par>
                                <p:cTn id="56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5" fill="hold">
                            <p:stCondLst>
                              <p:cond delay="185000"/>
                            </p:stCondLst>
                            <p:childTnLst>
                              <p:par>
                                <p:cTn id="56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8" fill="hold">
                            <p:stCondLst>
                              <p:cond delay="186000"/>
                            </p:stCondLst>
                            <p:childTnLst>
                              <p:par>
                                <p:cTn id="56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1" fill="hold">
                            <p:stCondLst>
                              <p:cond delay="187000"/>
                            </p:stCondLst>
                            <p:childTnLst>
                              <p:par>
                                <p:cTn id="57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4" fill="hold">
                            <p:stCondLst>
                              <p:cond delay="188000"/>
                            </p:stCondLst>
                            <p:childTnLst>
                              <p:par>
                                <p:cTn id="57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7" fill="hold">
                            <p:stCondLst>
                              <p:cond delay="189000"/>
                            </p:stCondLst>
                            <p:childTnLst>
                              <p:par>
                                <p:cTn id="57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0" fill="hold">
                            <p:stCondLst>
                              <p:cond delay="190000"/>
                            </p:stCondLst>
                            <p:childTnLst>
                              <p:par>
                                <p:cTn id="58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3" fill="hold">
                            <p:stCondLst>
                              <p:cond delay="191000"/>
                            </p:stCondLst>
                            <p:childTnLst>
                              <p:par>
                                <p:cTn id="58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6" fill="hold">
                            <p:stCondLst>
                              <p:cond delay="192000"/>
                            </p:stCondLst>
                            <p:childTnLst>
                              <p:par>
                                <p:cTn id="58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9" fill="hold">
                            <p:stCondLst>
                              <p:cond delay="193000"/>
                            </p:stCondLst>
                            <p:childTnLst>
                              <p:par>
                                <p:cTn id="59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2" fill="hold">
                            <p:stCondLst>
                              <p:cond delay="194000"/>
                            </p:stCondLst>
                            <p:childTnLst>
                              <p:par>
                                <p:cTn id="59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5" fill="hold">
                            <p:stCondLst>
                              <p:cond delay="195000"/>
                            </p:stCondLst>
                            <p:childTnLst>
                              <p:par>
                                <p:cTn id="59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8" fill="hold">
                            <p:stCondLst>
                              <p:cond delay="196000"/>
                            </p:stCondLst>
                            <p:childTnLst>
                              <p:par>
                                <p:cTn id="59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1" fill="hold">
                            <p:stCondLst>
                              <p:cond delay="197000"/>
                            </p:stCondLst>
                            <p:childTnLst>
                              <p:par>
                                <p:cTn id="60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4" fill="hold">
                            <p:stCondLst>
                              <p:cond delay="198000"/>
                            </p:stCondLst>
                            <p:childTnLst>
                              <p:par>
                                <p:cTn id="60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7" fill="hold">
                            <p:stCondLst>
                              <p:cond delay="199000"/>
                            </p:stCondLst>
                            <p:childTnLst>
                              <p:par>
                                <p:cTn id="60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0" fill="hold">
                            <p:stCondLst>
                              <p:cond delay="200000"/>
                            </p:stCondLst>
                            <p:childTnLst>
                              <p:par>
                                <p:cTn id="6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3" fill="hold">
                            <p:stCondLst>
                              <p:cond delay="201000"/>
                            </p:stCondLst>
                            <p:childTnLst>
                              <p:par>
                                <p:cTn id="6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6" fill="hold">
                            <p:stCondLst>
                              <p:cond delay="202000"/>
                            </p:stCondLst>
                            <p:childTnLst>
                              <p:par>
                                <p:cTn id="6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9" fill="hold">
                            <p:stCondLst>
                              <p:cond delay="203000"/>
                            </p:stCondLst>
                            <p:childTnLst>
                              <p:par>
                                <p:cTn id="6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2" fill="hold">
                            <p:stCondLst>
                              <p:cond delay="204000"/>
                            </p:stCondLst>
                            <p:childTnLst>
                              <p:par>
                                <p:cTn id="6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5" fill="hold">
                            <p:stCondLst>
                              <p:cond delay="205000"/>
                            </p:stCondLst>
                            <p:childTnLst>
                              <p:par>
                                <p:cTn id="6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8" fill="hold">
                            <p:stCondLst>
                              <p:cond delay="206000"/>
                            </p:stCondLst>
                            <p:childTnLst>
                              <p:par>
                                <p:cTn id="6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1" fill="hold">
                            <p:stCondLst>
                              <p:cond delay="207000"/>
                            </p:stCondLst>
                            <p:childTnLst>
                              <p:par>
                                <p:cTn id="6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4" fill="hold">
                            <p:stCondLst>
                              <p:cond delay="208000"/>
                            </p:stCondLst>
                            <p:childTnLst>
                              <p:par>
                                <p:cTn id="6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7" fill="hold">
                            <p:stCondLst>
                              <p:cond delay="209000"/>
                            </p:stCondLst>
                            <p:childTnLst>
                              <p:par>
                                <p:cTn id="6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0" fill="hold">
                            <p:stCondLst>
                              <p:cond delay="210000"/>
                            </p:stCondLst>
                            <p:childTnLst>
                              <p:par>
                                <p:cTn id="6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3" fill="hold">
                            <p:stCondLst>
                              <p:cond delay="211000"/>
                            </p:stCondLst>
                            <p:childTnLst>
                              <p:par>
                                <p:cTn id="6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6" fill="hold">
                            <p:stCondLst>
                              <p:cond delay="212000"/>
                            </p:stCondLst>
                            <p:childTnLst>
                              <p:par>
                                <p:cTn id="6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9" fill="hold">
                            <p:stCondLst>
                              <p:cond delay="213000"/>
                            </p:stCondLst>
                            <p:childTnLst>
                              <p:par>
                                <p:cTn id="6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2" fill="hold">
                            <p:stCondLst>
                              <p:cond delay="214000"/>
                            </p:stCondLst>
                            <p:childTnLst>
                              <p:par>
                                <p:cTn id="6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5" fill="hold">
                            <p:stCondLst>
                              <p:cond delay="215000"/>
                            </p:stCondLst>
                            <p:childTnLst>
                              <p:par>
                                <p:cTn id="6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8" fill="hold">
                            <p:stCondLst>
                              <p:cond delay="216000"/>
                            </p:stCondLst>
                            <p:childTnLst>
                              <p:par>
                                <p:cTn id="6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1" fill="hold">
                            <p:stCondLst>
                              <p:cond delay="217000"/>
                            </p:stCondLst>
                            <p:childTnLst>
                              <p:par>
                                <p:cTn id="6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4" fill="hold">
                            <p:stCondLst>
                              <p:cond delay="218000"/>
                            </p:stCondLst>
                            <p:childTnLst>
                              <p:par>
                                <p:cTn id="6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7" fill="hold">
                            <p:stCondLst>
                              <p:cond delay="219000"/>
                            </p:stCondLst>
                            <p:childTnLst>
                              <p:par>
                                <p:cTn id="6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0" fill="hold">
                            <p:stCondLst>
                              <p:cond delay="220000"/>
                            </p:stCondLst>
                            <p:childTnLst>
                              <p:par>
                                <p:cTn id="6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3" fill="hold">
                            <p:stCondLst>
                              <p:cond delay="221000"/>
                            </p:stCondLst>
                            <p:childTnLst>
                              <p:par>
                                <p:cTn id="6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6" fill="hold">
                            <p:stCondLst>
                              <p:cond delay="222000"/>
                            </p:stCondLst>
                            <p:childTnLst>
                              <p:par>
                                <p:cTn id="6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9" fill="hold">
                            <p:stCondLst>
                              <p:cond delay="223000"/>
                            </p:stCondLst>
                            <p:childTnLst>
                              <p:par>
                                <p:cTn id="6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2" fill="hold">
                            <p:stCondLst>
                              <p:cond delay="224000"/>
                            </p:stCondLst>
                            <p:childTnLst>
                              <p:par>
                                <p:cTn id="6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5" fill="hold">
                            <p:stCondLst>
                              <p:cond delay="225000"/>
                            </p:stCondLst>
                            <p:childTnLst>
                              <p:par>
                                <p:cTn id="6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8" fill="hold">
                            <p:stCondLst>
                              <p:cond delay="226000"/>
                            </p:stCondLst>
                            <p:childTnLst>
                              <p:par>
                                <p:cTn id="6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1" fill="hold">
                            <p:stCondLst>
                              <p:cond delay="227000"/>
                            </p:stCondLst>
                            <p:childTnLst>
                              <p:par>
                                <p:cTn id="6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4" fill="hold">
                            <p:stCondLst>
                              <p:cond delay="228000"/>
                            </p:stCondLst>
                            <p:childTnLst>
                              <p:par>
                                <p:cTn id="6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7" fill="hold">
                            <p:stCondLst>
                              <p:cond delay="229000"/>
                            </p:stCondLst>
                            <p:childTnLst>
                              <p:par>
                                <p:cTn id="6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0" fill="hold">
                            <p:stCondLst>
                              <p:cond delay="230000"/>
                            </p:stCondLst>
                            <p:childTnLst>
                              <p:par>
                                <p:cTn id="7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3" fill="hold">
                            <p:stCondLst>
                              <p:cond delay="231000"/>
                            </p:stCondLst>
                            <p:childTnLst>
                              <p:par>
                                <p:cTn id="70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6" fill="hold">
                            <p:stCondLst>
                              <p:cond delay="232000"/>
                            </p:stCondLst>
                            <p:childTnLst>
                              <p:par>
                                <p:cTn id="70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9" fill="hold">
                            <p:stCondLst>
                              <p:cond delay="233000"/>
                            </p:stCondLst>
                            <p:childTnLst>
                              <p:par>
                                <p:cTn id="71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2" fill="hold">
                            <p:stCondLst>
                              <p:cond delay="234000"/>
                            </p:stCondLst>
                            <p:childTnLst>
                              <p:par>
                                <p:cTn id="7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5" fill="hold">
                            <p:stCondLst>
                              <p:cond delay="235000"/>
                            </p:stCondLst>
                            <p:childTnLst>
                              <p:par>
                                <p:cTn id="7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8" fill="hold">
                            <p:stCondLst>
                              <p:cond delay="236000"/>
                            </p:stCondLst>
                            <p:childTnLst>
                              <p:par>
                                <p:cTn id="7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1" fill="hold">
                            <p:stCondLst>
                              <p:cond delay="237000"/>
                            </p:stCondLst>
                            <p:childTnLst>
                              <p:par>
                                <p:cTn id="7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4" fill="hold">
                            <p:stCondLst>
                              <p:cond delay="238000"/>
                            </p:stCondLst>
                            <p:childTnLst>
                              <p:par>
                                <p:cTn id="7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7" fill="hold">
                            <p:stCondLst>
                              <p:cond delay="239000"/>
                            </p:stCondLst>
                            <p:childTnLst>
                              <p:par>
                                <p:cTn id="7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0" fill="hold">
                            <p:stCondLst>
                              <p:cond delay="240000"/>
                            </p:stCondLst>
                            <p:childTnLst>
                              <p:par>
                                <p:cTn id="7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3" fill="hold">
                            <p:stCondLst>
                              <p:cond delay="241000"/>
                            </p:stCondLst>
                            <p:childTnLst>
                              <p:par>
                                <p:cTn id="7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6" fill="hold">
                            <p:stCondLst>
                              <p:cond delay="242000"/>
                            </p:stCondLst>
                            <p:childTnLst>
                              <p:par>
                                <p:cTn id="7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9" fill="hold">
                            <p:stCondLst>
                              <p:cond delay="243000"/>
                            </p:stCondLst>
                            <p:childTnLst>
                              <p:par>
                                <p:cTn id="7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2" fill="hold">
                            <p:stCondLst>
                              <p:cond delay="244000"/>
                            </p:stCondLst>
                            <p:childTnLst>
                              <p:par>
                                <p:cTn id="7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5" fill="hold">
                            <p:stCondLst>
                              <p:cond delay="245000"/>
                            </p:stCondLst>
                            <p:childTnLst>
                              <p:par>
                                <p:cTn id="7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8" fill="hold">
                            <p:stCondLst>
                              <p:cond delay="246000"/>
                            </p:stCondLst>
                            <p:childTnLst>
                              <p:par>
                                <p:cTn id="7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1" fill="hold">
                            <p:stCondLst>
                              <p:cond delay="247000"/>
                            </p:stCondLst>
                            <p:childTnLst>
                              <p:par>
                                <p:cTn id="7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4" fill="hold">
                            <p:stCondLst>
                              <p:cond delay="248000"/>
                            </p:stCondLst>
                            <p:childTnLst>
                              <p:par>
                                <p:cTn id="7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7" fill="hold">
                            <p:stCondLst>
                              <p:cond delay="249000"/>
                            </p:stCondLst>
                            <p:childTnLst>
                              <p:par>
                                <p:cTn id="7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0" fill="hold">
                            <p:stCondLst>
                              <p:cond delay="250000"/>
                            </p:stCondLst>
                            <p:childTnLst>
                              <p:par>
                                <p:cTn id="7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3" fill="hold">
                            <p:stCondLst>
                              <p:cond delay="251000"/>
                            </p:stCondLst>
                            <p:childTnLst>
                              <p:par>
                                <p:cTn id="7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6" fill="hold">
                            <p:stCondLst>
                              <p:cond delay="252000"/>
                            </p:stCondLst>
                            <p:childTnLst>
                              <p:par>
                                <p:cTn id="7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9" fill="hold">
                            <p:stCondLst>
                              <p:cond delay="253000"/>
                            </p:stCondLst>
                            <p:childTnLst>
                              <p:par>
                                <p:cTn id="7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2" fill="hold">
                            <p:stCondLst>
                              <p:cond delay="254000"/>
                            </p:stCondLst>
                            <p:childTnLst>
                              <p:par>
                                <p:cTn id="7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5" fill="hold">
                            <p:stCondLst>
                              <p:cond delay="255000"/>
                            </p:stCondLst>
                            <p:childTnLst>
                              <p:par>
                                <p:cTn id="7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8" fill="hold">
                            <p:stCondLst>
                              <p:cond delay="256000"/>
                            </p:stCondLst>
                            <p:childTnLst>
                              <p:par>
                                <p:cTn id="7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1" fill="hold">
                            <p:stCondLst>
                              <p:cond delay="257000"/>
                            </p:stCondLst>
                            <p:childTnLst>
                              <p:par>
                                <p:cTn id="7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4" fill="hold">
                            <p:stCondLst>
                              <p:cond delay="258000"/>
                            </p:stCondLst>
                            <p:childTnLst>
                              <p:par>
                                <p:cTn id="7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7" fill="hold">
                            <p:stCondLst>
                              <p:cond delay="259000"/>
                            </p:stCondLst>
                            <p:childTnLst>
                              <p:par>
                                <p:cTn id="7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0" fill="hold">
                            <p:stCondLst>
                              <p:cond delay="260000"/>
                            </p:stCondLst>
                            <p:childTnLst>
                              <p:par>
                                <p:cTn id="7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3" fill="hold">
                            <p:stCondLst>
                              <p:cond delay="261000"/>
                            </p:stCondLst>
                            <p:childTnLst>
                              <p:par>
                                <p:cTn id="7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6" fill="hold">
                            <p:stCondLst>
                              <p:cond delay="262000"/>
                            </p:stCondLst>
                            <p:childTnLst>
                              <p:par>
                                <p:cTn id="7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9" fill="hold">
                            <p:stCondLst>
                              <p:cond delay="263000"/>
                            </p:stCondLst>
                            <p:childTnLst>
                              <p:par>
                                <p:cTn id="8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2" fill="hold">
                            <p:stCondLst>
                              <p:cond delay="264000"/>
                            </p:stCondLst>
                            <p:childTnLst>
                              <p:par>
                                <p:cTn id="80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5" fill="hold">
                            <p:stCondLst>
                              <p:cond delay="265000"/>
                            </p:stCondLst>
                            <p:childTnLst>
                              <p:par>
                                <p:cTn id="80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8" fill="hold">
                            <p:stCondLst>
                              <p:cond delay="266000"/>
                            </p:stCondLst>
                            <p:childTnLst>
                              <p:par>
                                <p:cTn id="80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11" fill="hold">
                            <p:stCondLst>
                              <p:cond delay="267000"/>
                            </p:stCondLst>
                            <p:childTnLst>
                              <p:par>
                                <p:cTn id="8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14" fill="hold">
                            <p:stCondLst>
                              <p:cond delay="268000"/>
                            </p:stCondLst>
                            <p:childTnLst>
                              <p:par>
                                <p:cTn id="8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17" fill="hold">
                            <p:stCondLst>
                              <p:cond delay="269000"/>
                            </p:stCondLst>
                            <p:childTnLst>
                              <p:par>
                                <p:cTn id="8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0" fill="hold">
                            <p:stCondLst>
                              <p:cond delay="270000"/>
                            </p:stCondLst>
                            <p:childTnLst>
                              <p:par>
                                <p:cTn id="8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3" fill="hold">
                            <p:stCondLst>
                              <p:cond delay="271000"/>
                            </p:stCondLst>
                            <p:childTnLst>
                              <p:par>
                                <p:cTn id="8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6" fill="hold">
                            <p:stCondLst>
                              <p:cond delay="272000"/>
                            </p:stCondLst>
                            <p:childTnLst>
                              <p:par>
                                <p:cTn id="8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9" fill="hold">
                            <p:stCondLst>
                              <p:cond delay="273000"/>
                            </p:stCondLst>
                            <p:childTnLst>
                              <p:par>
                                <p:cTn id="83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2" fill="hold">
                            <p:stCondLst>
                              <p:cond delay="274000"/>
                            </p:stCondLst>
                            <p:childTnLst>
                              <p:par>
                                <p:cTn id="83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5" fill="hold">
                            <p:stCondLst>
                              <p:cond delay="275000"/>
                            </p:stCondLst>
                            <p:childTnLst>
                              <p:par>
                                <p:cTn id="83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8" fill="hold">
                            <p:stCondLst>
                              <p:cond delay="276000"/>
                            </p:stCondLst>
                            <p:childTnLst>
                              <p:par>
                                <p:cTn id="83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1" fill="hold">
                            <p:stCondLst>
                              <p:cond delay="277000"/>
                            </p:stCondLst>
                            <p:childTnLst>
                              <p:par>
                                <p:cTn id="84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4" fill="hold">
                            <p:stCondLst>
                              <p:cond delay="278000"/>
                            </p:stCondLst>
                            <p:childTnLst>
                              <p:par>
                                <p:cTn id="84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7" fill="hold">
                            <p:stCondLst>
                              <p:cond delay="279000"/>
                            </p:stCondLst>
                            <p:childTnLst>
                              <p:par>
                                <p:cTn id="84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0" fill="hold">
                            <p:stCondLst>
                              <p:cond delay="280000"/>
                            </p:stCondLst>
                            <p:childTnLst>
                              <p:par>
                                <p:cTn id="85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3" fill="hold">
                            <p:stCondLst>
                              <p:cond delay="281000"/>
                            </p:stCondLst>
                            <p:childTnLst>
                              <p:par>
                                <p:cTn id="85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6" fill="hold">
                            <p:stCondLst>
                              <p:cond delay="282000"/>
                            </p:stCondLst>
                            <p:childTnLst>
                              <p:par>
                                <p:cTn id="85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9" fill="hold">
                            <p:stCondLst>
                              <p:cond delay="283000"/>
                            </p:stCondLst>
                            <p:childTnLst>
                              <p:par>
                                <p:cTn id="86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2" fill="hold">
                            <p:stCondLst>
                              <p:cond delay="284000"/>
                            </p:stCondLst>
                            <p:childTnLst>
                              <p:par>
                                <p:cTn id="86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5" fill="hold">
                            <p:stCondLst>
                              <p:cond delay="285000"/>
                            </p:stCondLst>
                            <p:childTnLst>
                              <p:par>
                                <p:cTn id="86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8" fill="hold">
                            <p:stCondLst>
                              <p:cond delay="286000"/>
                            </p:stCondLst>
                            <p:childTnLst>
                              <p:par>
                                <p:cTn id="86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1" fill="hold">
                            <p:stCondLst>
                              <p:cond delay="287000"/>
                            </p:stCondLst>
                            <p:childTnLst>
                              <p:par>
                                <p:cTn id="87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4" fill="hold">
                            <p:stCondLst>
                              <p:cond delay="288000"/>
                            </p:stCondLst>
                            <p:childTnLst>
                              <p:par>
                                <p:cTn id="87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7" fill="hold">
                            <p:stCondLst>
                              <p:cond delay="289000"/>
                            </p:stCondLst>
                            <p:childTnLst>
                              <p:par>
                                <p:cTn id="87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0" fill="hold">
                            <p:stCondLst>
                              <p:cond delay="290000"/>
                            </p:stCondLst>
                            <p:childTnLst>
                              <p:par>
                                <p:cTn id="88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3" fill="hold">
                            <p:stCondLst>
                              <p:cond delay="291000"/>
                            </p:stCondLst>
                            <p:childTnLst>
                              <p:par>
                                <p:cTn id="88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6" fill="hold">
                            <p:stCondLst>
                              <p:cond delay="292000"/>
                            </p:stCondLst>
                            <p:childTnLst>
                              <p:par>
                                <p:cTn id="88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9" fill="hold">
                            <p:stCondLst>
                              <p:cond delay="293000"/>
                            </p:stCondLst>
                            <p:childTnLst>
                              <p:par>
                                <p:cTn id="89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2" fill="hold">
                            <p:stCondLst>
                              <p:cond delay="294000"/>
                            </p:stCondLst>
                            <p:childTnLst>
                              <p:par>
                                <p:cTn id="89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5" fill="hold">
                            <p:stCondLst>
                              <p:cond delay="295000"/>
                            </p:stCondLst>
                            <p:childTnLst>
                              <p:par>
                                <p:cTn id="89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8" fill="hold">
                            <p:stCondLst>
                              <p:cond delay="296000"/>
                            </p:stCondLst>
                            <p:childTnLst>
                              <p:par>
                                <p:cTn id="89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1" fill="hold">
                            <p:stCondLst>
                              <p:cond delay="297000"/>
                            </p:stCondLst>
                            <p:childTnLst>
                              <p:par>
                                <p:cTn id="90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4" fill="hold">
                            <p:stCondLst>
                              <p:cond delay="298000"/>
                            </p:stCondLst>
                            <p:childTnLst>
                              <p:par>
                                <p:cTn id="90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7" fill="hold">
                            <p:stCondLst>
                              <p:cond delay="299000"/>
                            </p:stCondLst>
                            <p:childTnLst>
                              <p:par>
                                <p:cTn id="90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3" grpId="0" animBg="1"/>
      <p:bldP spid="284" grpId="0" animBg="1"/>
      <p:bldP spid="285" grpId="0" animBg="1"/>
      <p:bldP spid="286" grpId="0" animBg="1"/>
      <p:bldP spid="287" grpId="0" animBg="1"/>
      <p:bldP spid="288" grpId="0" animBg="1"/>
      <p:bldP spid="289" grpId="0" animBg="1"/>
      <p:bldP spid="290" grpId="0" animBg="1"/>
      <p:bldP spid="291" grpId="0" animBg="1"/>
      <p:bldP spid="292" grpId="0" animBg="1"/>
      <p:bldP spid="293" grpId="0" animBg="1"/>
      <p:bldP spid="294" grpId="0" animBg="1"/>
      <p:bldP spid="295" grpId="0" animBg="1"/>
      <p:bldP spid="296" grpId="0" animBg="1"/>
      <p:bldP spid="297" grpId="0" animBg="1"/>
      <p:bldP spid="298" grpId="0" animBg="1"/>
      <p:bldP spid="299" grpId="0" animBg="1"/>
      <p:bldP spid="300" grpId="0" animBg="1"/>
      <p:bldP spid="301" grpId="0" animBg="1"/>
      <p:bldP spid="302" grpId="0" animBg="1"/>
      <p:bldP spid="303" grpId="0" animBg="1"/>
      <p:bldP spid="304" grpId="0" animBg="1"/>
      <p:bldP spid="305" grpId="0" animBg="1"/>
      <p:bldP spid="308" grpId="0" animBg="1"/>
      <p:bldP spid="30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9" y="1268760"/>
            <a:ext cx="9157523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974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 lIns="91420" tIns="91420" rIns="91420" bIns="91420"/>
          <a:lstStyle/>
          <a:p>
            <a:pPr marL="0" indent="0" algn="ctr" defTabSz="912813" eaLnBrk="1" hangingPunct="1"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Pts val="1200"/>
              <a:buFont typeface="Wingdings 2" pitchFamily="18" charset="2"/>
              <a:buNone/>
              <a:defRPr/>
            </a:pPr>
            <a:r>
              <a:rPr lang="en-US" altLang="en-US" sz="3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THẢO LUẬN NHÓM </a:t>
            </a:r>
          </a:p>
          <a:p>
            <a:pPr marL="0" indent="0" defTabSz="912813" eaLnBrk="1" hangingPunct="1"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Pts val="1200"/>
              <a:buFont typeface="Wingdings 2" pitchFamily="18" charset="2"/>
              <a:buNone/>
              <a:defRPr/>
            </a:pPr>
            <a:r>
              <a:rPr lang="en-US" altLang="en-US" sz="2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altLang="en-US" sz="2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altLang="en-US" sz="2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2: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Dựa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a, b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sung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6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defTabSz="912813" eaLnBrk="1" hangingPunct="1">
              <a:spcBef>
                <a:spcPct val="0"/>
              </a:spcBef>
              <a:buClr>
                <a:srgbClr val="FFFFFF"/>
              </a:buClr>
              <a:buSzPts val="1200"/>
              <a:buFont typeface="Wingdings 2" pitchFamily="18" charset="2"/>
              <a:buNone/>
              <a:defRPr/>
            </a:pPr>
            <a:endParaRPr lang="en-US" altLang="en-US" sz="3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-36513" y="-242888"/>
            <a:ext cx="9361488" cy="1295401"/>
          </a:xfrm>
        </p:spPr>
        <p:txBody>
          <a:bodyPr/>
          <a:lstStyle/>
          <a:p>
            <a:r>
              <a:rPr lang="en-US" altLang="en-US" sz="3000" dirty="0" err="1"/>
              <a:t>Bài</a:t>
            </a:r>
            <a:r>
              <a:rPr lang="en-US" altLang="en-US" sz="3000" dirty="0"/>
              <a:t> 17. CHƯƠNG TRÌNH MÁY TÍNH (</a:t>
            </a:r>
            <a:r>
              <a:rPr lang="en-US" altLang="en-US" sz="3000" dirty="0" err="1"/>
              <a:t>Tiết</a:t>
            </a:r>
            <a:r>
              <a:rPr lang="en-US" altLang="en-US" sz="3000" dirty="0"/>
              <a:t> 1)</a:t>
            </a:r>
          </a:p>
        </p:txBody>
      </p:sp>
      <p:graphicFrame>
        <p:nvGraphicFramePr>
          <p:cNvPr id="306" name="Table 3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026321"/>
              </p:ext>
            </p:extLst>
          </p:nvPr>
        </p:nvGraphicFramePr>
        <p:xfrm>
          <a:off x="399056" y="2787352"/>
          <a:ext cx="8709447" cy="3429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59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066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Công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việc</a:t>
                      </a:r>
                      <a:endParaRPr lang="en-US" sz="2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Mô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tả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thuật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toán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bằng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ngôn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ngữ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tự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nhiên</a:t>
                      </a:r>
                      <a:endParaRPr lang="en-US" sz="2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Chương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trình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máy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tính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viết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bằng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Scratch (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tự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câu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lệnh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Nhập dữ liệu đầu vào</a:t>
                      </a:r>
                      <a:endParaRPr lang="en-US" sz="25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500" b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500" b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Xử lí</a:t>
                      </a:r>
                      <a:endParaRPr lang="en-US" sz="25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500" b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500" b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Thông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báo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đầu</a:t>
                      </a:r>
                      <a:r>
                        <a:rPr lang="en-US" sz="2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</a:t>
                      </a:r>
                      <a:endParaRPr lang="en-US" sz="2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500" b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500" b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076517" y="4149080"/>
            <a:ext cx="29995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Nhập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a, b</a:t>
            </a:r>
            <a:endParaRPr lang="en-US" sz="3200" b="1" dirty="0">
              <a:solidFill>
                <a:srgbClr val="000099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12160" y="4149080"/>
            <a:ext cx="24416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1, 2, 3, 4, 5, 6</a:t>
            </a:r>
            <a:endParaRPr lang="en-US" sz="3200" b="1" dirty="0">
              <a:solidFill>
                <a:srgbClr val="000099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20539" y="4941168"/>
            <a:ext cx="29835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endParaRPr lang="en-US" sz="3200" b="1" dirty="0">
              <a:solidFill>
                <a:srgbClr val="000099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07083" y="4941168"/>
            <a:ext cx="3898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3200" b="1" dirty="0">
              <a:solidFill>
                <a:srgbClr val="000099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51720" y="5373216"/>
            <a:ext cx="32584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endParaRPr lang="en-US" sz="28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90461" y="5508521"/>
            <a:ext cx="3898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3200" b="1" dirty="0">
              <a:solidFill>
                <a:srgbClr val="000099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71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36512" y="1948482"/>
            <a:ext cx="9171100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 NHANH HƠN AI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073" y="4647679"/>
            <a:ext cx="2756055" cy="1577020"/>
          </a:xfrm>
          <a:prstGeom prst="rect">
            <a:avLst/>
          </a:prstGeom>
        </p:spPr>
      </p:pic>
      <p:pic>
        <p:nvPicPr>
          <p:cNvPr id="17" name="Picture 1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924" y="3959625"/>
            <a:ext cx="984298" cy="131239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854" y="4187023"/>
            <a:ext cx="813749" cy="108499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950" y="3934976"/>
            <a:ext cx="1550194" cy="1314450"/>
          </a:xfrm>
          <a:prstGeom prst="rect">
            <a:avLst/>
          </a:prstGeom>
        </p:spPr>
      </p:pic>
      <p:sp>
        <p:nvSpPr>
          <p:cNvPr id="28" name="Cloud 27"/>
          <p:cNvSpPr/>
          <p:nvPr/>
        </p:nvSpPr>
        <p:spPr>
          <a:xfrm>
            <a:off x="-1028700" y="663273"/>
            <a:ext cx="779318" cy="614778"/>
          </a:xfrm>
          <a:prstGeom prst="cloud">
            <a:avLst/>
          </a:prstGeom>
          <a:solidFill>
            <a:schemeClr val="bg1">
              <a:alpha val="95000"/>
            </a:schemeClr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9" name="Cloud 28"/>
          <p:cNvSpPr/>
          <p:nvPr/>
        </p:nvSpPr>
        <p:spPr>
          <a:xfrm>
            <a:off x="9263092" y="1641093"/>
            <a:ext cx="779318" cy="614778"/>
          </a:xfrm>
          <a:prstGeom prst="cloud">
            <a:avLst/>
          </a:prstGeom>
          <a:solidFill>
            <a:schemeClr val="bg1">
              <a:alpha val="95000"/>
            </a:schemeClr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7" name="Cloud 26"/>
          <p:cNvSpPr/>
          <p:nvPr/>
        </p:nvSpPr>
        <p:spPr>
          <a:xfrm>
            <a:off x="-1473023" y="4796685"/>
            <a:ext cx="1438134" cy="963508"/>
          </a:xfrm>
          <a:prstGeom prst="cloud">
            <a:avLst/>
          </a:prstGeom>
          <a:solidFill>
            <a:schemeClr val="bg1">
              <a:alpha val="95000"/>
            </a:schemeClr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2" name="Oval 41">
            <a:hlinkClick r:id="rId9" action="ppaction://hlinksldjump"/>
          </p:cNvPr>
          <p:cNvSpPr/>
          <p:nvPr/>
        </p:nvSpPr>
        <p:spPr>
          <a:xfrm>
            <a:off x="1543126" y="3544955"/>
            <a:ext cx="481551" cy="64206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vi-VN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6" name="Oval 65">
            <a:hlinkClick r:id="rId10" action="ppaction://hlinksldjump"/>
          </p:cNvPr>
          <p:cNvSpPr/>
          <p:nvPr/>
        </p:nvSpPr>
        <p:spPr>
          <a:xfrm>
            <a:off x="4143174" y="3544955"/>
            <a:ext cx="481551" cy="64206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vi-VN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7" name="Oval 66">
            <a:hlinkClick r:id="rId11" action="ppaction://hlinksldjump"/>
          </p:cNvPr>
          <p:cNvSpPr/>
          <p:nvPr/>
        </p:nvSpPr>
        <p:spPr>
          <a:xfrm>
            <a:off x="7144588" y="3544955"/>
            <a:ext cx="481551" cy="64206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vi-VN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Cloud 18"/>
          <p:cNvSpPr/>
          <p:nvPr/>
        </p:nvSpPr>
        <p:spPr>
          <a:xfrm>
            <a:off x="1676913" y="1085760"/>
            <a:ext cx="695528" cy="592247"/>
          </a:xfrm>
          <a:prstGeom prst="cloud">
            <a:avLst/>
          </a:prstGeom>
          <a:solidFill>
            <a:schemeClr val="bg1"/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0" name="Cloud 19"/>
          <p:cNvSpPr/>
          <p:nvPr/>
        </p:nvSpPr>
        <p:spPr>
          <a:xfrm>
            <a:off x="6937864" y="1054964"/>
            <a:ext cx="688275" cy="584847"/>
          </a:xfrm>
          <a:prstGeom prst="cloud">
            <a:avLst/>
          </a:prstGeom>
          <a:solidFill>
            <a:schemeClr val="bg1"/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4" name="Yankee Dood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263091" y="186613"/>
            <a:ext cx="457200" cy="609600"/>
          </a:xfrm>
          <a:prstGeom prst="rect">
            <a:avLst/>
          </a:prstGeom>
        </p:spPr>
      </p:pic>
      <p:sp>
        <p:nvSpPr>
          <p:cNvPr id="3" name="Right Arrow 2">
            <a:hlinkClick r:id="rId5" action="ppaction://hlinksldjump"/>
          </p:cNvPr>
          <p:cNvSpPr/>
          <p:nvPr/>
        </p:nvSpPr>
        <p:spPr>
          <a:xfrm>
            <a:off x="8388424" y="5949280"/>
            <a:ext cx="576064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3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8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8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0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28" grpId="0" animBg="1"/>
      <p:bldP spid="29" grpId="0" animBg="1"/>
      <p:bldP spid="27" grpId="0" animBg="1"/>
      <p:bldP spid="42" grpId="0" animBg="1"/>
      <p:bldP spid="66" grpId="0" animBg="1"/>
      <p:bldP spid="6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51520" y="1124744"/>
            <a:ext cx="8892479" cy="4536504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khối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3200" dirty="0">
              <a:solidFill>
                <a:srgbClr val="000099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594" y="4847326"/>
            <a:ext cx="964406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38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9512" y="1283638"/>
            <a:ext cx="8964488" cy="437761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514350" indent="-514350">
              <a:buAutoNum type="alphaUcPeriod"/>
            </a:pP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            </a:t>
            </a:r>
          </a:p>
          <a:p>
            <a:pPr marL="514350" indent="-514350">
              <a:buAutoNum type="alphaUcPeriod"/>
            </a:pP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  </a:t>
            </a:r>
          </a:p>
          <a:p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3200" dirty="0">
              <a:solidFill>
                <a:srgbClr val="000099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594" y="4847326"/>
            <a:ext cx="964406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16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33928" y="980728"/>
            <a:ext cx="8510071" cy="367240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đâu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514350" indent="-514350">
              <a:buAutoNum type="alphaU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Scratch.     </a:t>
            </a:r>
          </a:p>
          <a:p>
            <a:pPr marL="514350" indent="-514350">
              <a:buAutoNum type="alphaUcPeriod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MindMaple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Lite.    </a:t>
            </a:r>
          </a:p>
          <a:p>
            <a:pPr marL="514350" indent="-514350">
              <a:buAutoNum type="alphaU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MSWord.    </a:t>
            </a:r>
          </a:p>
          <a:p>
            <a:pPr marL="514350" indent="-514350">
              <a:buAutoNum type="alphaU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 PowerPoint.</a:t>
            </a:r>
            <a:endParaRPr lang="vi-VN" sz="3200" dirty="0">
              <a:solidFill>
                <a:srgbClr val="000099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594" y="4847326"/>
            <a:ext cx="964406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0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1520" y="1005100"/>
            <a:ext cx="58096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40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sz="4000" b="1" u="sng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07504" y="2060847"/>
            <a:ext cx="9036496" cy="30931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lIns="91435" rIns="91435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35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altLang="en-US" sz="35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5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>
              <a:spcBef>
                <a:spcPct val="0"/>
              </a:spcBef>
              <a:buClrTx/>
              <a:buFontTx/>
              <a:buChar char="-"/>
            </a:pP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>
              <a:spcBef>
                <a:spcPct val="0"/>
              </a:spcBef>
              <a:buClrTx/>
              <a:buFontTx/>
              <a:buChar char="-"/>
            </a:pP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tả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thuật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hiểu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>
              <a:spcBef>
                <a:spcPct val="0"/>
              </a:spcBef>
              <a:buClrTx/>
              <a:buFontTx/>
              <a:buChar char="-"/>
            </a:pP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dựa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dữ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ử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alt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ra.</a:t>
            </a:r>
            <a:endParaRPr lang="en-US" altLang="en-US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-36513" y="-242888"/>
            <a:ext cx="9361488" cy="1295401"/>
          </a:xfrm>
        </p:spPr>
        <p:txBody>
          <a:bodyPr/>
          <a:lstStyle/>
          <a:p>
            <a:r>
              <a:rPr lang="en-US" altLang="en-US" sz="3000" dirty="0" err="1"/>
              <a:t>Bài</a:t>
            </a:r>
            <a:r>
              <a:rPr lang="en-US" altLang="en-US" sz="3000" dirty="0"/>
              <a:t> 17. CHƯƠNG TRÌNH MÁY TÍNH (</a:t>
            </a:r>
            <a:r>
              <a:rPr lang="en-US" altLang="en-US" sz="3000" dirty="0" err="1"/>
              <a:t>Tiết</a:t>
            </a:r>
            <a:r>
              <a:rPr lang="en-US" altLang="en-US" sz="3000" dirty="0"/>
              <a:t> 1)</a:t>
            </a:r>
          </a:p>
        </p:txBody>
      </p:sp>
    </p:spTree>
    <p:extLst>
      <p:ext uri="{BB962C8B-B14F-4D97-AF65-F5344CB8AC3E}">
        <p14:creationId xmlns:p14="http://schemas.microsoft.com/office/powerpoint/2010/main" val="34898187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403475" y="1341438"/>
            <a:ext cx="4368800" cy="7064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187450" y="2276475"/>
            <a:ext cx="7704138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rIns="91435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3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altLang="en-US" sz="3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altLang="en-US" sz="3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altLang="en-US" sz="3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altLang="en-US" sz="3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ghi</a:t>
            </a:r>
            <a:r>
              <a:rPr lang="en-US" altLang="en-US" sz="3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altLang="en-US" sz="3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SGK.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3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altLang="en-US" sz="3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altLang="en-US" sz="3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altLang="en-US" sz="3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mục</a:t>
            </a:r>
            <a:r>
              <a:rPr lang="en-US" altLang="en-US" sz="3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2. </a:t>
            </a:r>
            <a:r>
              <a:rPr lang="en-US" altLang="en-US" sz="3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altLang="en-US" sz="3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altLang="en-US" sz="3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-36513" y="-242888"/>
            <a:ext cx="9361488" cy="1295401"/>
          </a:xfrm>
        </p:spPr>
        <p:txBody>
          <a:bodyPr/>
          <a:lstStyle/>
          <a:p>
            <a:r>
              <a:rPr lang="en-US" altLang="en-US" sz="3000" dirty="0" err="1"/>
              <a:t>Bài</a:t>
            </a:r>
            <a:r>
              <a:rPr lang="en-US" altLang="en-US" sz="3000" dirty="0"/>
              <a:t> 17. CHƯƠNG TRÌNH MÁY TÍNH (</a:t>
            </a:r>
            <a:r>
              <a:rPr lang="en-US" altLang="en-US" sz="3000" dirty="0" err="1"/>
              <a:t>Tiết</a:t>
            </a:r>
            <a:r>
              <a:rPr lang="en-US" altLang="en-US" sz="3000" dirty="0"/>
              <a:t> 1)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mple">
  <a:themeElements>
    <a:clrScheme name="sample 2">
      <a:dk1>
        <a:srgbClr val="000000"/>
      </a:dk1>
      <a:lt1>
        <a:srgbClr val="FFFFFF"/>
      </a:lt1>
      <a:dk2>
        <a:srgbClr val="0B3191"/>
      </a:dk2>
      <a:lt2>
        <a:srgbClr val="C0C0C0"/>
      </a:lt2>
      <a:accent1>
        <a:srgbClr val="68A6EA"/>
      </a:accent1>
      <a:accent2>
        <a:srgbClr val="00CC99"/>
      </a:accent2>
      <a:accent3>
        <a:srgbClr val="FFFFFF"/>
      </a:accent3>
      <a:accent4>
        <a:srgbClr val="000000"/>
      </a:accent4>
      <a:accent5>
        <a:srgbClr val="B9D0F3"/>
      </a:accent5>
      <a:accent6>
        <a:srgbClr val="00B98A"/>
      </a:accent6>
      <a:hlink>
        <a:srgbClr val="4173F1"/>
      </a:hlink>
      <a:folHlink>
        <a:srgbClr val="A982CA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ample 1">
        <a:dk1>
          <a:srgbClr val="000066"/>
        </a:dk1>
        <a:lt1>
          <a:srgbClr val="FFFFFF"/>
        </a:lt1>
        <a:dk2>
          <a:srgbClr val="175B5B"/>
        </a:dk2>
        <a:lt2>
          <a:srgbClr val="C0C0C0"/>
        </a:lt2>
        <a:accent1>
          <a:srgbClr val="7DB038"/>
        </a:accent1>
        <a:accent2>
          <a:srgbClr val="6CA5D8"/>
        </a:accent2>
        <a:accent3>
          <a:srgbClr val="FFFFFF"/>
        </a:accent3>
        <a:accent4>
          <a:srgbClr val="000056"/>
        </a:accent4>
        <a:accent5>
          <a:srgbClr val="BFD4AE"/>
        </a:accent5>
        <a:accent6>
          <a:srgbClr val="6195C4"/>
        </a:accent6>
        <a:hlink>
          <a:srgbClr val="5D4BC7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00"/>
        </a:dk1>
        <a:lt1>
          <a:srgbClr val="FFFFFF"/>
        </a:lt1>
        <a:dk2>
          <a:srgbClr val="0B3191"/>
        </a:dk2>
        <a:lt2>
          <a:srgbClr val="C0C0C0"/>
        </a:lt2>
        <a:accent1>
          <a:srgbClr val="68A6EA"/>
        </a:accent1>
        <a:accent2>
          <a:srgbClr val="00CC99"/>
        </a:accent2>
        <a:accent3>
          <a:srgbClr val="FFFFFF"/>
        </a:accent3>
        <a:accent4>
          <a:srgbClr val="000000"/>
        </a:accent4>
        <a:accent5>
          <a:srgbClr val="B9D0F3"/>
        </a:accent5>
        <a:accent6>
          <a:srgbClr val="00B98A"/>
        </a:accent6>
        <a:hlink>
          <a:srgbClr val="4173F1"/>
        </a:hlink>
        <a:folHlink>
          <a:srgbClr val="A982C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00"/>
        </a:dk1>
        <a:lt1>
          <a:srgbClr val="FFFFFF"/>
        </a:lt1>
        <a:dk2>
          <a:srgbClr val="500E86"/>
        </a:dk2>
        <a:lt2>
          <a:srgbClr val="B2B2B2"/>
        </a:lt2>
        <a:accent1>
          <a:srgbClr val="3C96C8"/>
        </a:accent1>
        <a:accent2>
          <a:srgbClr val="E2AF52"/>
        </a:accent2>
        <a:accent3>
          <a:srgbClr val="FFFFFF"/>
        </a:accent3>
        <a:accent4>
          <a:srgbClr val="000000"/>
        </a:accent4>
        <a:accent5>
          <a:srgbClr val="AFC9E0"/>
        </a:accent5>
        <a:accent6>
          <a:srgbClr val="CD9E49"/>
        </a:accent6>
        <a:hlink>
          <a:srgbClr val="576CD5"/>
        </a:hlink>
        <a:folHlink>
          <a:srgbClr val="6EBCB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1744</TotalTime>
  <Words>1715</Words>
  <Application>Microsoft Office PowerPoint</Application>
  <PresentationFormat>On-screen Show (4:3)</PresentationFormat>
  <Paragraphs>735</Paragraphs>
  <Slides>21</Slides>
  <Notes>1</Notes>
  <HiddenSlides>0</HiddenSlides>
  <MMClips>1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Tahoma</vt:lpstr>
      <vt:lpstr>Times New Roman</vt:lpstr>
      <vt:lpstr>Verdana</vt:lpstr>
      <vt:lpstr>Wingdings</vt:lpstr>
      <vt:lpstr>Wingdings 2</vt:lpstr>
      <vt:lpstr>sample</vt:lpstr>
      <vt:lpstr>Image</vt:lpstr>
      <vt:lpstr>PowerPoint Presentation</vt:lpstr>
      <vt:lpstr>PowerPoint Presentation</vt:lpstr>
      <vt:lpstr>PowerPoint Presentation</vt:lpstr>
      <vt:lpstr>PowerPoint Presentation</vt:lpstr>
      <vt:lpstr>Bài 17. CHƯƠNG TRÌNH MÁY TÍNH (Tiết 1)</vt:lpstr>
      <vt:lpstr>Bài 17. CHƯƠNG TRÌNH MÁY TÍNH (Tiết 1)</vt:lpstr>
      <vt:lpstr>Bài 17. CHƯƠNG TRÌNH MÁY TÍNH (Tiết 1)</vt:lpstr>
      <vt:lpstr>Bài 17. CHƯƠNG TRÌNH MÁY TÍNH (Tiết 1)</vt:lpstr>
      <vt:lpstr>Bài 17. CHƯƠNG TRÌNH MÁY TÍNH (Tiết 1)</vt:lpstr>
      <vt:lpstr>Bài 17. CHƯƠNG TRÌNH MÁY TÍNH (Tiết 1)</vt:lpstr>
      <vt:lpstr>Bài 17. CHƯƠNG TRÌNH MÁY TÍNH (Tiết 1)</vt:lpstr>
      <vt:lpstr>Bài 17. CHƯƠNG TRÌNH MÁY TÍNH (Tiết 1)</vt:lpstr>
      <vt:lpstr>Bài 17. CHƯƠNG TRÌNH MÁY TÍNH (Tiết 1)</vt:lpstr>
      <vt:lpstr>PowerPoint Presentation</vt:lpstr>
      <vt:lpstr>Bài 17. CHƯƠNG TRÌNH MÁY TÍNH (Tiết 1)</vt:lpstr>
      <vt:lpstr>PowerPoint Presentation</vt:lpstr>
      <vt:lpstr>PowerPoint Presentation</vt:lpstr>
      <vt:lpstr>PowerPoint Presentation</vt:lpstr>
      <vt:lpstr>PowerPoint Presentation</vt:lpstr>
      <vt:lpstr>Bài 17. CHƯƠNG TRÌNH MÁY TÍNH (Tiết 1)</vt:lpstr>
      <vt:lpstr>Bài 17. CHƯƠNG TRÌNH MÁY TÍNH (Tiết 1)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Admin</dc:creator>
  <cp:lastModifiedBy>Dương Ngọc</cp:lastModifiedBy>
  <cp:revision>99</cp:revision>
  <cp:lastPrinted>2025-02-27T02:34:49Z</cp:lastPrinted>
  <dcterms:created xsi:type="dcterms:W3CDTF">2015-11-29T04:15:18Z</dcterms:created>
  <dcterms:modified xsi:type="dcterms:W3CDTF">2025-05-18T09:48:54Z</dcterms:modified>
</cp:coreProperties>
</file>