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30" r:id="rId23"/>
    <p:sldId id="331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D592-3934-D797-F184-D1B56DAFB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8FBE0-B093-1933-D95A-1E5F6FE0A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FEC06-883B-36E9-5D0A-E71FA7657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FF0BD-FCF8-6886-E0FF-2A74D404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59D96-F61A-8A30-4DBF-83FEBD638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78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5E6D-21EA-8EA3-F251-6B323797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C451-E08A-DC51-97DF-5036FDBE4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73A18-B814-0BE8-B27B-82E698D8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0CC35-E696-D00B-0D40-BAC1BA8B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2F0C7-31A8-3136-776B-2AD57F55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1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B759-FBCA-8E97-CF2D-AB814E835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A51D1-F336-50A0-27D4-61624370F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8E3CE-9872-8697-0250-00CDD845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6215-030F-BDB7-F3E8-247847BA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70744-56F8-8BBF-CA4C-27C02E0D0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8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8585-20BB-FC1F-0B85-1237C1F6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689C5-E96A-54E8-926E-6E0DB44BBC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670E24-606C-AB71-F843-5ACC5920E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EA452-81FB-E2BA-A4F8-00D145670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8BC68-DD8B-A0BD-19CB-7124C7247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40035-C5B7-CD82-9AB7-09069D49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68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7A1C7-E934-D13B-60B3-836545B3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45A4A-622A-BF85-4D6D-6A690E942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E5C76-4FDA-6AF3-BF72-CC251A3B6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88FCF6-4A41-CCA5-6C55-FCC8A1192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CA536-C2CC-6AE0-71D2-5BCB96BEF1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2A961-F173-F69C-C132-8DB4CFD3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30ECCC-3023-92DC-29ED-06ACEC1D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A202D5-7DD2-FD2A-8317-3F4E13380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7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F98A-FD64-F920-8848-248451B2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9ED7ED-94C9-EEBA-3E23-144B50D2A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5D0E2-5E11-E0A8-875F-07955982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E65FD-5C54-AF3C-76E5-983B13D76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8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3390F-76C0-F48F-BBB2-4E2B0400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D6B4B8-BF6E-8DAB-BDAF-A3F68F0CF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CBF43-E312-ACCB-9415-6BE3F1733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7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B7298-C20C-E0A3-808A-04D51AF4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2878E-10D7-8F10-6B7B-ACD1696F8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AF55A-0410-AD0D-3023-26D62265B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3BFA3-14D7-F982-8F6E-171B22841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19926-F641-261C-899C-74899C684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7B9BD-36FA-07D0-3676-5F63BF47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7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80E5-3C5A-5C58-B592-E7251039C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D62B4-5552-9647-1CA7-1A8BBFC9E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92577-A3F9-DC7F-3807-197C21502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53F90-4F85-1B19-305D-36F4CA1B7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18DE9-ED86-E5F5-D2A9-1D6775263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05881-0F50-063A-0348-549B26758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3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EF2A-B581-B197-148F-D249ED92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4620E-93A8-786B-F912-65EC48D98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EF528-82C0-278E-ED87-2D7D15BCA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CBF62-2B32-4C58-2483-4CCA32823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87B94-3593-B447-94C3-6A9B862C3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6A877E-8586-7940-4831-4EB8929B8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1C6E1E-AEB6-12A9-128C-EEDC84BD8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A9F16-678B-FBA2-55AF-2E090A27E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58650-4556-4E8C-50BF-0BF40C13E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2F547-8DE2-9A29-8068-021479BC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5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7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02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3"/>
            <a:ext cx="5181600" cy="908051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0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15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24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3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38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45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653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46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76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98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11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7" indent="0">
              <a:buNone/>
              <a:defRPr sz="1333" b="1"/>
            </a:lvl2pPr>
            <a:lvl3pPr marL="609615" indent="0">
              <a:buNone/>
              <a:defRPr sz="1200" b="1"/>
            </a:lvl3pPr>
            <a:lvl4pPr marL="914424" indent="0">
              <a:buNone/>
              <a:defRPr sz="1067" b="1"/>
            </a:lvl4pPr>
            <a:lvl5pPr marL="1219231" indent="0">
              <a:buNone/>
              <a:defRPr sz="1067" b="1"/>
            </a:lvl5pPr>
            <a:lvl6pPr marL="1524038" indent="0">
              <a:buNone/>
              <a:defRPr sz="1067" b="1"/>
            </a:lvl6pPr>
            <a:lvl7pPr marL="1828845" indent="0">
              <a:buNone/>
              <a:defRPr sz="1067" b="1"/>
            </a:lvl7pPr>
            <a:lvl8pPr marL="2133653" indent="0">
              <a:buNone/>
              <a:defRPr sz="1067" b="1"/>
            </a:lvl8pPr>
            <a:lvl9pPr marL="243846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11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7" indent="0">
              <a:buNone/>
              <a:defRPr sz="1333" b="1"/>
            </a:lvl2pPr>
            <a:lvl3pPr marL="609615" indent="0">
              <a:buNone/>
              <a:defRPr sz="1200" b="1"/>
            </a:lvl3pPr>
            <a:lvl4pPr marL="914424" indent="0">
              <a:buNone/>
              <a:defRPr sz="1067" b="1"/>
            </a:lvl4pPr>
            <a:lvl5pPr marL="1219231" indent="0">
              <a:buNone/>
              <a:defRPr sz="1067" b="1"/>
            </a:lvl5pPr>
            <a:lvl6pPr marL="1524038" indent="0">
              <a:buNone/>
              <a:defRPr sz="1067" b="1"/>
            </a:lvl6pPr>
            <a:lvl7pPr marL="1828845" indent="0">
              <a:buNone/>
              <a:defRPr sz="1067" b="1"/>
            </a:lvl7pPr>
            <a:lvl8pPr marL="2133653" indent="0">
              <a:buNone/>
              <a:defRPr sz="1067" b="1"/>
            </a:lvl8pPr>
            <a:lvl9pPr marL="243846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89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64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49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2" y="182035"/>
            <a:ext cx="2005543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70" y="182035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2" y="956737"/>
            <a:ext cx="2005543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07" indent="0">
              <a:buNone/>
              <a:defRPr sz="800"/>
            </a:lvl2pPr>
            <a:lvl3pPr marL="609615" indent="0">
              <a:buNone/>
              <a:defRPr sz="667"/>
            </a:lvl3pPr>
            <a:lvl4pPr marL="914424" indent="0">
              <a:buNone/>
              <a:defRPr sz="600"/>
            </a:lvl4pPr>
            <a:lvl5pPr marL="1219231" indent="0">
              <a:buNone/>
              <a:defRPr sz="600"/>
            </a:lvl5pPr>
            <a:lvl6pPr marL="1524038" indent="0">
              <a:buNone/>
              <a:defRPr sz="600"/>
            </a:lvl6pPr>
            <a:lvl7pPr marL="1828845" indent="0">
              <a:buNone/>
              <a:defRPr sz="600"/>
            </a:lvl7pPr>
            <a:lvl8pPr marL="2133653" indent="0">
              <a:buNone/>
              <a:defRPr sz="600"/>
            </a:lvl8pPr>
            <a:lvl9pPr marL="243846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13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2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07" indent="0">
              <a:buNone/>
              <a:defRPr sz="1867"/>
            </a:lvl2pPr>
            <a:lvl3pPr marL="609615" indent="0">
              <a:buNone/>
              <a:defRPr sz="1600"/>
            </a:lvl3pPr>
            <a:lvl4pPr marL="914424" indent="0">
              <a:buNone/>
              <a:defRPr sz="1333"/>
            </a:lvl4pPr>
            <a:lvl5pPr marL="1219231" indent="0">
              <a:buNone/>
              <a:defRPr sz="1333"/>
            </a:lvl5pPr>
            <a:lvl6pPr marL="1524038" indent="0">
              <a:buNone/>
              <a:defRPr sz="1333"/>
            </a:lvl6pPr>
            <a:lvl7pPr marL="1828845" indent="0">
              <a:buNone/>
              <a:defRPr sz="1333"/>
            </a:lvl7pPr>
            <a:lvl8pPr marL="2133653" indent="0">
              <a:buNone/>
              <a:defRPr sz="1333"/>
            </a:lvl8pPr>
            <a:lvl9pPr marL="243846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7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07" indent="0">
              <a:buNone/>
              <a:defRPr sz="800"/>
            </a:lvl2pPr>
            <a:lvl3pPr marL="609615" indent="0">
              <a:buNone/>
              <a:defRPr sz="667"/>
            </a:lvl3pPr>
            <a:lvl4pPr marL="914424" indent="0">
              <a:buNone/>
              <a:defRPr sz="600"/>
            </a:lvl4pPr>
            <a:lvl5pPr marL="1219231" indent="0">
              <a:buNone/>
              <a:defRPr sz="600"/>
            </a:lvl5pPr>
            <a:lvl6pPr marL="1524038" indent="0">
              <a:buNone/>
              <a:defRPr sz="600"/>
            </a:lvl6pPr>
            <a:lvl7pPr marL="1828845" indent="0">
              <a:buNone/>
              <a:defRPr sz="600"/>
            </a:lvl7pPr>
            <a:lvl8pPr marL="2133653" indent="0">
              <a:buNone/>
              <a:defRPr sz="600"/>
            </a:lvl8pPr>
            <a:lvl9pPr marL="243846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9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99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4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4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5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0433C2-2562-EEFD-EC97-EB5A9413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B8B0F-AA08-1C00-5F17-AACA49905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718C-CF52-DA4B-4097-1E8C9D1A7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89478-C127-437E-A490-160AF56372E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AD58A-D7DA-1915-99B4-41A953B0D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8AA43-C6B8-AD57-3C6C-AFDD5B951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8A001-A038-4E7C-A011-66E709DD7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97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70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70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70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4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15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609615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13" indent="-190506" algn="l" defTabSz="609615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20" indent="-152404" algn="l" defTabSz="6096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27" indent="-152404" algn="l" defTabSz="609615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indent="-152404" algn="l" defTabSz="609615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42" indent="-152404" algn="l" defTabSz="60961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49" indent="-152404" algn="l" defTabSz="60961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058" indent="-152404" algn="l" defTabSz="60961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866" indent="-152404" algn="l" defTabSz="60961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07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15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24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31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38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45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653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462" algn="l" defTabSz="60961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B6ED1FE-7C8C-63B3-25BC-DD5CDE85C8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D2957D-CFD0-8CB6-0FD1-CD824EC70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643" y="240650"/>
            <a:ext cx="1233973" cy="123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64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09202C53-5C48-1250-67CD-53BBF26347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81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CE7128A-2B93-E3BA-4BE1-A427124DD8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8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612F0C4-0BD2-DC77-3723-05C855E810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0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5FAC91F8-963F-3118-3DFC-37673DF2B5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5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1D08FDA-5B06-B7FA-5A79-2C653DCE08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57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7C32249D-9B1B-F7EB-838B-E0BB4C81F2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70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28C5A72A-CA12-6F77-4E34-348F221F3B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76E2CEA-C1F7-42C6-9ED9-9A42794DC3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03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167DC509-D7E5-ADD0-BA36-36AE68EE54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26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A6E94AEA-9597-0F16-7977-320AE13800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0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41B0F5E8-B42A-4EA1-328E-171667B1BF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45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681AEA6-6871-98EB-35E5-15722DC81E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0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A758B9B-58A9-CCDA-371C-4B6A8E7392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61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CBB19ED0-78AF-4A31-018F-3BBCDE3D46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0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A3BEB6C2-3FA0-E8C9-0D0F-83BA7CD388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17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0B094736-B3B6-E682-20D5-DE9D98000C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83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02F66B0B-FCCC-2EAA-9DBE-67BE628078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54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E10A1092-041B-A3D8-6936-7B84245F5E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0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42702793-713A-2542-776C-59F20223E3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54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5D110-98A0-3F62-5920-ED735D36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3D2DDD-5945-B66B-24E2-CAA28DB1A00E}"/>
              </a:ext>
            </a:extLst>
          </p:cNvPr>
          <p:cNvSpPr txBox="1"/>
          <p:nvPr/>
        </p:nvSpPr>
        <p:spPr>
          <a:xfrm>
            <a:off x="1425140" y="3762833"/>
            <a:ext cx="97155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Link xem và tải: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https://tailieugiaovien.edu.vn/subject_lesson/tin-hoc-9/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E2CE83-F5EB-6392-493D-D02E2197B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40" y="1033064"/>
            <a:ext cx="10882303" cy="2395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CE8682-8A7D-86BD-8953-E210CA62D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627" y="5621097"/>
            <a:ext cx="10138527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2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91F77-BD64-5650-95BA-44F15D9F4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038D20-3C18-9DC8-5E85-30BF971F9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207274"/>
            <a:ext cx="10493313" cy="630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6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F6581DA1-08FA-4EEA-6AD9-F6B5EC8542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67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976B34D3-5668-1767-63DC-E6BEEF613C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09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2B543329-F6A1-0507-D223-0954F9FB5E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8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E5AE6006-D3A9-F198-74C6-06D8072A79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29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A6D2FE01-271F-B9D3-6183-F7C3E3E736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54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AD688E58-C7FA-F8AA-D78E-E9F407A77D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65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4CBBC5A2-E184-C274-B77C-7E0713BDAD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85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07B3E220-FC1A-FFAA-54E7-C1EE56ADD9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47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A757E801-1878-4F8D-CFF6-52852D1236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08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E62AB8FD-B795-DCDE-F268-6FDEA9BDBD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83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CD536EA1-C26C-54C3-F42B-23576E99E6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28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9CAB8A8E-B181-B6B7-9BD5-240DAABFE2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57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D04F0CAE-8475-9C3F-3C7F-C8FAD5BAD4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95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A2C5AC23-E81B-F93E-4064-07EFA98017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70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4726E2C3-9B0B-4C33-C0E0-43DB5F975B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25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74E4B90F-60F0-2C21-83A2-C4BBD298FF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236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3DA349EE-3BED-3DC9-8E09-DFF2CC9C8D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7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</Words>
  <Application>Microsoft Office PowerPoint</Application>
  <PresentationFormat>Widescreen</PresentationFormat>
  <Paragraphs>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Dương Ngọc</cp:lastModifiedBy>
  <cp:revision>3</cp:revision>
  <dcterms:created xsi:type="dcterms:W3CDTF">2025-04-25T07:53:10Z</dcterms:created>
  <dcterms:modified xsi:type="dcterms:W3CDTF">2025-05-18T09:48:25Z</dcterms:modified>
</cp:coreProperties>
</file>