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media/audio2.wav" ContentType="audio/x-wav"/>
  <Override PartName="/ppt/media/audio3.wav" ContentType="audio/x-wav"/>
  <Override PartName="/ppt/media/audio4.wav" ContentType="audio/x-wav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5" r:id="rId3"/>
  </p:sldMasterIdLst>
  <p:notesMasterIdLst>
    <p:notesMasterId r:id="rId20"/>
  </p:notesMasterIdLst>
  <p:sldIdLst>
    <p:sldId id="257" r:id="rId4"/>
    <p:sldId id="301" r:id="rId5"/>
    <p:sldId id="296" r:id="rId6"/>
    <p:sldId id="273" r:id="rId7"/>
    <p:sldId id="274" r:id="rId8"/>
    <p:sldId id="275" r:id="rId9"/>
    <p:sldId id="297" r:id="rId10"/>
    <p:sldId id="260" r:id="rId11"/>
    <p:sldId id="261" r:id="rId12"/>
    <p:sldId id="262" r:id="rId13"/>
    <p:sldId id="263" r:id="rId14"/>
    <p:sldId id="266" r:id="rId15"/>
    <p:sldId id="298" r:id="rId16"/>
    <p:sldId id="299" r:id="rId17"/>
    <p:sldId id="300" r:id="rId18"/>
    <p:sldId id="269" r:id="rId1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99CC"/>
    <a:srgbClr val="CCFFFF"/>
    <a:srgbClr val="78B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82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A34F4-3EEF-43DB-9D69-4F744864D59B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42D26-515D-4DAA-8B15-40F9DE540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25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44AB91-A8C2-45A2-A8DC-9C24C78B8D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78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42D26-515D-4DAA-8B15-40F9DE540A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61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EB4BDB-835A-47B0-8230-C905277D72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298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29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02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987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bg>
      <p:bgPr>
        <a:solidFill>
          <a:srgbClr val="D9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5F2641-ED2D-44BF-8D69-8EA793CDE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78C2-8230-4221-A6A9-C20F8CBCB151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F5F253-81BC-4F9F-AA6A-5F9BFDAFC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984BAD-3F23-4E8C-8D55-8272F392A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FE8C-04CB-4CBE-8347-2D9A6B30A44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09F039D0-6FA3-4BFF-8132-9465F88BC870}"/>
              </a:ext>
            </a:extLst>
          </p:cNvPr>
          <p:cNvGrpSpPr/>
          <p:nvPr userDrawn="1"/>
        </p:nvGrpSpPr>
        <p:grpSpPr>
          <a:xfrm>
            <a:off x="-133351" y="9242453"/>
            <a:ext cx="18421352" cy="4433888"/>
            <a:chOff x="-7938" y="4144963"/>
            <a:chExt cx="12280901" cy="29559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E991E0F-F379-42FC-807F-38402ACCE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144963"/>
              <a:ext cx="12280901" cy="2198687"/>
            </a:xfrm>
            <a:custGeom>
              <a:avLst/>
              <a:gdLst>
                <a:gd name="T0" fmla="*/ 1696 w 1696"/>
                <a:gd name="T1" fmla="*/ 31 h 302"/>
                <a:gd name="T2" fmla="*/ 1640 w 1696"/>
                <a:gd name="T3" fmla="*/ 0 h 302"/>
                <a:gd name="T4" fmla="*/ 1568 w 1696"/>
                <a:gd name="T5" fmla="*/ 33 h 302"/>
                <a:gd name="T6" fmla="*/ 1496 w 1696"/>
                <a:gd name="T7" fmla="*/ 0 h 302"/>
                <a:gd name="T8" fmla="*/ 1424 w 1696"/>
                <a:gd name="T9" fmla="*/ 33 h 302"/>
                <a:gd name="T10" fmla="*/ 1352 w 1696"/>
                <a:gd name="T11" fmla="*/ 0 h 302"/>
                <a:gd name="T12" fmla="*/ 1280 w 1696"/>
                <a:gd name="T13" fmla="*/ 33 h 302"/>
                <a:gd name="T14" fmla="*/ 1208 w 1696"/>
                <a:gd name="T15" fmla="*/ 0 h 302"/>
                <a:gd name="T16" fmla="*/ 1136 w 1696"/>
                <a:gd name="T17" fmla="*/ 33 h 302"/>
                <a:gd name="T18" fmla="*/ 1064 w 1696"/>
                <a:gd name="T19" fmla="*/ 0 h 302"/>
                <a:gd name="T20" fmla="*/ 992 w 1696"/>
                <a:gd name="T21" fmla="*/ 33 h 302"/>
                <a:gd name="T22" fmla="*/ 920 w 1696"/>
                <a:gd name="T23" fmla="*/ 0 h 302"/>
                <a:gd name="T24" fmla="*/ 848 w 1696"/>
                <a:gd name="T25" fmla="*/ 33 h 302"/>
                <a:gd name="T26" fmla="*/ 776 w 1696"/>
                <a:gd name="T27" fmla="*/ 0 h 302"/>
                <a:gd name="T28" fmla="*/ 705 w 1696"/>
                <a:gd name="T29" fmla="*/ 33 h 302"/>
                <a:gd name="T30" fmla="*/ 633 w 1696"/>
                <a:gd name="T31" fmla="*/ 0 h 302"/>
                <a:gd name="T32" fmla="*/ 561 w 1696"/>
                <a:gd name="T33" fmla="*/ 33 h 302"/>
                <a:gd name="T34" fmla="*/ 489 w 1696"/>
                <a:gd name="T35" fmla="*/ 0 h 302"/>
                <a:gd name="T36" fmla="*/ 417 w 1696"/>
                <a:gd name="T37" fmla="*/ 33 h 302"/>
                <a:gd name="T38" fmla="*/ 345 w 1696"/>
                <a:gd name="T39" fmla="*/ 0 h 302"/>
                <a:gd name="T40" fmla="*/ 273 w 1696"/>
                <a:gd name="T41" fmla="*/ 33 h 302"/>
                <a:gd name="T42" fmla="*/ 201 w 1696"/>
                <a:gd name="T43" fmla="*/ 0 h 302"/>
                <a:gd name="T44" fmla="*/ 129 w 1696"/>
                <a:gd name="T45" fmla="*/ 33 h 302"/>
                <a:gd name="T46" fmla="*/ 57 w 1696"/>
                <a:gd name="T47" fmla="*/ 0 h 302"/>
                <a:gd name="T48" fmla="*/ 0 w 1696"/>
                <a:gd name="T49" fmla="*/ 31 h 302"/>
                <a:gd name="T50" fmla="*/ 0 w 1696"/>
                <a:gd name="T51" fmla="*/ 302 h 302"/>
                <a:gd name="T52" fmla="*/ 1696 w 1696"/>
                <a:gd name="T53" fmla="*/ 302 h 302"/>
                <a:gd name="T54" fmla="*/ 1696 w 1696"/>
                <a:gd name="T55" fmla="*/ 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2">
                  <a:moveTo>
                    <a:pt x="1696" y="31"/>
                  </a:moveTo>
                  <a:cubicBezTo>
                    <a:pt x="1673" y="28"/>
                    <a:pt x="1652" y="16"/>
                    <a:pt x="1640" y="0"/>
                  </a:cubicBezTo>
                  <a:cubicBezTo>
                    <a:pt x="1625" y="20"/>
                    <a:pt x="1599" y="33"/>
                    <a:pt x="1568" y="33"/>
                  </a:cubicBezTo>
                  <a:cubicBezTo>
                    <a:pt x="1538" y="33"/>
                    <a:pt x="1511" y="20"/>
                    <a:pt x="1496" y="0"/>
                  </a:cubicBezTo>
                  <a:cubicBezTo>
                    <a:pt x="1481" y="20"/>
                    <a:pt x="1455" y="33"/>
                    <a:pt x="1424" y="33"/>
                  </a:cubicBezTo>
                  <a:cubicBezTo>
                    <a:pt x="1394" y="33"/>
                    <a:pt x="1367" y="20"/>
                    <a:pt x="1352" y="0"/>
                  </a:cubicBezTo>
                  <a:cubicBezTo>
                    <a:pt x="1337" y="20"/>
                    <a:pt x="1311" y="33"/>
                    <a:pt x="1280" y="33"/>
                  </a:cubicBezTo>
                  <a:cubicBezTo>
                    <a:pt x="1250" y="33"/>
                    <a:pt x="1223" y="20"/>
                    <a:pt x="1208" y="0"/>
                  </a:cubicBezTo>
                  <a:cubicBezTo>
                    <a:pt x="1193" y="20"/>
                    <a:pt x="1167" y="33"/>
                    <a:pt x="1136" y="33"/>
                  </a:cubicBezTo>
                  <a:cubicBezTo>
                    <a:pt x="1106" y="33"/>
                    <a:pt x="1079" y="20"/>
                    <a:pt x="1064" y="0"/>
                  </a:cubicBezTo>
                  <a:cubicBezTo>
                    <a:pt x="1049" y="20"/>
                    <a:pt x="1023" y="33"/>
                    <a:pt x="992" y="33"/>
                  </a:cubicBezTo>
                  <a:cubicBezTo>
                    <a:pt x="962" y="33"/>
                    <a:pt x="935" y="20"/>
                    <a:pt x="920" y="0"/>
                  </a:cubicBezTo>
                  <a:cubicBezTo>
                    <a:pt x="905" y="20"/>
                    <a:pt x="879" y="33"/>
                    <a:pt x="848" y="33"/>
                  </a:cubicBezTo>
                  <a:cubicBezTo>
                    <a:pt x="818" y="33"/>
                    <a:pt x="791" y="20"/>
                    <a:pt x="776" y="0"/>
                  </a:cubicBezTo>
                  <a:cubicBezTo>
                    <a:pt x="762" y="20"/>
                    <a:pt x="735" y="33"/>
                    <a:pt x="705" y="33"/>
                  </a:cubicBezTo>
                  <a:cubicBezTo>
                    <a:pt x="674" y="33"/>
                    <a:pt x="648" y="20"/>
                    <a:pt x="633" y="0"/>
                  </a:cubicBezTo>
                  <a:cubicBezTo>
                    <a:pt x="618" y="20"/>
                    <a:pt x="591" y="33"/>
                    <a:pt x="561" y="33"/>
                  </a:cubicBezTo>
                  <a:cubicBezTo>
                    <a:pt x="530" y="33"/>
                    <a:pt x="504" y="20"/>
                    <a:pt x="489" y="0"/>
                  </a:cubicBezTo>
                  <a:cubicBezTo>
                    <a:pt x="474" y="20"/>
                    <a:pt x="447" y="33"/>
                    <a:pt x="417" y="33"/>
                  </a:cubicBezTo>
                  <a:cubicBezTo>
                    <a:pt x="386" y="33"/>
                    <a:pt x="360" y="20"/>
                    <a:pt x="345" y="0"/>
                  </a:cubicBezTo>
                  <a:cubicBezTo>
                    <a:pt x="330" y="20"/>
                    <a:pt x="303" y="33"/>
                    <a:pt x="273" y="33"/>
                  </a:cubicBezTo>
                  <a:cubicBezTo>
                    <a:pt x="242" y="33"/>
                    <a:pt x="216" y="20"/>
                    <a:pt x="201" y="0"/>
                  </a:cubicBezTo>
                  <a:cubicBezTo>
                    <a:pt x="186" y="20"/>
                    <a:pt x="159" y="33"/>
                    <a:pt x="129" y="33"/>
                  </a:cubicBezTo>
                  <a:cubicBezTo>
                    <a:pt x="98" y="33"/>
                    <a:pt x="72" y="20"/>
                    <a:pt x="57" y="0"/>
                  </a:cubicBezTo>
                  <a:cubicBezTo>
                    <a:pt x="44" y="16"/>
                    <a:pt x="24" y="28"/>
                    <a:pt x="0" y="3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696" y="302"/>
                    <a:pt x="1696" y="302"/>
                    <a:pt x="1696" y="302"/>
                  </a:cubicBezTo>
                  <a:lnTo>
                    <a:pt x="1696" y="31"/>
                  </a:lnTo>
                  <a:close/>
                </a:path>
              </a:pathLst>
            </a:custGeom>
            <a:solidFill>
              <a:srgbClr val="41CF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0" name="AutoShape 11">
              <a:extLst>
                <a:ext uri="{FF2B5EF4-FFF2-40B4-BE49-F238E27FC236}">
                  <a16:creationId xmlns:a16="http://schemas.microsoft.com/office/drawing/2014/main" id="{6CC12EB5-44CF-488D-88A6-0443461B0DF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918075"/>
              <a:ext cx="12272963" cy="218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1" name="AutoShape 15">
              <a:extLst>
                <a:ext uri="{FF2B5EF4-FFF2-40B4-BE49-F238E27FC236}">
                  <a16:creationId xmlns:a16="http://schemas.microsoft.com/office/drawing/2014/main" id="{BF7F0FD9-BE50-4EB2-80A0-A73AA92BA3B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652963"/>
              <a:ext cx="12272963" cy="2205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2" name="AutoShape 19">
              <a:extLst>
                <a:ext uri="{FF2B5EF4-FFF2-40B4-BE49-F238E27FC236}">
                  <a16:creationId xmlns:a16="http://schemas.microsoft.com/office/drawing/2014/main" id="{8A8C74F6-8670-41E9-9666-62036CE8F6D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4425950"/>
              <a:ext cx="12272963" cy="218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4B794641-93B5-426F-820E-FF98E1A35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418012"/>
              <a:ext cx="12280901" cy="2190751"/>
            </a:xfrm>
            <a:custGeom>
              <a:avLst/>
              <a:gdLst>
                <a:gd name="T0" fmla="*/ 1696 w 1696"/>
                <a:gd name="T1" fmla="*/ 7 h 301"/>
                <a:gd name="T2" fmla="*/ 1631 w 1696"/>
                <a:gd name="T3" fmla="*/ 32 h 301"/>
                <a:gd name="T4" fmla="*/ 1559 w 1696"/>
                <a:gd name="T5" fmla="*/ 0 h 301"/>
                <a:gd name="T6" fmla="*/ 1487 w 1696"/>
                <a:gd name="T7" fmla="*/ 32 h 301"/>
                <a:gd name="T8" fmla="*/ 1415 w 1696"/>
                <a:gd name="T9" fmla="*/ 0 h 301"/>
                <a:gd name="T10" fmla="*/ 1343 w 1696"/>
                <a:gd name="T11" fmla="*/ 32 h 301"/>
                <a:gd name="T12" fmla="*/ 1271 w 1696"/>
                <a:gd name="T13" fmla="*/ 0 h 301"/>
                <a:gd name="T14" fmla="*/ 1199 w 1696"/>
                <a:gd name="T15" fmla="*/ 32 h 301"/>
                <a:gd name="T16" fmla="*/ 1127 w 1696"/>
                <a:gd name="T17" fmla="*/ 0 h 301"/>
                <a:gd name="T18" fmla="*/ 1055 w 1696"/>
                <a:gd name="T19" fmla="*/ 32 h 301"/>
                <a:gd name="T20" fmla="*/ 983 w 1696"/>
                <a:gd name="T21" fmla="*/ 0 h 301"/>
                <a:gd name="T22" fmla="*/ 911 w 1696"/>
                <a:gd name="T23" fmla="*/ 32 h 301"/>
                <a:gd name="T24" fmla="*/ 839 w 1696"/>
                <a:gd name="T25" fmla="*/ 0 h 301"/>
                <a:gd name="T26" fmla="*/ 767 w 1696"/>
                <a:gd name="T27" fmla="*/ 32 h 301"/>
                <a:gd name="T28" fmla="*/ 695 w 1696"/>
                <a:gd name="T29" fmla="*/ 0 h 301"/>
                <a:gd name="T30" fmla="*/ 623 w 1696"/>
                <a:gd name="T31" fmla="*/ 32 h 301"/>
                <a:gd name="T32" fmla="*/ 551 w 1696"/>
                <a:gd name="T33" fmla="*/ 0 h 301"/>
                <a:gd name="T34" fmla="*/ 479 w 1696"/>
                <a:gd name="T35" fmla="*/ 32 h 301"/>
                <a:gd name="T36" fmla="*/ 407 w 1696"/>
                <a:gd name="T37" fmla="*/ 0 h 301"/>
                <a:gd name="T38" fmla="*/ 335 w 1696"/>
                <a:gd name="T39" fmla="*/ 32 h 301"/>
                <a:gd name="T40" fmla="*/ 264 w 1696"/>
                <a:gd name="T41" fmla="*/ 0 h 301"/>
                <a:gd name="T42" fmla="*/ 192 w 1696"/>
                <a:gd name="T43" fmla="*/ 32 h 301"/>
                <a:gd name="T44" fmla="*/ 120 w 1696"/>
                <a:gd name="T45" fmla="*/ 0 h 301"/>
                <a:gd name="T46" fmla="*/ 48 w 1696"/>
                <a:gd name="T47" fmla="*/ 32 h 301"/>
                <a:gd name="T48" fmla="*/ 0 w 1696"/>
                <a:gd name="T49" fmla="*/ 20 h 301"/>
                <a:gd name="T50" fmla="*/ 0 w 1696"/>
                <a:gd name="T51" fmla="*/ 301 h 301"/>
                <a:gd name="T52" fmla="*/ 1696 w 1696"/>
                <a:gd name="T53" fmla="*/ 301 h 301"/>
                <a:gd name="T54" fmla="*/ 1696 w 1696"/>
                <a:gd name="T55" fmla="*/ 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1">
                  <a:moveTo>
                    <a:pt x="1696" y="7"/>
                  </a:moveTo>
                  <a:cubicBezTo>
                    <a:pt x="1681" y="22"/>
                    <a:pt x="1657" y="32"/>
                    <a:pt x="1631" y="32"/>
                  </a:cubicBezTo>
                  <a:cubicBezTo>
                    <a:pt x="1601" y="32"/>
                    <a:pt x="1574" y="19"/>
                    <a:pt x="1559" y="0"/>
                  </a:cubicBezTo>
                  <a:cubicBezTo>
                    <a:pt x="1544" y="19"/>
                    <a:pt x="1517" y="32"/>
                    <a:pt x="1487" y="32"/>
                  </a:cubicBezTo>
                  <a:cubicBezTo>
                    <a:pt x="1457" y="32"/>
                    <a:pt x="1430" y="19"/>
                    <a:pt x="1415" y="0"/>
                  </a:cubicBezTo>
                  <a:cubicBezTo>
                    <a:pt x="1400" y="19"/>
                    <a:pt x="1373" y="32"/>
                    <a:pt x="1343" y="32"/>
                  </a:cubicBezTo>
                  <a:cubicBezTo>
                    <a:pt x="1313" y="32"/>
                    <a:pt x="1286" y="19"/>
                    <a:pt x="1271" y="0"/>
                  </a:cubicBezTo>
                  <a:cubicBezTo>
                    <a:pt x="1256" y="19"/>
                    <a:pt x="1229" y="32"/>
                    <a:pt x="1199" y="32"/>
                  </a:cubicBezTo>
                  <a:cubicBezTo>
                    <a:pt x="1169" y="32"/>
                    <a:pt x="1142" y="19"/>
                    <a:pt x="1127" y="0"/>
                  </a:cubicBezTo>
                  <a:cubicBezTo>
                    <a:pt x="1112" y="19"/>
                    <a:pt x="1086" y="32"/>
                    <a:pt x="1055" y="32"/>
                  </a:cubicBezTo>
                  <a:cubicBezTo>
                    <a:pt x="1025" y="32"/>
                    <a:pt x="998" y="19"/>
                    <a:pt x="983" y="0"/>
                  </a:cubicBezTo>
                  <a:cubicBezTo>
                    <a:pt x="968" y="19"/>
                    <a:pt x="942" y="32"/>
                    <a:pt x="911" y="32"/>
                  </a:cubicBezTo>
                  <a:cubicBezTo>
                    <a:pt x="881" y="32"/>
                    <a:pt x="854" y="19"/>
                    <a:pt x="839" y="0"/>
                  </a:cubicBezTo>
                  <a:cubicBezTo>
                    <a:pt x="824" y="19"/>
                    <a:pt x="798" y="32"/>
                    <a:pt x="767" y="32"/>
                  </a:cubicBezTo>
                  <a:cubicBezTo>
                    <a:pt x="737" y="32"/>
                    <a:pt x="710" y="19"/>
                    <a:pt x="695" y="0"/>
                  </a:cubicBezTo>
                  <a:cubicBezTo>
                    <a:pt x="680" y="19"/>
                    <a:pt x="654" y="32"/>
                    <a:pt x="623" y="32"/>
                  </a:cubicBezTo>
                  <a:cubicBezTo>
                    <a:pt x="593" y="32"/>
                    <a:pt x="566" y="19"/>
                    <a:pt x="551" y="0"/>
                  </a:cubicBezTo>
                  <a:cubicBezTo>
                    <a:pt x="536" y="19"/>
                    <a:pt x="510" y="32"/>
                    <a:pt x="479" y="32"/>
                  </a:cubicBezTo>
                  <a:cubicBezTo>
                    <a:pt x="449" y="32"/>
                    <a:pt x="422" y="19"/>
                    <a:pt x="407" y="0"/>
                  </a:cubicBezTo>
                  <a:cubicBezTo>
                    <a:pt x="392" y="19"/>
                    <a:pt x="366" y="32"/>
                    <a:pt x="335" y="32"/>
                  </a:cubicBezTo>
                  <a:cubicBezTo>
                    <a:pt x="305" y="32"/>
                    <a:pt x="278" y="19"/>
                    <a:pt x="264" y="0"/>
                  </a:cubicBezTo>
                  <a:cubicBezTo>
                    <a:pt x="249" y="19"/>
                    <a:pt x="222" y="32"/>
                    <a:pt x="192" y="32"/>
                  </a:cubicBezTo>
                  <a:cubicBezTo>
                    <a:pt x="161" y="32"/>
                    <a:pt x="135" y="19"/>
                    <a:pt x="120" y="0"/>
                  </a:cubicBezTo>
                  <a:cubicBezTo>
                    <a:pt x="105" y="19"/>
                    <a:pt x="78" y="32"/>
                    <a:pt x="48" y="32"/>
                  </a:cubicBezTo>
                  <a:cubicBezTo>
                    <a:pt x="30" y="32"/>
                    <a:pt x="14" y="28"/>
                    <a:pt x="0" y="20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1696" y="301"/>
                    <a:pt x="1696" y="301"/>
                    <a:pt x="1696" y="301"/>
                  </a:cubicBezTo>
                  <a:lnTo>
                    <a:pt x="1696" y="7"/>
                  </a:lnTo>
                  <a:close/>
                </a:path>
              </a:pathLst>
            </a:custGeom>
            <a:solidFill>
              <a:srgbClr val="54E0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4316789D-6B22-4A5F-B33F-57BB8180B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652963"/>
              <a:ext cx="12280901" cy="2198687"/>
            </a:xfrm>
            <a:custGeom>
              <a:avLst/>
              <a:gdLst>
                <a:gd name="T0" fmla="*/ 1696 w 1696"/>
                <a:gd name="T1" fmla="*/ 31 h 302"/>
                <a:gd name="T2" fmla="*/ 1640 w 1696"/>
                <a:gd name="T3" fmla="*/ 0 h 302"/>
                <a:gd name="T4" fmla="*/ 1568 w 1696"/>
                <a:gd name="T5" fmla="*/ 33 h 302"/>
                <a:gd name="T6" fmla="*/ 1496 w 1696"/>
                <a:gd name="T7" fmla="*/ 0 h 302"/>
                <a:gd name="T8" fmla="*/ 1424 w 1696"/>
                <a:gd name="T9" fmla="*/ 33 h 302"/>
                <a:gd name="T10" fmla="*/ 1352 w 1696"/>
                <a:gd name="T11" fmla="*/ 0 h 302"/>
                <a:gd name="T12" fmla="*/ 1280 w 1696"/>
                <a:gd name="T13" fmla="*/ 33 h 302"/>
                <a:gd name="T14" fmla="*/ 1208 w 1696"/>
                <a:gd name="T15" fmla="*/ 0 h 302"/>
                <a:gd name="T16" fmla="*/ 1136 w 1696"/>
                <a:gd name="T17" fmla="*/ 33 h 302"/>
                <a:gd name="T18" fmla="*/ 1064 w 1696"/>
                <a:gd name="T19" fmla="*/ 0 h 302"/>
                <a:gd name="T20" fmla="*/ 992 w 1696"/>
                <a:gd name="T21" fmla="*/ 33 h 302"/>
                <a:gd name="T22" fmla="*/ 920 w 1696"/>
                <a:gd name="T23" fmla="*/ 0 h 302"/>
                <a:gd name="T24" fmla="*/ 848 w 1696"/>
                <a:gd name="T25" fmla="*/ 33 h 302"/>
                <a:gd name="T26" fmla="*/ 776 w 1696"/>
                <a:gd name="T27" fmla="*/ 0 h 302"/>
                <a:gd name="T28" fmla="*/ 705 w 1696"/>
                <a:gd name="T29" fmla="*/ 33 h 302"/>
                <a:gd name="T30" fmla="*/ 633 w 1696"/>
                <a:gd name="T31" fmla="*/ 0 h 302"/>
                <a:gd name="T32" fmla="*/ 561 w 1696"/>
                <a:gd name="T33" fmla="*/ 33 h 302"/>
                <a:gd name="T34" fmla="*/ 489 w 1696"/>
                <a:gd name="T35" fmla="*/ 0 h 302"/>
                <a:gd name="T36" fmla="*/ 417 w 1696"/>
                <a:gd name="T37" fmla="*/ 33 h 302"/>
                <a:gd name="T38" fmla="*/ 345 w 1696"/>
                <a:gd name="T39" fmla="*/ 0 h 302"/>
                <a:gd name="T40" fmla="*/ 273 w 1696"/>
                <a:gd name="T41" fmla="*/ 33 h 302"/>
                <a:gd name="T42" fmla="*/ 201 w 1696"/>
                <a:gd name="T43" fmla="*/ 0 h 302"/>
                <a:gd name="T44" fmla="*/ 129 w 1696"/>
                <a:gd name="T45" fmla="*/ 33 h 302"/>
                <a:gd name="T46" fmla="*/ 57 w 1696"/>
                <a:gd name="T47" fmla="*/ 0 h 302"/>
                <a:gd name="T48" fmla="*/ 0 w 1696"/>
                <a:gd name="T49" fmla="*/ 31 h 302"/>
                <a:gd name="T50" fmla="*/ 0 w 1696"/>
                <a:gd name="T51" fmla="*/ 302 h 302"/>
                <a:gd name="T52" fmla="*/ 1696 w 1696"/>
                <a:gd name="T53" fmla="*/ 302 h 302"/>
                <a:gd name="T54" fmla="*/ 1696 w 1696"/>
                <a:gd name="T55" fmla="*/ 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2">
                  <a:moveTo>
                    <a:pt x="1696" y="31"/>
                  </a:moveTo>
                  <a:cubicBezTo>
                    <a:pt x="1673" y="28"/>
                    <a:pt x="1652" y="16"/>
                    <a:pt x="1640" y="0"/>
                  </a:cubicBezTo>
                  <a:cubicBezTo>
                    <a:pt x="1625" y="20"/>
                    <a:pt x="1599" y="33"/>
                    <a:pt x="1568" y="33"/>
                  </a:cubicBezTo>
                  <a:cubicBezTo>
                    <a:pt x="1538" y="33"/>
                    <a:pt x="1511" y="20"/>
                    <a:pt x="1496" y="0"/>
                  </a:cubicBezTo>
                  <a:cubicBezTo>
                    <a:pt x="1481" y="20"/>
                    <a:pt x="1455" y="33"/>
                    <a:pt x="1424" y="33"/>
                  </a:cubicBezTo>
                  <a:cubicBezTo>
                    <a:pt x="1394" y="33"/>
                    <a:pt x="1367" y="20"/>
                    <a:pt x="1352" y="0"/>
                  </a:cubicBezTo>
                  <a:cubicBezTo>
                    <a:pt x="1337" y="20"/>
                    <a:pt x="1311" y="33"/>
                    <a:pt x="1280" y="33"/>
                  </a:cubicBezTo>
                  <a:cubicBezTo>
                    <a:pt x="1250" y="33"/>
                    <a:pt x="1223" y="20"/>
                    <a:pt x="1208" y="0"/>
                  </a:cubicBezTo>
                  <a:cubicBezTo>
                    <a:pt x="1193" y="20"/>
                    <a:pt x="1167" y="33"/>
                    <a:pt x="1136" y="33"/>
                  </a:cubicBezTo>
                  <a:cubicBezTo>
                    <a:pt x="1106" y="33"/>
                    <a:pt x="1079" y="20"/>
                    <a:pt x="1064" y="0"/>
                  </a:cubicBezTo>
                  <a:cubicBezTo>
                    <a:pt x="1049" y="20"/>
                    <a:pt x="1023" y="33"/>
                    <a:pt x="992" y="33"/>
                  </a:cubicBezTo>
                  <a:cubicBezTo>
                    <a:pt x="962" y="33"/>
                    <a:pt x="935" y="20"/>
                    <a:pt x="920" y="0"/>
                  </a:cubicBezTo>
                  <a:cubicBezTo>
                    <a:pt x="905" y="20"/>
                    <a:pt x="879" y="33"/>
                    <a:pt x="848" y="33"/>
                  </a:cubicBezTo>
                  <a:cubicBezTo>
                    <a:pt x="818" y="33"/>
                    <a:pt x="791" y="20"/>
                    <a:pt x="776" y="0"/>
                  </a:cubicBezTo>
                  <a:cubicBezTo>
                    <a:pt x="762" y="20"/>
                    <a:pt x="735" y="33"/>
                    <a:pt x="705" y="33"/>
                  </a:cubicBezTo>
                  <a:cubicBezTo>
                    <a:pt x="674" y="33"/>
                    <a:pt x="648" y="20"/>
                    <a:pt x="633" y="0"/>
                  </a:cubicBezTo>
                  <a:cubicBezTo>
                    <a:pt x="618" y="20"/>
                    <a:pt x="591" y="33"/>
                    <a:pt x="561" y="33"/>
                  </a:cubicBezTo>
                  <a:cubicBezTo>
                    <a:pt x="530" y="33"/>
                    <a:pt x="504" y="20"/>
                    <a:pt x="489" y="0"/>
                  </a:cubicBezTo>
                  <a:cubicBezTo>
                    <a:pt x="474" y="20"/>
                    <a:pt x="447" y="33"/>
                    <a:pt x="417" y="33"/>
                  </a:cubicBezTo>
                  <a:cubicBezTo>
                    <a:pt x="386" y="33"/>
                    <a:pt x="360" y="20"/>
                    <a:pt x="345" y="0"/>
                  </a:cubicBezTo>
                  <a:cubicBezTo>
                    <a:pt x="330" y="20"/>
                    <a:pt x="303" y="33"/>
                    <a:pt x="273" y="33"/>
                  </a:cubicBezTo>
                  <a:cubicBezTo>
                    <a:pt x="242" y="33"/>
                    <a:pt x="216" y="20"/>
                    <a:pt x="201" y="0"/>
                  </a:cubicBezTo>
                  <a:cubicBezTo>
                    <a:pt x="186" y="20"/>
                    <a:pt x="159" y="33"/>
                    <a:pt x="129" y="33"/>
                  </a:cubicBezTo>
                  <a:cubicBezTo>
                    <a:pt x="98" y="33"/>
                    <a:pt x="72" y="20"/>
                    <a:pt x="57" y="0"/>
                  </a:cubicBezTo>
                  <a:cubicBezTo>
                    <a:pt x="44" y="16"/>
                    <a:pt x="24" y="28"/>
                    <a:pt x="0" y="3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696" y="302"/>
                    <a:pt x="1696" y="302"/>
                    <a:pt x="1696" y="302"/>
                  </a:cubicBezTo>
                  <a:lnTo>
                    <a:pt x="1696" y="31"/>
                  </a:lnTo>
                  <a:close/>
                </a:path>
              </a:pathLst>
            </a:custGeom>
            <a:solidFill>
              <a:srgbClr val="41CF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18084F94-052C-41E5-9EE9-13C602336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38" y="4910137"/>
              <a:ext cx="12280901" cy="2190751"/>
            </a:xfrm>
            <a:custGeom>
              <a:avLst/>
              <a:gdLst>
                <a:gd name="T0" fmla="*/ 1696 w 1696"/>
                <a:gd name="T1" fmla="*/ 7 h 301"/>
                <a:gd name="T2" fmla="*/ 1631 w 1696"/>
                <a:gd name="T3" fmla="*/ 32 h 301"/>
                <a:gd name="T4" fmla="*/ 1559 w 1696"/>
                <a:gd name="T5" fmla="*/ 0 h 301"/>
                <a:gd name="T6" fmla="*/ 1487 w 1696"/>
                <a:gd name="T7" fmla="*/ 32 h 301"/>
                <a:gd name="T8" fmla="*/ 1415 w 1696"/>
                <a:gd name="T9" fmla="*/ 0 h 301"/>
                <a:gd name="T10" fmla="*/ 1343 w 1696"/>
                <a:gd name="T11" fmla="*/ 32 h 301"/>
                <a:gd name="T12" fmla="*/ 1271 w 1696"/>
                <a:gd name="T13" fmla="*/ 0 h 301"/>
                <a:gd name="T14" fmla="*/ 1199 w 1696"/>
                <a:gd name="T15" fmla="*/ 32 h 301"/>
                <a:gd name="T16" fmla="*/ 1127 w 1696"/>
                <a:gd name="T17" fmla="*/ 0 h 301"/>
                <a:gd name="T18" fmla="*/ 1055 w 1696"/>
                <a:gd name="T19" fmla="*/ 32 h 301"/>
                <a:gd name="T20" fmla="*/ 983 w 1696"/>
                <a:gd name="T21" fmla="*/ 0 h 301"/>
                <a:gd name="T22" fmla="*/ 911 w 1696"/>
                <a:gd name="T23" fmla="*/ 32 h 301"/>
                <a:gd name="T24" fmla="*/ 839 w 1696"/>
                <a:gd name="T25" fmla="*/ 0 h 301"/>
                <a:gd name="T26" fmla="*/ 767 w 1696"/>
                <a:gd name="T27" fmla="*/ 32 h 301"/>
                <a:gd name="T28" fmla="*/ 695 w 1696"/>
                <a:gd name="T29" fmla="*/ 0 h 301"/>
                <a:gd name="T30" fmla="*/ 623 w 1696"/>
                <a:gd name="T31" fmla="*/ 32 h 301"/>
                <a:gd name="T32" fmla="*/ 551 w 1696"/>
                <a:gd name="T33" fmla="*/ 0 h 301"/>
                <a:gd name="T34" fmla="*/ 479 w 1696"/>
                <a:gd name="T35" fmla="*/ 32 h 301"/>
                <a:gd name="T36" fmla="*/ 407 w 1696"/>
                <a:gd name="T37" fmla="*/ 0 h 301"/>
                <a:gd name="T38" fmla="*/ 335 w 1696"/>
                <a:gd name="T39" fmla="*/ 32 h 301"/>
                <a:gd name="T40" fmla="*/ 264 w 1696"/>
                <a:gd name="T41" fmla="*/ 0 h 301"/>
                <a:gd name="T42" fmla="*/ 192 w 1696"/>
                <a:gd name="T43" fmla="*/ 32 h 301"/>
                <a:gd name="T44" fmla="*/ 120 w 1696"/>
                <a:gd name="T45" fmla="*/ 0 h 301"/>
                <a:gd name="T46" fmla="*/ 48 w 1696"/>
                <a:gd name="T47" fmla="*/ 32 h 301"/>
                <a:gd name="T48" fmla="*/ 0 w 1696"/>
                <a:gd name="T49" fmla="*/ 20 h 301"/>
                <a:gd name="T50" fmla="*/ 0 w 1696"/>
                <a:gd name="T51" fmla="*/ 301 h 301"/>
                <a:gd name="T52" fmla="*/ 1696 w 1696"/>
                <a:gd name="T53" fmla="*/ 301 h 301"/>
                <a:gd name="T54" fmla="*/ 1696 w 1696"/>
                <a:gd name="T55" fmla="*/ 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6" h="301">
                  <a:moveTo>
                    <a:pt x="1696" y="7"/>
                  </a:moveTo>
                  <a:cubicBezTo>
                    <a:pt x="1681" y="22"/>
                    <a:pt x="1657" y="32"/>
                    <a:pt x="1631" y="32"/>
                  </a:cubicBezTo>
                  <a:cubicBezTo>
                    <a:pt x="1601" y="32"/>
                    <a:pt x="1574" y="19"/>
                    <a:pt x="1559" y="0"/>
                  </a:cubicBezTo>
                  <a:cubicBezTo>
                    <a:pt x="1544" y="19"/>
                    <a:pt x="1517" y="32"/>
                    <a:pt x="1487" y="32"/>
                  </a:cubicBezTo>
                  <a:cubicBezTo>
                    <a:pt x="1457" y="32"/>
                    <a:pt x="1430" y="19"/>
                    <a:pt x="1415" y="0"/>
                  </a:cubicBezTo>
                  <a:cubicBezTo>
                    <a:pt x="1400" y="19"/>
                    <a:pt x="1373" y="32"/>
                    <a:pt x="1343" y="32"/>
                  </a:cubicBezTo>
                  <a:cubicBezTo>
                    <a:pt x="1313" y="32"/>
                    <a:pt x="1286" y="19"/>
                    <a:pt x="1271" y="0"/>
                  </a:cubicBezTo>
                  <a:cubicBezTo>
                    <a:pt x="1256" y="19"/>
                    <a:pt x="1229" y="32"/>
                    <a:pt x="1199" y="32"/>
                  </a:cubicBezTo>
                  <a:cubicBezTo>
                    <a:pt x="1169" y="32"/>
                    <a:pt x="1142" y="19"/>
                    <a:pt x="1127" y="0"/>
                  </a:cubicBezTo>
                  <a:cubicBezTo>
                    <a:pt x="1112" y="19"/>
                    <a:pt x="1086" y="32"/>
                    <a:pt x="1055" y="32"/>
                  </a:cubicBezTo>
                  <a:cubicBezTo>
                    <a:pt x="1025" y="32"/>
                    <a:pt x="998" y="19"/>
                    <a:pt x="983" y="0"/>
                  </a:cubicBezTo>
                  <a:cubicBezTo>
                    <a:pt x="968" y="19"/>
                    <a:pt x="942" y="32"/>
                    <a:pt x="911" y="32"/>
                  </a:cubicBezTo>
                  <a:cubicBezTo>
                    <a:pt x="881" y="32"/>
                    <a:pt x="854" y="19"/>
                    <a:pt x="839" y="0"/>
                  </a:cubicBezTo>
                  <a:cubicBezTo>
                    <a:pt x="824" y="19"/>
                    <a:pt x="798" y="32"/>
                    <a:pt x="767" y="32"/>
                  </a:cubicBezTo>
                  <a:cubicBezTo>
                    <a:pt x="737" y="32"/>
                    <a:pt x="710" y="19"/>
                    <a:pt x="695" y="0"/>
                  </a:cubicBezTo>
                  <a:cubicBezTo>
                    <a:pt x="680" y="19"/>
                    <a:pt x="654" y="32"/>
                    <a:pt x="623" y="32"/>
                  </a:cubicBezTo>
                  <a:cubicBezTo>
                    <a:pt x="593" y="32"/>
                    <a:pt x="566" y="19"/>
                    <a:pt x="551" y="0"/>
                  </a:cubicBezTo>
                  <a:cubicBezTo>
                    <a:pt x="536" y="19"/>
                    <a:pt x="510" y="32"/>
                    <a:pt x="479" y="32"/>
                  </a:cubicBezTo>
                  <a:cubicBezTo>
                    <a:pt x="449" y="32"/>
                    <a:pt x="422" y="19"/>
                    <a:pt x="407" y="0"/>
                  </a:cubicBezTo>
                  <a:cubicBezTo>
                    <a:pt x="392" y="19"/>
                    <a:pt x="366" y="32"/>
                    <a:pt x="335" y="32"/>
                  </a:cubicBezTo>
                  <a:cubicBezTo>
                    <a:pt x="305" y="32"/>
                    <a:pt x="278" y="19"/>
                    <a:pt x="264" y="0"/>
                  </a:cubicBezTo>
                  <a:cubicBezTo>
                    <a:pt x="249" y="19"/>
                    <a:pt x="222" y="32"/>
                    <a:pt x="192" y="32"/>
                  </a:cubicBezTo>
                  <a:cubicBezTo>
                    <a:pt x="161" y="32"/>
                    <a:pt x="135" y="19"/>
                    <a:pt x="120" y="0"/>
                  </a:cubicBezTo>
                  <a:cubicBezTo>
                    <a:pt x="105" y="19"/>
                    <a:pt x="78" y="32"/>
                    <a:pt x="48" y="32"/>
                  </a:cubicBezTo>
                  <a:cubicBezTo>
                    <a:pt x="30" y="32"/>
                    <a:pt x="14" y="28"/>
                    <a:pt x="0" y="20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1696" y="301"/>
                    <a:pt x="1696" y="301"/>
                    <a:pt x="1696" y="301"/>
                  </a:cubicBezTo>
                  <a:lnTo>
                    <a:pt x="1696" y="7"/>
                  </a:lnTo>
                  <a:close/>
                </a:path>
              </a:pathLst>
            </a:custGeom>
            <a:solidFill>
              <a:srgbClr val="54E0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6478163E-2A5E-435F-9447-CAC05053247F}"/>
              </a:ext>
            </a:extLst>
          </p:cNvPr>
          <p:cNvSpPr/>
          <p:nvPr userDrawn="1"/>
        </p:nvSpPr>
        <p:spPr>
          <a:xfrm>
            <a:off x="-1459230" y="10287000"/>
            <a:ext cx="20078700" cy="1913756"/>
          </a:xfrm>
          <a:prstGeom prst="rect">
            <a:avLst/>
          </a:prstGeom>
          <a:solidFill>
            <a:srgbClr val="E6E6E6"/>
          </a:solidFill>
          <a:ln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69052AA-BDE0-40CB-A26F-F82BBFDB1B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950" b="-1"/>
          <a:stretch/>
        </p:blipFill>
        <p:spPr>
          <a:xfrm>
            <a:off x="-3568054" y="1"/>
            <a:ext cx="21856055" cy="2114837"/>
          </a:xfrm>
          <a:prstGeom prst="rect">
            <a:avLst/>
          </a:prstGeom>
          <a:effectLst/>
        </p:spPr>
      </p:pic>
      <p:sp>
        <p:nvSpPr>
          <p:cNvPr id="21" name="Freeform 34">
            <a:extLst>
              <a:ext uri="{FF2B5EF4-FFF2-40B4-BE49-F238E27FC236}">
                <a16:creationId xmlns:a16="http://schemas.microsoft.com/office/drawing/2014/main" id="{BE078CCE-5211-4EFA-BE3F-1B44CFFEF5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2321048" y="9479660"/>
            <a:ext cx="1054878" cy="551571"/>
          </a:xfrm>
          <a:custGeom>
            <a:avLst/>
            <a:gdLst>
              <a:gd name="T0" fmla="*/ 93 w 112"/>
              <a:gd name="T1" fmla="*/ 32 h 58"/>
              <a:gd name="T2" fmla="*/ 94 w 112"/>
              <a:gd name="T3" fmla="*/ 37 h 58"/>
              <a:gd name="T4" fmla="*/ 94 w 112"/>
              <a:gd name="T5" fmla="*/ 37 h 58"/>
              <a:gd name="T6" fmla="*/ 93 w 112"/>
              <a:gd name="T7" fmla="*/ 32 h 58"/>
              <a:gd name="T8" fmla="*/ 93 w 112"/>
              <a:gd name="T9" fmla="*/ 31 h 58"/>
              <a:gd name="T10" fmla="*/ 93 w 112"/>
              <a:gd name="T11" fmla="*/ 31 h 58"/>
              <a:gd name="T12" fmla="*/ 98 w 112"/>
              <a:gd name="T13" fmla="*/ 30 h 58"/>
              <a:gd name="T14" fmla="*/ 98 w 112"/>
              <a:gd name="T15" fmla="*/ 30 h 58"/>
              <a:gd name="T16" fmla="*/ 95 w 112"/>
              <a:gd name="T17" fmla="*/ 30 h 58"/>
              <a:gd name="T18" fmla="*/ 94 w 112"/>
              <a:gd name="T19" fmla="*/ 32 h 58"/>
              <a:gd name="T20" fmla="*/ 94 w 112"/>
              <a:gd name="T21" fmla="*/ 32 h 58"/>
              <a:gd name="T22" fmla="*/ 110 w 112"/>
              <a:gd name="T23" fmla="*/ 33 h 58"/>
              <a:gd name="T24" fmla="*/ 110 w 112"/>
              <a:gd name="T25" fmla="*/ 33 h 58"/>
              <a:gd name="T26" fmla="*/ 110 w 112"/>
              <a:gd name="T27" fmla="*/ 34 h 58"/>
              <a:gd name="T28" fmla="*/ 96 w 112"/>
              <a:gd name="T29" fmla="*/ 8 h 58"/>
              <a:gd name="T30" fmla="*/ 54 w 112"/>
              <a:gd name="T31" fmla="*/ 7 h 58"/>
              <a:gd name="T32" fmla="*/ 16 w 112"/>
              <a:gd name="T33" fmla="*/ 32 h 58"/>
              <a:gd name="T34" fmla="*/ 11 w 112"/>
              <a:gd name="T35" fmla="*/ 23 h 58"/>
              <a:gd name="T36" fmla="*/ 0 w 112"/>
              <a:gd name="T37" fmla="*/ 24 h 58"/>
              <a:gd name="T38" fmla="*/ 3 w 112"/>
              <a:gd name="T39" fmla="*/ 28 h 58"/>
              <a:gd name="T40" fmla="*/ 6 w 112"/>
              <a:gd name="T41" fmla="*/ 33 h 58"/>
              <a:gd name="T42" fmla="*/ 12 w 112"/>
              <a:gd name="T43" fmla="*/ 37 h 58"/>
              <a:gd name="T44" fmla="*/ 7 w 112"/>
              <a:gd name="T45" fmla="*/ 42 h 58"/>
              <a:gd name="T46" fmla="*/ 6 w 112"/>
              <a:gd name="T47" fmla="*/ 48 h 58"/>
              <a:gd name="T48" fmla="*/ 3 w 112"/>
              <a:gd name="T49" fmla="*/ 53 h 58"/>
              <a:gd name="T50" fmla="*/ 14 w 112"/>
              <a:gd name="T51" fmla="*/ 51 h 58"/>
              <a:gd name="T52" fmla="*/ 17 w 112"/>
              <a:gd name="T53" fmla="*/ 41 h 58"/>
              <a:gd name="T54" fmla="*/ 64 w 112"/>
              <a:gd name="T55" fmla="*/ 55 h 58"/>
              <a:gd name="T56" fmla="*/ 109 w 112"/>
              <a:gd name="T57" fmla="*/ 36 h 58"/>
              <a:gd name="T58" fmla="*/ 93 w 112"/>
              <a:gd name="T59" fmla="*/ 32 h 58"/>
              <a:gd name="T60" fmla="*/ 87 w 112"/>
              <a:gd name="T61" fmla="*/ 41 h 58"/>
              <a:gd name="T62" fmla="*/ 82 w 112"/>
              <a:gd name="T63" fmla="*/ 30 h 58"/>
              <a:gd name="T64" fmla="*/ 81 w 112"/>
              <a:gd name="T65" fmla="*/ 21 h 58"/>
              <a:gd name="T66" fmla="*/ 87 w 112"/>
              <a:gd name="T67" fmla="*/ 7 h 58"/>
              <a:gd name="T68" fmla="*/ 87 w 112"/>
              <a:gd name="T69" fmla="*/ 7 h 58"/>
              <a:gd name="T70" fmla="*/ 83 w 112"/>
              <a:gd name="T71" fmla="*/ 22 h 58"/>
              <a:gd name="T72" fmla="*/ 84 w 112"/>
              <a:gd name="T73" fmla="*/ 32 h 58"/>
              <a:gd name="T74" fmla="*/ 88 w 112"/>
              <a:gd name="T75" fmla="*/ 41 h 58"/>
              <a:gd name="T76" fmla="*/ 87 w 112"/>
              <a:gd name="T77" fmla="*/ 41 h 58"/>
              <a:gd name="T78" fmla="*/ 89 w 112"/>
              <a:gd name="T79" fmla="*/ 21 h 58"/>
              <a:gd name="T80" fmla="*/ 91 w 112"/>
              <a:gd name="T81" fmla="*/ 17 h 58"/>
              <a:gd name="T82" fmla="*/ 95 w 112"/>
              <a:gd name="T83" fmla="*/ 20 h 58"/>
              <a:gd name="T84" fmla="*/ 92 w 112"/>
              <a:gd name="T85" fmla="*/ 23 h 58"/>
              <a:gd name="T86" fmla="*/ 89 w 112"/>
              <a:gd name="T87" fmla="*/ 2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58">
                <a:moveTo>
                  <a:pt x="93" y="32"/>
                </a:moveTo>
                <a:cubicBezTo>
                  <a:pt x="93" y="34"/>
                  <a:pt x="93" y="36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3" y="36"/>
                  <a:pt x="92" y="33"/>
                  <a:pt x="93" y="32"/>
                </a:cubicBezTo>
                <a:cubicBezTo>
                  <a:pt x="93" y="32"/>
                  <a:pt x="93" y="31"/>
                  <a:pt x="93" y="31"/>
                </a:cubicBezTo>
                <a:cubicBezTo>
                  <a:pt x="93" y="31"/>
                  <a:pt x="93" y="31"/>
                  <a:pt x="93" y="31"/>
                </a:cubicBezTo>
                <a:cubicBezTo>
                  <a:pt x="94" y="29"/>
                  <a:pt x="97" y="28"/>
                  <a:pt x="98" y="30"/>
                </a:cubicBezTo>
                <a:cubicBezTo>
                  <a:pt x="98" y="30"/>
                  <a:pt x="98" y="30"/>
                  <a:pt x="98" y="30"/>
                </a:cubicBezTo>
                <a:cubicBezTo>
                  <a:pt x="97" y="30"/>
                  <a:pt x="96" y="30"/>
                  <a:pt x="95" y="30"/>
                </a:cubicBezTo>
                <a:cubicBezTo>
                  <a:pt x="94" y="30"/>
                  <a:pt x="94" y="31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8" y="36"/>
                  <a:pt x="106" y="39"/>
                  <a:pt x="110" y="33"/>
                </a:cubicBezTo>
                <a:cubicBezTo>
                  <a:pt x="110" y="33"/>
                  <a:pt x="110" y="33"/>
                  <a:pt x="110" y="33"/>
                </a:cubicBezTo>
                <a:cubicBezTo>
                  <a:pt x="110" y="34"/>
                  <a:pt x="110" y="34"/>
                  <a:pt x="110" y="34"/>
                </a:cubicBezTo>
                <a:cubicBezTo>
                  <a:pt x="112" y="28"/>
                  <a:pt x="106" y="15"/>
                  <a:pt x="96" y="8"/>
                </a:cubicBezTo>
                <a:cubicBezTo>
                  <a:pt x="87" y="0"/>
                  <a:pt x="74" y="0"/>
                  <a:pt x="54" y="7"/>
                </a:cubicBezTo>
                <a:cubicBezTo>
                  <a:pt x="39" y="12"/>
                  <a:pt x="22" y="24"/>
                  <a:pt x="16" y="32"/>
                </a:cubicBezTo>
                <a:cubicBezTo>
                  <a:pt x="15" y="28"/>
                  <a:pt x="15" y="25"/>
                  <a:pt x="11" y="23"/>
                </a:cubicBezTo>
                <a:cubicBezTo>
                  <a:pt x="7" y="21"/>
                  <a:pt x="4" y="23"/>
                  <a:pt x="0" y="24"/>
                </a:cubicBezTo>
                <a:cubicBezTo>
                  <a:pt x="0" y="25"/>
                  <a:pt x="2" y="26"/>
                  <a:pt x="3" y="28"/>
                </a:cubicBezTo>
                <a:cubicBezTo>
                  <a:pt x="4" y="29"/>
                  <a:pt x="5" y="31"/>
                  <a:pt x="6" y="33"/>
                </a:cubicBezTo>
                <a:cubicBezTo>
                  <a:pt x="8" y="35"/>
                  <a:pt x="9" y="36"/>
                  <a:pt x="12" y="37"/>
                </a:cubicBezTo>
                <a:cubicBezTo>
                  <a:pt x="10" y="39"/>
                  <a:pt x="8" y="40"/>
                  <a:pt x="7" y="42"/>
                </a:cubicBezTo>
                <a:cubicBezTo>
                  <a:pt x="7" y="44"/>
                  <a:pt x="7" y="46"/>
                  <a:pt x="6" y="48"/>
                </a:cubicBezTo>
                <a:cubicBezTo>
                  <a:pt x="5" y="50"/>
                  <a:pt x="4" y="52"/>
                  <a:pt x="3" y="53"/>
                </a:cubicBezTo>
                <a:cubicBezTo>
                  <a:pt x="7" y="52"/>
                  <a:pt x="11" y="54"/>
                  <a:pt x="14" y="51"/>
                </a:cubicBezTo>
                <a:cubicBezTo>
                  <a:pt x="17" y="48"/>
                  <a:pt x="17" y="45"/>
                  <a:pt x="17" y="41"/>
                </a:cubicBezTo>
                <a:cubicBezTo>
                  <a:pt x="23" y="46"/>
                  <a:pt x="37" y="51"/>
                  <a:pt x="64" y="55"/>
                </a:cubicBezTo>
                <a:cubicBezTo>
                  <a:pt x="89" y="58"/>
                  <a:pt x="103" y="45"/>
                  <a:pt x="109" y="36"/>
                </a:cubicBezTo>
                <a:cubicBezTo>
                  <a:pt x="105" y="40"/>
                  <a:pt x="96" y="36"/>
                  <a:pt x="93" y="32"/>
                </a:cubicBezTo>
                <a:close/>
                <a:moveTo>
                  <a:pt x="87" y="41"/>
                </a:moveTo>
                <a:cubicBezTo>
                  <a:pt x="85" y="38"/>
                  <a:pt x="84" y="34"/>
                  <a:pt x="82" y="30"/>
                </a:cubicBezTo>
                <a:cubicBezTo>
                  <a:pt x="81" y="27"/>
                  <a:pt x="80" y="24"/>
                  <a:pt x="81" y="21"/>
                </a:cubicBezTo>
                <a:cubicBezTo>
                  <a:pt x="81" y="16"/>
                  <a:pt x="84" y="11"/>
                  <a:pt x="87" y="7"/>
                </a:cubicBezTo>
                <a:cubicBezTo>
                  <a:pt x="87" y="7"/>
                  <a:pt x="87" y="7"/>
                  <a:pt x="87" y="7"/>
                </a:cubicBezTo>
                <a:cubicBezTo>
                  <a:pt x="85" y="12"/>
                  <a:pt x="83" y="17"/>
                  <a:pt x="83" y="22"/>
                </a:cubicBezTo>
                <a:cubicBezTo>
                  <a:pt x="83" y="25"/>
                  <a:pt x="83" y="29"/>
                  <a:pt x="84" y="32"/>
                </a:cubicBezTo>
                <a:cubicBezTo>
                  <a:pt x="85" y="35"/>
                  <a:pt x="87" y="38"/>
                  <a:pt x="88" y="41"/>
                </a:cubicBezTo>
                <a:cubicBezTo>
                  <a:pt x="88" y="41"/>
                  <a:pt x="88" y="41"/>
                  <a:pt x="87" y="41"/>
                </a:cubicBezTo>
                <a:close/>
                <a:moveTo>
                  <a:pt x="89" y="21"/>
                </a:moveTo>
                <a:cubicBezTo>
                  <a:pt x="88" y="19"/>
                  <a:pt x="90" y="17"/>
                  <a:pt x="91" y="17"/>
                </a:cubicBezTo>
                <a:cubicBezTo>
                  <a:pt x="93" y="17"/>
                  <a:pt x="95" y="18"/>
                  <a:pt x="95" y="20"/>
                </a:cubicBezTo>
                <a:cubicBezTo>
                  <a:pt x="95" y="22"/>
                  <a:pt x="94" y="23"/>
                  <a:pt x="92" y="23"/>
                </a:cubicBezTo>
                <a:cubicBezTo>
                  <a:pt x="91" y="24"/>
                  <a:pt x="89" y="22"/>
                  <a:pt x="89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2" name="Freeform 35">
            <a:extLst>
              <a:ext uri="{FF2B5EF4-FFF2-40B4-BE49-F238E27FC236}">
                <a16:creationId xmlns:a16="http://schemas.microsoft.com/office/drawing/2014/main" id="{CB831C65-A144-4037-9701-BD539CE5B6F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081968" y="9624716"/>
            <a:ext cx="1061772" cy="558465"/>
          </a:xfrm>
          <a:custGeom>
            <a:avLst/>
            <a:gdLst>
              <a:gd name="T0" fmla="*/ 94 w 113"/>
              <a:gd name="T1" fmla="*/ 34 h 59"/>
              <a:gd name="T2" fmla="*/ 95 w 113"/>
              <a:gd name="T3" fmla="*/ 38 h 59"/>
              <a:gd name="T4" fmla="*/ 94 w 113"/>
              <a:gd name="T5" fmla="*/ 38 h 59"/>
              <a:gd name="T6" fmla="*/ 93 w 113"/>
              <a:gd name="T7" fmla="*/ 33 h 59"/>
              <a:gd name="T8" fmla="*/ 93 w 113"/>
              <a:gd name="T9" fmla="*/ 33 h 59"/>
              <a:gd name="T10" fmla="*/ 93 w 113"/>
              <a:gd name="T11" fmla="*/ 32 h 59"/>
              <a:gd name="T12" fmla="*/ 98 w 113"/>
              <a:gd name="T13" fmla="*/ 31 h 59"/>
              <a:gd name="T14" fmla="*/ 98 w 113"/>
              <a:gd name="T15" fmla="*/ 32 h 59"/>
              <a:gd name="T16" fmla="*/ 96 w 113"/>
              <a:gd name="T17" fmla="*/ 31 h 59"/>
              <a:gd name="T18" fmla="*/ 94 w 113"/>
              <a:gd name="T19" fmla="*/ 33 h 59"/>
              <a:gd name="T20" fmla="*/ 94 w 113"/>
              <a:gd name="T21" fmla="*/ 33 h 59"/>
              <a:gd name="T22" fmla="*/ 110 w 113"/>
              <a:gd name="T23" fmla="*/ 35 h 59"/>
              <a:gd name="T24" fmla="*/ 110 w 113"/>
              <a:gd name="T25" fmla="*/ 35 h 59"/>
              <a:gd name="T26" fmla="*/ 110 w 113"/>
              <a:gd name="T27" fmla="*/ 36 h 59"/>
              <a:gd name="T28" fmla="*/ 98 w 113"/>
              <a:gd name="T29" fmla="*/ 10 h 59"/>
              <a:gd name="T30" fmla="*/ 55 w 113"/>
              <a:gd name="T31" fmla="*/ 6 h 59"/>
              <a:gd name="T32" fmla="*/ 16 w 113"/>
              <a:gd name="T33" fmla="*/ 30 h 59"/>
              <a:gd name="T34" fmla="*/ 11 w 113"/>
              <a:gd name="T35" fmla="*/ 21 h 59"/>
              <a:gd name="T36" fmla="*/ 0 w 113"/>
              <a:gd name="T37" fmla="*/ 21 h 59"/>
              <a:gd name="T38" fmla="*/ 4 w 113"/>
              <a:gd name="T39" fmla="*/ 25 h 59"/>
              <a:gd name="T40" fmla="*/ 7 w 113"/>
              <a:gd name="T41" fmla="*/ 31 h 59"/>
              <a:gd name="T42" fmla="*/ 12 w 113"/>
              <a:gd name="T43" fmla="*/ 35 h 59"/>
              <a:gd name="T44" fmla="*/ 7 w 113"/>
              <a:gd name="T45" fmla="*/ 40 h 59"/>
              <a:gd name="T46" fmla="*/ 5 w 113"/>
              <a:gd name="T47" fmla="*/ 46 h 59"/>
              <a:gd name="T48" fmla="*/ 3 w 113"/>
              <a:gd name="T49" fmla="*/ 51 h 59"/>
              <a:gd name="T50" fmla="*/ 14 w 113"/>
              <a:gd name="T51" fmla="*/ 49 h 59"/>
              <a:gd name="T52" fmla="*/ 17 w 113"/>
              <a:gd name="T53" fmla="*/ 40 h 59"/>
              <a:gd name="T54" fmla="*/ 63 w 113"/>
              <a:gd name="T55" fmla="*/ 55 h 59"/>
              <a:gd name="T56" fmla="*/ 109 w 113"/>
              <a:gd name="T57" fmla="*/ 38 h 59"/>
              <a:gd name="T58" fmla="*/ 94 w 113"/>
              <a:gd name="T59" fmla="*/ 34 h 59"/>
              <a:gd name="T60" fmla="*/ 87 w 113"/>
              <a:gd name="T61" fmla="*/ 42 h 59"/>
              <a:gd name="T62" fmla="*/ 83 w 113"/>
              <a:gd name="T63" fmla="*/ 31 h 59"/>
              <a:gd name="T64" fmla="*/ 82 w 113"/>
              <a:gd name="T65" fmla="*/ 22 h 59"/>
              <a:gd name="T66" fmla="*/ 89 w 113"/>
              <a:gd name="T67" fmla="*/ 8 h 59"/>
              <a:gd name="T68" fmla="*/ 89 w 113"/>
              <a:gd name="T69" fmla="*/ 8 h 59"/>
              <a:gd name="T70" fmla="*/ 84 w 113"/>
              <a:gd name="T71" fmla="*/ 22 h 59"/>
              <a:gd name="T72" fmla="*/ 84 w 113"/>
              <a:gd name="T73" fmla="*/ 33 h 59"/>
              <a:gd name="T74" fmla="*/ 88 w 113"/>
              <a:gd name="T75" fmla="*/ 42 h 59"/>
              <a:gd name="T76" fmla="*/ 87 w 113"/>
              <a:gd name="T77" fmla="*/ 42 h 59"/>
              <a:gd name="T78" fmla="*/ 90 w 113"/>
              <a:gd name="T79" fmla="*/ 22 h 59"/>
              <a:gd name="T80" fmla="*/ 92 w 113"/>
              <a:gd name="T81" fmla="*/ 18 h 59"/>
              <a:gd name="T82" fmla="*/ 96 w 113"/>
              <a:gd name="T83" fmla="*/ 21 h 59"/>
              <a:gd name="T84" fmla="*/ 93 w 113"/>
              <a:gd name="T85" fmla="*/ 25 h 59"/>
              <a:gd name="T86" fmla="*/ 90 w 113"/>
              <a:gd name="T87" fmla="*/ 22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59">
                <a:moveTo>
                  <a:pt x="94" y="34"/>
                </a:moveTo>
                <a:cubicBezTo>
                  <a:pt x="93" y="35"/>
                  <a:pt x="93" y="37"/>
                  <a:pt x="95" y="38"/>
                </a:cubicBezTo>
                <a:cubicBezTo>
                  <a:pt x="95" y="38"/>
                  <a:pt x="94" y="38"/>
                  <a:pt x="94" y="38"/>
                </a:cubicBezTo>
                <a:cubicBezTo>
                  <a:pt x="93" y="37"/>
                  <a:pt x="93" y="35"/>
                  <a:pt x="93" y="33"/>
                </a:cubicBezTo>
                <a:cubicBezTo>
                  <a:pt x="93" y="33"/>
                  <a:pt x="93" y="33"/>
                  <a:pt x="93" y="33"/>
                </a:cubicBezTo>
                <a:cubicBezTo>
                  <a:pt x="93" y="32"/>
                  <a:pt x="93" y="32"/>
                  <a:pt x="93" y="32"/>
                </a:cubicBezTo>
                <a:cubicBezTo>
                  <a:pt x="94" y="30"/>
                  <a:pt x="97" y="29"/>
                  <a:pt x="98" y="31"/>
                </a:cubicBezTo>
                <a:cubicBezTo>
                  <a:pt x="98" y="32"/>
                  <a:pt x="98" y="32"/>
                  <a:pt x="98" y="32"/>
                </a:cubicBezTo>
                <a:cubicBezTo>
                  <a:pt x="97" y="32"/>
                  <a:pt x="97" y="31"/>
                  <a:pt x="96" y="31"/>
                </a:cubicBezTo>
                <a:cubicBezTo>
                  <a:pt x="95" y="32"/>
                  <a:pt x="94" y="32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8" y="37"/>
                  <a:pt x="106" y="40"/>
                  <a:pt x="110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0" y="35"/>
                  <a:pt x="110" y="36"/>
                  <a:pt x="110" y="36"/>
                </a:cubicBezTo>
                <a:cubicBezTo>
                  <a:pt x="113" y="30"/>
                  <a:pt x="107" y="17"/>
                  <a:pt x="98" y="10"/>
                </a:cubicBezTo>
                <a:cubicBezTo>
                  <a:pt x="88" y="1"/>
                  <a:pt x="76" y="0"/>
                  <a:pt x="55" y="6"/>
                </a:cubicBezTo>
                <a:cubicBezTo>
                  <a:pt x="40" y="11"/>
                  <a:pt x="23" y="22"/>
                  <a:pt x="16" y="30"/>
                </a:cubicBezTo>
                <a:cubicBezTo>
                  <a:pt x="16" y="26"/>
                  <a:pt x="15" y="23"/>
                  <a:pt x="11" y="21"/>
                </a:cubicBezTo>
                <a:cubicBezTo>
                  <a:pt x="7" y="18"/>
                  <a:pt x="4" y="21"/>
                  <a:pt x="0" y="21"/>
                </a:cubicBezTo>
                <a:cubicBezTo>
                  <a:pt x="1" y="23"/>
                  <a:pt x="3" y="24"/>
                  <a:pt x="4" y="25"/>
                </a:cubicBezTo>
                <a:cubicBezTo>
                  <a:pt x="5" y="27"/>
                  <a:pt x="5" y="29"/>
                  <a:pt x="7" y="31"/>
                </a:cubicBezTo>
                <a:cubicBezTo>
                  <a:pt x="8" y="33"/>
                  <a:pt x="10" y="34"/>
                  <a:pt x="12" y="35"/>
                </a:cubicBezTo>
                <a:cubicBezTo>
                  <a:pt x="10" y="36"/>
                  <a:pt x="8" y="38"/>
                  <a:pt x="7" y="40"/>
                </a:cubicBezTo>
                <a:cubicBezTo>
                  <a:pt x="7" y="42"/>
                  <a:pt x="6" y="44"/>
                  <a:pt x="5" y="46"/>
                </a:cubicBezTo>
                <a:cubicBezTo>
                  <a:pt x="5" y="48"/>
                  <a:pt x="3" y="49"/>
                  <a:pt x="3" y="51"/>
                </a:cubicBezTo>
                <a:cubicBezTo>
                  <a:pt x="7" y="50"/>
                  <a:pt x="10" y="52"/>
                  <a:pt x="14" y="49"/>
                </a:cubicBezTo>
                <a:cubicBezTo>
                  <a:pt x="17" y="46"/>
                  <a:pt x="17" y="43"/>
                  <a:pt x="17" y="40"/>
                </a:cubicBezTo>
                <a:cubicBezTo>
                  <a:pt x="23" y="44"/>
                  <a:pt x="36" y="50"/>
                  <a:pt x="63" y="55"/>
                </a:cubicBezTo>
                <a:cubicBezTo>
                  <a:pt x="88" y="59"/>
                  <a:pt x="102" y="47"/>
                  <a:pt x="109" y="38"/>
                </a:cubicBezTo>
                <a:cubicBezTo>
                  <a:pt x="105" y="41"/>
                  <a:pt x="97" y="38"/>
                  <a:pt x="94" y="34"/>
                </a:cubicBezTo>
                <a:close/>
                <a:moveTo>
                  <a:pt x="87" y="42"/>
                </a:moveTo>
                <a:cubicBezTo>
                  <a:pt x="85" y="39"/>
                  <a:pt x="84" y="35"/>
                  <a:pt x="83" y="31"/>
                </a:cubicBezTo>
                <a:cubicBezTo>
                  <a:pt x="82" y="28"/>
                  <a:pt x="81" y="25"/>
                  <a:pt x="82" y="22"/>
                </a:cubicBezTo>
                <a:cubicBezTo>
                  <a:pt x="82" y="17"/>
                  <a:pt x="85" y="12"/>
                  <a:pt x="89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6" y="13"/>
                  <a:pt x="84" y="17"/>
                  <a:pt x="84" y="22"/>
                </a:cubicBezTo>
                <a:cubicBezTo>
                  <a:pt x="83" y="26"/>
                  <a:pt x="83" y="29"/>
                  <a:pt x="84" y="33"/>
                </a:cubicBezTo>
                <a:cubicBezTo>
                  <a:pt x="85" y="36"/>
                  <a:pt x="87" y="39"/>
                  <a:pt x="88" y="42"/>
                </a:cubicBezTo>
                <a:cubicBezTo>
                  <a:pt x="88" y="42"/>
                  <a:pt x="88" y="42"/>
                  <a:pt x="87" y="42"/>
                </a:cubicBezTo>
                <a:close/>
                <a:moveTo>
                  <a:pt x="90" y="22"/>
                </a:moveTo>
                <a:cubicBezTo>
                  <a:pt x="89" y="20"/>
                  <a:pt x="91" y="18"/>
                  <a:pt x="92" y="18"/>
                </a:cubicBezTo>
                <a:cubicBezTo>
                  <a:pt x="94" y="18"/>
                  <a:pt x="96" y="19"/>
                  <a:pt x="96" y="21"/>
                </a:cubicBezTo>
                <a:cubicBezTo>
                  <a:pt x="96" y="23"/>
                  <a:pt x="95" y="24"/>
                  <a:pt x="93" y="25"/>
                </a:cubicBezTo>
                <a:cubicBezTo>
                  <a:pt x="91" y="25"/>
                  <a:pt x="90" y="23"/>
                  <a:pt x="90" y="22"/>
                </a:cubicBezTo>
                <a:close/>
              </a:path>
            </a:pathLst>
          </a:custGeom>
          <a:solidFill>
            <a:srgbClr val="B9DC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A79489D7-8C04-42E1-8BAF-32BDA2E7BB6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45024" y="9652026"/>
            <a:ext cx="1054878" cy="551571"/>
          </a:xfrm>
          <a:custGeom>
            <a:avLst/>
            <a:gdLst>
              <a:gd name="T0" fmla="*/ 93 w 112"/>
              <a:gd name="T1" fmla="*/ 33 h 58"/>
              <a:gd name="T2" fmla="*/ 94 w 112"/>
              <a:gd name="T3" fmla="*/ 38 h 58"/>
              <a:gd name="T4" fmla="*/ 94 w 112"/>
              <a:gd name="T5" fmla="*/ 38 h 58"/>
              <a:gd name="T6" fmla="*/ 93 w 112"/>
              <a:gd name="T7" fmla="*/ 32 h 58"/>
              <a:gd name="T8" fmla="*/ 93 w 112"/>
              <a:gd name="T9" fmla="*/ 32 h 58"/>
              <a:gd name="T10" fmla="*/ 93 w 112"/>
              <a:gd name="T11" fmla="*/ 32 h 58"/>
              <a:gd name="T12" fmla="*/ 98 w 112"/>
              <a:gd name="T13" fmla="*/ 31 h 58"/>
              <a:gd name="T14" fmla="*/ 97 w 112"/>
              <a:gd name="T15" fmla="*/ 31 h 58"/>
              <a:gd name="T16" fmla="*/ 95 w 112"/>
              <a:gd name="T17" fmla="*/ 31 h 58"/>
              <a:gd name="T18" fmla="*/ 93 w 112"/>
              <a:gd name="T19" fmla="*/ 33 h 58"/>
              <a:gd name="T20" fmla="*/ 93 w 112"/>
              <a:gd name="T21" fmla="*/ 33 h 58"/>
              <a:gd name="T22" fmla="*/ 109 w 112"/>
              <a:gd name="T23" fmla="*/ 35 h 58"/>
              <a:gd name="T24" fmla="*/ 110 w 112"/>
              <a:gd name="T25" fmla="*/ 35 h 58"/>
              <a:gd name="T26" fmla="*/ 110 w 112"/>
              <a:gd name="T27" fmla="*/ 35 h 58"/>
              <a:gd name="T28" fmla="*/ 97 w 112"/>
              <a:gd name="T29" fmla="*/ 9 h 58"/>
              <a:gd name="T30" fmla="*/ 54 w 112"/>
              <a:gd name="T31" fmla="*/ 6 h 58"/>
              <a:gd name="T32" fmla="*/ 15 w 112"/>
              <a:gd name="T33" fmla="*/ 30 h 58"/>
              <a:gd name="T34" fmla="*/ 11 w 112"/>
              <a:gd name="T35" fmla="*/ 20 h 58"/>
              <a:gd name="T36" fmla="*/ 0 w 112"/>
              <a:gd name="T37" fmla="*/ 21 h 58"/>
              <a:gd name="T38" fmla="*/ 3 w 112"/>
              <a:gd name="T39" fmla="*/ 25 h 58"/>
              <a:gd name="T40" fmla="*/ 6 w 112"/>
              <a:gd name="T41" fmla="*/ 30 h 58"/>
              <a:gd name="T42" fmla="*/ 11 w 112"/>
              <a:gd name="T43" fmla="*/ 35 h 58"/>
              <a:gd name="T44" fmla="*/ 7 w 112"/>
              <a:gd name="T45" fmla="*/ 40 h 58"/>
              <a:gd name="T46" fmla="*/ 5 w 112"/>
              <a:gd name="T47" fmla="*/ 46 h 58"/>
              <a:gd name="T48" fmla="*/ 2 w 112"/>
              <a:gd name="T49" fmla="*/ 51 h 58"/>
              <a:gd name="T50" fmla="*/ 13 w 112"/>
              <a:gd name="T51" fmla="*/ 49 h 58"/>
              <a:gd name="T52" fmla="*/ 16 w 112"/>
              <a:gd name="T53" fmla="*/ 39 h 58"/>
              <a:gd name="T54" fmla="*/ 63 w 112"/>
              <a:gd name="T55" fmla="*/ 54 h 58"/>
              <a:gd name="T56" fmla="*/ 108 w 112"/>
              <a:gd name="T57" fmla="*/ 38 h 58"/>
              <a:gd name="T58" fmla="*/ 93 w 112"/>
              <a:gd name="T59" fmla="*/ 33 h 58"/>
              <a:gd name="T60" fmla="*/ 87 w 112"/>
              <a:gd name="T61" fmla="*/ 42 h 58"/>
              <a:gd name="T62" fmla="*/ 82 w 112"/>
              <a:gd name="T63" fmla="*/ 30 h 58"/>
              <a:gd name="T64" fmla="*/ 81 w 112"/>
              <a:gd name="T65" fmla="*/ 22 h 58"/>
              <a:gd name="T66" fmla="*/ 88 w 112"/>
              <a:gd name="T67" fmla="*/ 8 h 58"/>
              <a:gd name="T68" fmla="*/ 88 w 112"/>
              <a:gd name="T69" fmla="*/ 8 h 58"/>
              <a:gd name="T70" fmla="*/ 83 w 112"/>
              <a:gd name="T71" fmla="*/ 22 h 58"/>
              <a:gd name="T72" fmla="*/ 84 w 112"/>
              <a:gd name="T73" fmla="*/ 32 h 58"/>
              <a:gd name="T74" fmla="*/ 87 w 112"/>
              <a:gd name="T75" fmla="*/ 41 h 58"/>
              <a:gd name="T76" fmla="*/ 87 w 112"/>
              <a:gd name="T77" fmla="*/ 42 h 58"/>
              <a:gd name="T78" fmla="*/ 89 w 112"/>
              <a:gd name="T79" fmla="*/ 21 h 58"/>
              <a:gd name="T80" fmla="*/ 92 w 112"/>
              <a:gd name="T81" fmla="*/ 18 h 58"/>
              <a:gd name="T82" fmla="*/ 95 w 112"/>
              <a:gd name="T83" fmla="*/ 21 h 58"/>
              <a:gd name="T84" fmla="*/ 92 w 112"/>
              <a:gd name="T85" fmla="*/ 24 h 58"/>
              <a:gd name="T86" fmla="*/ 89 w 112"/>
              <a:gd name="T87" fmla="*/ 2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58">
                <a:moveTo>
                  <a:pt x="93" y="33"/>
                </a:moveTo>
                <a:cubicBezTo>
                  <a:pt x="93" y="35"/>
                  <a:pt x="93" y="37"/>
                  <a:pt x="94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2" y="37"/>
                  <a:pt x="92" y="34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4" y="30"/>
                  <a:pt x="96" y="29"/>
                  <a:pt x="98" y="31"/>
                </a:cubicBezTo>
                <a:cubicBezTo>
                  <a:pt x="98" y="31"/>
                  <a:pt x="98" y="31"/>
                  <a:pt x="97" y="31"/>
                </a:cubicBezTo>
                <a:cubicBezTo>
                  <a:pt x="97" y="31"/>
                  <a:pt x="96" y="31"/>
                  <a:pt x="95" y="31"/>
                </a:cubicBezTo>
                <a:cubicBezTo>
                  <a:pt x="94" y="31"/>
                  <a:pt x="94" y="32"/>
                  <a:pt x="93" y="33"/>
                </a:cubicBezTo>
                <a:cubicBezTo>
                  <a:pt x="93" y="33"/>
                  <a:pt x="93" y="33"/>
                  <a:pt x="93" y="33"/>
                </a:cubicBezTo>
                <a:cubicBezTo>
                  <a:pt x="97" y="37"/>
                  <a:pt x="105" y="40"/>
                  <a:pt x="109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2" y="30"/>
                  <a:pt x="106" y="17"/>
                  <a:pt x="97" y="9"/>
                </a:cubicBezTo>
                <a:cubicBezTo>
                  <a:pt x="88" y="1"/>
                  <a:pt x="75" y="0"/>
                  <a:pt x="54" y="6"/>
                </a:cubicBezTo>
                <a:cubicBezTo>
                  <a:pt x="40" y="10"/>
                  <a:pt x="22" y="22"/>
                  <a:pt x="15" y="30"/>
                </a:cubicBezTo>
                <a:cubicBezTo>
                  <a:pt x="15" y="26"/>
                  <a:pt x="15" y="23"/>
                  <a:pt x="11" y="20"/>
                </a:cubicBezTo>
                <a:cubicBezTo>
                  <a:pt x="7" y="18"/>
                  <a:pt x="4" y="21"/>
                  <a:pt x="0" y="21"/>
                </a:cubicBezTo>
                <a:cubicBezTo>
                  <a:pt x="0" y="22"/>
                  <a:pt x="2" y="24"/>
                  <a:pt x="3" y="25"/>
                </a:cubicBezTo>
                <a:cubicBezTo>
                  <a:pt x="4" y="27"/>
                  <a:pt x="5" y="29"/>
                  <a:pt x="6" y="30"/>
                </a:cubicBezTo>
                <a:cubicBezTo>
                  <a:pt x="7" y="32"/>
                  <a:pt x="9" y="34"/>
                  <a:pt x="11" y="35"/>
                </a:cubicBezTo>
                <a:cubicBezTo>
                  <a:pt x="9" y="36"/>
                  <a:pt x="8" y="38"/>
                  <a:pt x="7" y="40"/>
                </a:cubicBezTo>
                <a:cubicBezTo>
                  <a:pt x="6" y="42"/>
                  <a:pt x="6" y="44"/>
                  <a:pt x="5" y="46"/>
                </a:cubicBezTo>
                <a:cubicBezTo>
                  <a:pt x="4" y="47"/>
                  <a:pt x="3" y="49"/>
                  <a:pt x="2" y="51"/>
                </a:cubicBezTo>
                <a:cubicBezTo>
                  <a:pt x="6" y="50"/>
                  <a:pt x="10" y="52"/>
                  <a:pt x="13" y="49"/>
                </a:cubicBezTo>
                <a:cubicBezTo>
                  <a:pt x="17" y="46"/>
                  <a:pt x="17" y="43"/>
                  <a:pt x="16" y="39"/>
                </a:cubicBezTo>
                <a:cubicBezTo>
                  <a:pt x="22" y="44"/>
                  <a:pt x="36" y="50"/>
                  <a:pt x="63" y="54"/>
                </a:cubicBezTo>
                <a:cubicBezTo>
                  <a:pt x="87" y="58"/>
                  <a:pt x="102" y="47"/>
                  <a:pt x="108" y="38"/>
                </a:cubicBezTo>
                <a:cubicBezTo>
                  <a:pt x="104" y="41"/>
                  <a:pt x="96" y="37"/>
                  <a:pt x="93" y="33"/>
                </a:cubicBezTo>
                <a:close/>
                <a:moveTo>
                  <a:pt x="87" y="42"/>
                </a:moveTo>
                <a:cubicBezTo>
                  <a:pt x="84" y="38"/>
                  <a:pt x="83" y="34"/>
                  <a:pt x="82" y="30"/>
                </a:cubicBezTo>
                <a:cubicBezTo>
                  <a:pt x="81" y="28"/>
                  <a:pt x="80" y="25"/>
                  <a:pt x="81" y="22"/>
                </a:cubicBezTo>
                <a:cubicBezTo>
                  <a:pt x="82" y="16"/>
                  <a:pt x="84" y="12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12"/>
                  <a:pt x="84" y="17"/>
                  <a:pt x="83" y="22"/>
                </a:cubicBezTo>
                <a:cubicBezTo>
                  <a:pt x="83" y="25"/>
                  <a:pt x="83" y="29"/>
                  <a:pt x="84" y="32"/>
                </a:cubicBezTo>
                <a:cubicBezTo>
                  <a:pt x="85" y="35"/>
                  <a:pt x="86" y="38"/>
                  <a:pt x="87" y="41"/>
                </a:cubicBezTo>
                <a:cubicBezTo>
                  <a:pt x="87" y="42"/>
                  <a:pt x="87" y="42"/>
                  <a:pt x="87" y="42"/>
                </a:cubicBezTo>
                <a:close/>
                <a:moveTo>
                  <a:pt x="89" y="21"/>
                </a:moveTo>
                <a:cubicBezTo>
                  <a:pt x="89" y="20"/>
                  <a:pt x="90" y="18"/>
                  <a:pt x="92" y="18"/>
                </a:cubicBezTo>
                <a:cubicBezTo>
                  <a:pt x="93" y="18"/>
                  <a:pt x="95" y="19"/>
                  <a:pt x="95" y="21"/>
                </a:cubicBezTo>
                <a:cubicBezTo>
                  <a:pt x="95" y="22"/>
                  <a:pt x="94" y="24"/>
                  <a:pt x="92" y="24"/>
                </a:cubicBezTo>
                <a:cubicBezTo>
                  <a:pt x="91" y="24"/>
                  <a:pt x="89" y="23"/>
                  <a:pt x="89" y="21"/>
                </a:cubicBezTo>
                <a:close/>
              </a:path>
            </a:pathLst>
          </a:custGeom>
          <a:solidFill>
            <a:srgbClr val="8F2E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4" name="Freeform 38">
            <a:extLst>
              <a:ext uri="{FF2B5EF4-FFF2-40B4-BE49-F238E27FC236}">
                <a16:creationId xmlns:a16="http://schemas.microsoft.com/office/drawing/2014/main" id="{3B10762D-3985-4EBD-B820-4A1550B26AF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7136047" y="9620274"/>
            <a:ext cx="841145" cy="461940"/>
          </a:xfrm>
          <a:custGeom>
            <a:avLst/>
            <a:gdLst>
              <a:gd name="T0" fmla="*/ 74 w 89"/>
              <a:gd name="T1" fmla="*/ 25 h 48"/>
              <a:gd name="T2" fmla="*/ 75 w 89"/>
              <a:gd name="T3" fmla="*/ 28 h 48"/>
              <a:gd name="T4" fmla="*/ 75 w 89"/>
              <a:gd name="T5" fmla="*/ 28 h 48"/>
              <a:gd name="T6" fmla="*/ 74 w 89"/>
              <a:gd name="T7" fmla="*/ 24 h 48"/>
              <a:gd name="T8" fmla="*/ 74 w 89"/>
              <a:gd name="T9" fmla="*/ 24 h 48"/>
              <a:gd name="T10" fmla="*/ 74 w 89"/>
              <a:gd name="T11" fmla="*/ 24 h 48"/>
              <a:gd name="T12" fmla="*/ 78 w 89"/>
              <a:gd name="T13" fmla="*/ 22 h 48"/>
              <a:gd name="T14" fmla="*/ 78 w 89"/>
              <a:gd name="T15" fmla="*/ 23 h 48"/>
              <a:gd name="T16" fmla="*/ 76 w 89"/>
              <a:gd name="T17" fmla="*/ 23 h 48"/>
              <a:gd name="T18" fmla="*/ 75 w 89"/>
              <a:gd name="T19" fmla="*/ 24 h 48"/>
              <a:gd name="T20" fmla="*/ 75 w 89"/>
              <a:gd name="T21" fmla="*/ 24 h 48"/>
              <a:gd name="T22" fmla="*/ 87 w 89"/>
              <a:gd name="T23" fmla="*/ 24 h 48"/>
              <a:gd name="T24" fmla="*/ 88 w 89"/>
              <a:gd name="T25" fmla="*/ 24 h 48"/>
              <a:gd name="T26" fmla="*/ 88 w 89"/>
              <a:gd name="T27" fmla="*/ 25 h 48"/>
              <a:gd name="T28" fmla="*/ 75 w 89"/>
              <a:gd name="T29" fmla="*/ 5 h 48"/>
              <a:gd name="T30" fmla="*/ 41 w 89"/>
              <a:gd name="T31" fmla="*/ 7 h 48"/>
              <a:gd name="T32" fmla="*/ 13 w 89"/>
              <a:gd name="T33" fmla="*/ 30 h 48"/>
              <a:gd name="T34" fmla="*/ 8 w 89"/>
              <a:gd name="T35" fmla="*/ 23 h 48"/>
              <a:gd name="T36" fmla="*/ 0 w 89"/>
              <a:gd name="T37" fmla="*/ 25 h 48"/>
              <a:gd name="T38" fmla="*/ 3 w 89"/>
              <a:gd name="T39" fmla="*/ 28 h 48"/>
              <a:gd name="T40" fmla="*/ 6 w 89"/>
              <a:gd name="T41" fmla="*/ 32 h 48"/>
              <a:gd name="T42" fmla="*/ 10 w 89"/>
              <a:gd name="T43" fmla="*/ 34 h 48"/>
              <a:gd name="T44" fmla="*/ 7 w 89"/>
              <a:gd name="T45" fmla="*/ 39 h 48"/>
              <a:gd name="T46" fmla="*/ 6 w 89"/>
              <a:gd name="T47" fmla="*/ 44 h 48"/>
              <a:gd name="T48" fmla="*/ 5 w 89"/>
              <a:gd name="T49" fmla="*/ 48 h 48"/>
              <a:gd name="T50" fmla="*/ 13 w 89"/>
              <a:gd name="T51" fmla="*/ 45 h 48"/>
              <a:gd name="T52" fmla="*/ 15 w 89"/>
              <a:gd name="T53" fmla="*/ 37 h 48"/>
              <a:gd name="T54" fmla="*/ 53 w 89"/>
              <a:gd name="T55" fmla="*/ 44 h 48"/>
              <a:gd name="T56" fmla="*/ 87 w 89"/>
              <a:gd name="T57" fmla="*/ 27 h 48"/>
              <a:gd name="T58" fmla="*/ 74 w 89"/>
              <a:gd name="T59" fmla="*/ 25 h 48"/>
              <a:gd name="T60" fmla="*/ 70 w 89"/>
              <a:gd name="T61" fmla="*/ 32 h 48"/>
              <a:gd name="T62" fmla="*/ 65 w 89"/>
              <a:gd name="T63" fmla="*/ 24 h 48"/>
              <a:gd name="T64" fmla="*/ 64 w 89"/>
              <a:gd name="T65" fmla="*/ 17 h 48"/>
              <a:gd name="T66" fmla="*/ 68 w 89"/>
              <a:gd name="T67" fmla="*/ 5 h 48"/>
              <a:gd name="T68" fmla="*/ 68 w 89"/>
              <a:gd name="T69" fmla="*/ 5 h 48"/>
              <a:gd name="T70" fmla="*/ 65 w 89"/>
              <a:gd name="T71" fmla="*/ 17 h 48"/>
              <a:gd name="T72" fmla="*/ 67 w 89"/>
              <a:gd name="T73" fmla="*/ 25 h 48"/>
              <a:gd name="T74" fmla="*/ 71 w 89"/>
              <a:gd name="T75" fmla="*/ 32 h 48"/>
              <a:gd name="T76" fmla="*/ 70 w 89"/>
              <a:gd name="T77" fmla="*/ 32 h 48"/>
              <a:gd name="T78" fmla="*/ 70 w 89"/>
              <a:gd name="T79" fmla="*/ 16 h 48"/>
              <a:gd name="T80" fmla="*/ 72 w 89"/>
              <a:gd name="T81" fmla="*/ 13 h 48"/>
              <a:gd name="T82" fmla="*/ 75 w 89"/>
              <a:gd name="T83" fmla="*/ 15 h 48"/>
              <a:gd name="T84" fmla="*/ 73 w 89"/>
              <a:gd name="T85" fmla="*/ 18 h 48"/>
              <a:gd name="T86" fmla="*/ 70 w 89"/>
              <a:gd name="T87" fmla="*/ 16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9" h="48">
                <a:moveTo>
                  <a:pt x="74" y="25"/>
                </a:moveTo>
                <a:cubicBezTo>
                  <a:pt x="74" y="26"/>
                  <a:pt x="74" y="27"/>
                  <a:pt x="75" y="28"/>
                </a:cubicBezTo>
                <a:cubicBezTo>
                  <a:pt x="76" y="28"/>
                  <a:pt x="75" y="28"/>
                  <a:pt x="75" y="28"/>
                </a:cubicBezTo>
                <a:cubicBezTo>
                  <a:pt x="74" y="27"/>
                  <a:pt x="74" y="26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5" y="22"/>
                  <a:pt x="77" y="21"/>
                  <a:pt x="78" y="22"/>
                </a:cubicBezTo>
                <a:cubicBezTo>
                  <a:pt x="78" y="23"/>
                  <a:pt x="78" y="23"/>
                  <a:pt x="78" y="23"/>
                </a:cubicBezTo>
                <a:cubicBezTo>
                  <a:pt x="77" y="23"/>
                  <a:pt x="76" y="22"/>
                  <a:pt x="76" y="23"/>
                </a:cubicBezTo>
                <a:cubicBezTo>
                  <a:pt x="75" y="23"/>
                  <a:pt x="75" y="23"/>
                  <a:pt x="75" y="24"/>
                </a:cubicBezTo>
                <a:cubicBezTo>
                  <a:pt x="75" y="24"/>
                  <a:pt x="75" y="24"/>
                  <a:pt x="75" y="24"/>
                </a:cubicBezTo>
                <a:cubicBezTo>
                  <a:pt x="78" y="27"/>
                  <a:pt x="85" y="29"/>
                  <a:pt x="87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9" y="20"/>
                  <a:pt x="83" y="10"/>
                  <a:pt x="75" y="5"/>
                </a:cubicBezTo>
                <a:cubicBezTo>
                  <a:pt x="67" y="0"/>
                  <a:pt x="57" y="0"/>
                  <a:pt x="41" y="7"/>
                </a:cubicBezTo>
                <a:cubicBezTo>
                  <a:pt x="30" y="12"/>
                  <a:pt x="17" y="23"/>
                  <a:pt x="13" y="30"/>
                </a:cubicBezTo>
                <a:cubicBezTo>
                  <a:pt x="12" y="27"/>
                  <a:pt x="12" y="25"/>
                  <a:pt x="8" y="23"/>
                </a:cubicBezTo>
                <a:cubicBezTo>
                  <a:pt x="5" y="22"/>
                  <a:pt x="3" y="24"/>
                  <a:pt x="0" y="25"/>
                </a:cubicBezTo>
                <a:cubicBezTo>
                  <a:pt x="0" y="26"/>
                  <a:pt x="2" y="27"/>
                  <a:pt x="3" y="28"/>
                </a:cubicBezTo>
                <a:cubicBezTo>
                  <a:pt x="4" y="29"/>
                  <a:pt x="4" y="30"/>
                  <a:pt x="6" y="32"/>
                </a:cubicBezTo>
                <a:cubicBezTo>
                  <a:pt x="7" y="33"/>
                  <a:pt x="8" y="34"/>
                  <a:pt x="10" y="34"/>
                </a:cubicBezTo>
                <a:cubicBezTo>
                  <a:pt x="9" y="36"/>
                  <a:pt x="8" y="37"/>
                  <a:pt x="7" y="39"/>
                </a:cubicBezTo>
                <a:cubicBezTo>
                  <a:pt x="7" y="40"/>
                  <a:pt x="7" y="42"/>
                  <a:pt x="6" y="44"/>
                </a:cubicBezTo>
                <a:cubicBezTo>
                  <a:pt x="6" y="45"/>
                  <a:pt x="5" y="46"/>
                  <a:pt x="5" y="48"/>
                </a:cubicBezTo>
                <a:cubicBezTo>
                  <a:pt x="8" y="47"/>
                  <a:pt x="11" y="48"/>
                  <a:pt x="13" y="45"/>
                </a:cubicBezTo>
                <a:cubicBezTo>
                  <a:pt x="16" y="43"/>
                  <a:pt x="15" y="40"/>
                  <a:pt x="15" y="37"/>
                </a:cubicBezTo>
                <a:cubicBezTo>
                  <a:pt x="20" y="40"/>
                  <a:pt x="31" y="44"/>
                  <a:pt x="53" y="44"/>
                </a:cubicBezTo>
                <a:cubicBezTo>
                  <a:pt x="72" y="45"/>
                  <a:pt x="83" y="34"/>
                  <a:pt x="87" y="27"/>
                </a:cubicBezTo>
                <a:cubicBezTo>
                  <a:pt x="84" y="30"/>
                  <a:pt x="77" y="27"/>
                  <a:pt x="74" y="25"/>
                </a:cubicBezTo>
                <a:close/>
                <a:moveTo>
                  <a:pt x="70" y="32"/>
                </a:moveTo>
                <a:cubicBezTo>
                  <a:pt x="68" y="30"/>
                  <a:pt x="67" y="26"/>
                  <a:pt x="65" y="24"/>
                </a:cubicBezTo>
                <a:cubicBezTo>
                  <a:pt x="64" y="21"/>
                  <a:pt x="64" y="19"/>
                  <a:pt x="64" y="17"/>
                </a:cubicBezTo>
                <a:cubicBezTo>
                  <a:pt x="64" y="12"/>
                  <a:pt x="65" y="9"/>
                  <a:pt x="68" y="5"/>
                </a:cubicBezTo>
                <a:cubicBezTo>
                  <a:pt x="68" y="5"/>
                  <a:pt x="68" y="5"/>
                  <a:pt x="68" y="5"/>
                </a:cubicBezTo>
                <a:cubicBezTo>
                  <a:pt x="66" y="9"/>
                  <a:pt x="65" y="13"/>
                  <a:pt x="65" y="17"/>
                </a:cubicBezTo>
                <a:cubicBezTo>
                  <a:pt x="65" y="19"/>
                  <a:pt x="66" y="23"/>
                  <a:pt x="67" y="25"/>
                </a:cubicBezTo>
                <a:cubicBezTo>
                  <a:pt x="68" y="27"/>
                  <a:pt x="69" y="29"/>
                  <a:pt x="71" y="32"/>
                </a:cubicBezTo>
                <a:cubicBezTo>
                  <a:pt x="71" y="32"/>
                  <a:pt x="70" y="32"/>
                  <a:pt x="70" y="32"/>
                </a:cubicBezTo>
                <a:close/>
                <a:moveTo>
                  <a:pt x="70" y="16"/>
                </a:moveTo>
                <a:cubicBezTo>
                  <a:pt x="70" y="14"/>
                  <a:pt x="70" y="13"/>
                  <a:pt x="72" y="13"/>
                </a:cubicBezTo>
                <a:cubicBezTo>
                  <a:pt x="73" y="12"/>
                  <a:pt x="74" y="13"/>
                  <a:pt x="75" y="15"/>
                </a:cubicBezTo>
                <a:cubicBezTo>
                  <a:pt x="75" y="16"/>
                  <a:pt x="74" y="17"/>
                  <a:pt x="73" y="18"/>
                </a:cubicBezTo>
                <a:cubicBezTo>
                  <a:pt x="71" y="18"/>
                  <a:pt x="70" y="17"/>
                  <a:pt x="70" y="16"/>
                </a:cubicBezTo>
                <a:close/>
              </a:path>
            </a:pathLst>
          </a:custGeom>
          <a:solidFill>
            <a:srgbClr val="C2C8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5" name="Freeform 39">
            <a:extLst>
              <a:ext uri="{FF2B5EF4-FFF2-40B4-BE49-F238E27FC236}">
                <a16:creationId xmlns:a16="http://schemas.microsoft.com/office/drawing/2014/main" id="{2AD8F7B0-EA70-4139-9AAC-1523444274CF}"/>
              </a:ext>
            </a:extLst>
          </p:cNvPr>
          <p:cNvSpPr>
            <a:spLocks/>
          </p:cNvSpPr>
          <p:nvPr userDrawn="1"/>
        </p:nvSpPr>
        <p:spPr bwMode="auto">
          <a:xfrm>
            <a:off x="8479841" y="9775364"/>
            <a:ext cx="848039" cy="434361"/>
          </a:xfrm>
          <a:custGeom>
            <a:avLst/>
            <a:gdLst>
              <a:gd name="T0" fmla="*/ 75 w 90"/>
              <a:gd name="T1" fmla="*/ 26 h 46"/>
              <a:gd name="T2" fmla="*/ 76 w 90"/>
              <a:gd name="T3" fmla="*/ 30 h 46"/>
              <a:gd name="T4" fmla="*/ 76 w 90"/>
              <a:gd name="T5" fmla="*/ 30 h 46"/>
              <a:gd name="T6" fmla="*/ 74 w 90"/>
              <a:gd name="T7" fmla="*/ 25 h 46"/>
              <a:gd name="T8" fmla="*/ 74 w 90"/>
              <a:gd name="T9" fmla="*/ 25 h 46"/>
              <a:gd name="T10" fmla="*/ 75 w 90"/>
              <a:gd name="T11" fmla="*/ 25 h 46"/>
              <a:gd name="T12" fmla="*/ 78 w 90"/>
              <a:gd name="T13" fmla="*/ 24 h 46"/>
              <a:gd name="T14" fmla="*/ 78 w 90"/>
              <a:gd name="T15" fmla="*/ 24 h 46"/>
              <a:gd name="T16" fmla="*/ 76 w 90"/>
              <a:gd name="T17" fmla="*/ 24 h 46"/>
              <a:gd name="T18" fmla="*/ 75 w 90"/>
              <a:gd name="T19" fmla="*/ 25 h 46"/>
              <a:gd name="T20" fmla="*/ 75 w 90"/>
              <a:gd name="T21" fmla="*/ 26 h 46"/>
              <a:gd name="T22" fmla="*/ 88 w 90"/>
              <a:gd name="T23" fmla="*/ 27 h 46"/>
              <a:gd name="T24" fmla="*/ 88 w 90"/>
              <a:gd name="T25" fmla="*/ 27 h 46"/>
              <a:gd name="T26" fmla="*/ 88 w 90"/>
              <a:gd name="T27" fmla="*/ 27 h 46"/>
              <a:gd name="T28" fmla="*/ 77 w 90"/>
              <a:gd name="T29" fmla="*/ 7 h 46"/>
              <a:gd name="T30" fmla="*/ 43 w 90"/>
              <a:gd name="T31" fmla="*/ 6 h 46"/>
              <a:gd name="T32" fmla="*/ 13 w 90"/>
              <a:gd name="T33" fmla="*/ 26 h 46"/>
              <a:gd name="T34" fmla="*/ 9 w 90"/>
              <a:gd name="T35" fmla="*/ 19 h 46"/>
              <a:gd name="T36" fmla="*/ 0 w 90"/>
              <a:gd name="T37" fmla="*/ 20 h 46"/>
              <a:gd name="T38" fmla="*/ 3 w 90"/>
              <a:gd name="T39" fmla="*/ 23 h 46"/>
              <a:gd name="T40" fmla="*/ 6 w 90"/>
              <a:gd name="T41" fmla="*/ 27 h 46"/>
              <a:gd name="T42" fmla="*/ 10 w 90"/>
              <a:gd name="T43" fmla="*/ 31 h 46"/>
              <a:gd name="T44" fmla="*/ 7 w 90"/>
              <a:gd name="T45" fmla="*/ 35 h 46"/>
              <a:gd name="T46" fmla="*/ 5 w 90"/>
              <a:gd name="T47" fmla="*/ 40 h 46"/>
              <a:gd name="T48" fmla="*/ 4 w 90"/>
              <a:gd name="T49" fmla="*/ 43 h 46"/>
              <a:gd name="T50" fmla="*/ 12 w 90"/>
              <a:gd name="T51" fmla="*/ 42 h 46"/>
              <a:gd name="T52" fmla="*/ 14 w 90"/>
              <a:gd name="T53" fmla="*/ 34 h 46"/>
              <a:gd name="T54" fmla="*/ 52 w 90"/>
              <a:gd name="T55" fmla="*/ 44 h 46"/>
              <a:gd name="T56" fmla="*/ 87 w 90"/>
              <a:gd name="T57" fmla="*/ 29 h 46"/>
              <a:gd name="T58" fmla="*/ 75 w 90"/>
              <a:gd name="T59" fmla="*/ 2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0" h="46">
                <a:moveTo>
                  <a:pt x="75" y="26"/>
                </a:moveTo>
                <a:cubicBezTo>
                  <a:pt x="75" y="27"/>
                  <a:pt x="75" y="29"/>
                  <a:pt x="76" y="30"/>
                </a:cubicBezTo>
                <a:cubicBezTo>
                  <a:pt x="76" y="30"/>
                  <a:pt x="76" y="30"/>
                  <a:pt x="76" y="30"/>
                </a:cubicBezTo>
                <a:cubicBezTo>
                  <a:pt x="74" y="29"/>
                  <a:pt x="74" y="27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5" y="25"/>
                  <a:pt x="75" y="25"/>
                </a:cubicBezTo>
                <a:cubicBezTo>
                  <a:pt x="75" y="23"/>
                  <a:pt x="77" y="22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7" y="24"/>
                  <a:pt x="76" y="24"/>
                </a:cubicBezTo>
                <a:cubicBezTo>
                  <a:pt x="76" y="24"/>
                  <a:pt x="75" y="25"/>
                  <a:pt x="75" y="25"/>
                </a:cubicBezTo>
                <a:cubicBezTo>
                  <a:pt x="75" y="26"/>
                  <a:pt x="75" y="26"/>
                  <a:pt x="75" y="26"/>
                </a:cubicBezTo>
                <a:cubicBezTo>
                  <a:pt x="78" y="29"/>
                  <a:pt x="85" y="31"/>
                  <a:pt x="88" y="27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90" y="22"/>
                  <a:pt x="84" y="13"/>
                  <a:pt x="77" y="7"/>
                </a:cubicBezTo>
                <a:cubicBezTo>
                  <a:pt x="69" y="1"/>
                  <a:pt x="59" y="0"/>
                  <a:pt x="43" y="6"/>
                </a:cubicBezTo>
                <a:cubicBezTo>
                  <a:pt x="31" y="10"/>
                  <a:pt x="18" y="20"/>
                  <a:pt x="13" y="26"/>
                </a:cubicBezTo>
                <a:cubicBezTo>
                  <a:pt x="13" y="24"/>
                  <a:pt x="12" y="21"/>
                  <a:pt x="9" y="19"/>
                </a:cubicBezTo>
                <a:cubicBezTo>
                  <a:pt x="6" y="18"/>
                  <a:pt x="4" y="20"/>
                  <a:pt x="0" y="20"/>
                </a:cubicBezTo>
                <a:cubicBezTo>
                  <a:pt x="1" y="21"/>
                  <a:pt x="2" y="22"/>
                  <a:pt x="3" y="23"/>
                </a:cubicBezTo>
                <a:cubicBezTo>
                  <a:pt x="4" y="25"/>
                  <a:pt x="5" y="26"/>
                  <a:pt x="6" y="27"/>
                </a:cubicBezTo>
                <a:cubicBezTo>
                  <a:pt x="7" y="29"/>
                  <a:pt x="8" y="30"/>
                  <a:pt x="10" y="31"/>
                </a:cubicBezTo>
                <a:cubicBezTo>
                  <a:pt x="9" y="32"/>
                  <a:pt x="7" y="33"/>
                  <a:pt x="7" y="35"/>
                </a:cubicBezTo>
                <a:cubicBezTo>
                  <a:pt x="6" y="36"/>
                  <a:pt x="6" y="38"/>
                  <a:pt x="5" y="40"/>
                </a:cubicBezTo>
                <a:cubicBezTo>
                  <a:pt x="5" y="41"/>
                  <a:pt x="4" y="42"/>
                  <a:pt x="4" y="43"/>
                </a:cubicBezTo>
                <a:cubicBezTo>
                  <a:pt x="7" y="43"/>
                  <a:pt x="10" y="44"/>
                  <a:pt x="12" y="42"/>
                </a:cubicBezTo>
                <a:cubicBezTo>
                  <a:pt x="15" y="39"/>
                  <a:pt x="15" y="37"/>
                  <a:pt x="14" y="34"/>
                </a:cubicBezTo>
                <a:cubicBezTo>
                  <a:pt x="19" y="37"/>
                  <a:pt x="30" y="42"/>
                  <a:pt x="52" y="44"/>
                </a:cubicBezTo>
                <a:cubicBezTo>
                  <a:pt x="71" y="46"/>
                  <a:pt x="82" y="36"/>
                  <a:pt x="87" y="29"/>
                </a:cubicBezTo>
                <a:cubicBezTo>
                  <a:pt x="84" y="32"/>
                  <a:pt x="77" y="29"/>
                  <a:pt x="75" y="26"/>
                </a:cubicBezTo>
                <a:close/>
              </a:path>
            </a:pathLst>
          </a:custGeom>
          <a:solidFill>
            <a:srgbClr val="D434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6714487" y="-9525"/>
            <a:ext cx="1573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err="1">
                <a:solidFill>
                  <a:srgbClr val="FFFF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Ph.Uyen</a:t>
            </a:r>
            <a:endParaRPr lang="en-US" sz="2700" dirty="0">
              <a:solidFill>
                <a:srgbClr val="FFFF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700" dirty="0">
                <a:solidFill>
                  <a:srgbClr val="FFFF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02.10.98</a:t>
            </a:r>
          </a:p>
        </p:txBody>
      </p:sp>
    </p:spTree>
    <p:extLst>
      <p:ext uri="{BB962C8B-B14F-4D97-AF65-F5344CB8AC3E}">
        <p14:creationId xmlns:p14="http://schemas.microsoft.com/office/powerpoint/2010/main" val="169861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001 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 userDrawn="1"/>
        </p:nvGrpSpPr>
        <p:grpSpPr>
          <a:xfrm rot="-493640">
            <a:off x="2025203" y="463206"/>
            <a:ext cx="10043619" cy="8970993"/>
            <a:chOff x="1712498" y="767350"/>
            <a:chExt cx="5272441" cy="5604964"/>
          </a:xfrm>
        </p:grpSpPr>
        <p:sp>
          <p:nvSpPr>
            <p:cNvPr id="12" name="Google Shape;12;p2"/>
            <p:cNvSpPr/>
            <p:nvPr/>
          </p:nvSpPr>
          <p:spPr>
            <a:xfrm>
              <a:off x="1712498" y="767350"/>
              <a:ext cx="5272441" cy="5604964"/>
            </a:xfrm>
            <a:custGeom>
              <a:avLst/>
              <a:gdLst/>
              <a:ahLst/>
              <a:cxnLst/>
              <a:rect l="l" t="t" r="r" b="b"/>
              <a:pathLst>
                <a:path w="1381124" h="1893569" extrusionOk="0">
                  <a:moveTo>
                    <a:pt x="0" y="0"/>
                  </a:moveTo>
                  <a:lnTo>
                    <a:pt x="1216343" y="0"/>
                  </a:lnTo>
                  <a:cubicBezTo>
                    <a:pt x="1306830" y="0"/>
                    <a:pt x="1381125" y="74295"/>
                    <a:pt x="1381125" y="164782"/>
                  </a:cubicBezTo>
                  <a:lnTo>
                    <a:pt x="1381125" y="1728788"/>
                  </a:lnTo>
                  <a:cubicBezTo>
                    <a:pt x="1381125" y="1819275"/>
                    <a:pt x="1306830" y="1893570"/>
                    <a:pt x="1216343" y="1893570"/>
                  </a:cubicBezTo>
                  <a:lnTo>
                    <a:pt x="0" y="1893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AF4"/>
            </a:solidFill>
            <a:ln>
              <a:noFill/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50742" y="1435500"/>
              <a:ext cx="4084808" cy="4401082"/>
            </a:xfrm>
            <a:custGeom>
              <a:avLst/>
              <a:gdLst/>
              <a:ahLst/>
              <a:cxnLst/>
              <a:rect l="l" t="t" r="r" b="b"/>
              <a:pathLst>
                <a:path w="940117" h="1486852" extrusionOk="0">
                  <a:moveTo>
                    <a:pt x="24765" y="204788"/>
                  </a:moveTo>
                  <a:cubicBezTo>
                    <a:pt x="321945" y="204788"/>
                    <a:pt x="619125" y="204788"/>
                    <a:pt x="915352" y="204788"/>
                  </a:cubicBezTo>
                  <a:cubicBezTo>
                    <a:pt x="928688" y="204788"/>
                    <a:pt x="940118" y="216217"/>
                    <a:pt x="940118" y="229552"/>
                  </a:cubicBezTo>
                  <a:lnTo>
                    <a:pt x="940118" y="229552"/>
                  </a:lnTo>
                  <a:cubicBezTo>
                    <a:pt x="940118" y="242888"/>
                    <a:pt x="928688" y="254317"/>
                    <a:pt x="915352" y="254317"/>
                  </a:cubicBezTo>
                  <a:cubicBezTo>
                    <a:pt x="618173" y="254317"/>
                    <a:pt x="320993" y="254317"/>
                    <a:pt x="24765" y="254317"/>
                  </a:cubicBezTo>
                  <a:cubicBezTo>
                    <a:pt x="11430" y="254317"/>
                    <a:pt x="0" y="242888"/>
                    <a:pt x="0" y="229552"/>
                  </a:cubicBezTo>
                  <a:lnTo>
                    <a:pt x="0" y="229552"/>
                  </a:lnTo>
                  <a:cubicBezTo>
                    <a:pt x="0" y="216217"/>
                    <a:pt x="11430" y="204788"/>
                    <a:pt x="24765" y="204788"/>
                  </a:cubicBezTo>
                  <a:lnTo>
                    <a:pt x="24765" y="204788"/>
                  </a:lnTo>
                  <a:close/>
                  <a:moveTo>
                    <a:pt x="24765" y="0"/>
                  </a:moveTo>
                  <a:lnTo>
                    <a:pt x="915352" y="0"/>
                  </a:lnTo>
                  <a:cubicBezTo>
                    <a:pt x="928688" y="0"/>
                    <a:pt x="940118" y="11430"/>
                    <a:pt x="940118" y="24765"/>
                  </a:cubicBezTo>
                  <a:lnTo>
                    <a:pt x="940118" y="24765"/>
                  </a:lnTo>
                  <a:cubicBezTo>
                    <a:pt x="940118" y="38100"/>
                    <a:pt x="928688" y="49530"/>
                    <a:pt x="915352" y="49530"/>
                  </a:cubicBezTo>
                  <a:lnTo>
                    <a:pt x="24765" y="49530"/>
                  </a:lnTo>
                  <a:cubicBezTo>
                    <a:pt x="11430" y="49530"/>
                    <a:pt x="0" y="38100"/>
                    <a:pt x="0" y="24765"/>
                  </a:cubicBezTo>
                  <a:lnTo>
                    <a:pt x="0" y="24765"/>
                  </a:lnTo>
                  <a:cubicBezTo>
                    <a:pt x="0" y="10477"/>
                    <a:pt x="11430" y="0"/>
                    <a:pt x="24765" y="0"/>
                  </a:cubicBezTo>
                  <a:lnTo>
                    <a:pt x="24765" y="0"/>
                  </a:lnTo>
                  <a:close/>
                  <a:moveTo>
                    <a:pt x="24765" y="410527"/>
                  </a:moveTo>
                  <a:cubicBezTo>
                    <a:pt x="321945" y="410527"/>
                    <a:pt x="619125" y="410527"/>
                    <a:pt x="915352" y="410527"/>
                  </a:cubicBezTo>
                  <a:cubicBezTo>
                    <a:pt x="928688" y="410527"/>
                    <a:pt x="940118" y="421957"/>
                    <a:pt x="940118" y="435292"/>
                  </a:cubicBezTo>
                  <a:lnTo>
                    <a:pt x="940118" y="435292"/>
                  </a:lnTo>
                  <a:cubicBezTo>
                    <a:pt x="940118" y="448627"/>
                    <a:pt x="928688" y="460057"/>
                    <a:pt x="915352" y="460057"/>
                  </a:cubicBezTo>
                  <a:cubicBezTo>
                    <a:pt x="618173" y="460057"/>
                    <a:pt x="320993" y="460057"/>
                    <a:pt x="24765" y="460057"/>
                  </a:cubicBezTo>
                  <a:cubicBezTo>
                    <a:pt x="11430" y="460057"/>
                    <a:pt x="0" y="448627"/>
                    <a:pt x="0" y="435292"/>
                  </a:cubicBezTo>
                  <a:lnTo>
                    <a:pt x="0" y="435292"/>
                  </a:lnTo>
                  <a:cubicBezTo>
                    <a:pt x="0" y="421005"/>
                    <a:pt x="11430" y="410527"/>
                    <a:pt x="24765" y="410527"/>
                  </a:cubicBezTo>
                  <a:lnTo>
                    <a:pt x="24765" y="410527"/>
                  </a:lnTo>
                  <a:close/>
                  <a:moveTo>
                    <a:pt x="24765" y="615315"/>
                  </a:moveTo>
                  <a:cubicBezTo>
                    <a:pt x="321945" y="615315"/>
                    <a:pt x="619125" y="615315"/>
                    <a:pt x="915352" y="615315"/>
                  </a:cubicBezTo>
                  <a:cubicBezTo>
                    <a:pt x="928688" y="615315"/>
                    <a:pt x="940118" y="626745"/>
                    <a:pt x="940118" y="640080"/>
                  </a:cubicBezTo>
                  <a:lnTo>
                    <a:pt x="940118" y="640080"/>
                  </a:lnTo>
                  <a:cubicBezTo>
                    <a:pt x="940118" y="653415"/>
                    <a:pt x="928688" y="664845"/>
                    <a:pt x="915352" y="664845"/>
                  </a:cubicBezTo>
                  <a:cubicBezTo>
                    <a:pt x="618173" y="664845"/>
                    <a:pt x="320993" y="664845"/>
                    <a:pt x="24765" y="664845"/>
                  </a:cubicBezTo>
                  <a:cubicBezTo>
                    <a:pt x="11430" y="664845"/>
                    <a:pt x="0" y="653415"/>
                    <a:pt x="0" y="640080"/>
                  </a:cubicBezTo>
                  <a:lnTo>
                    <a:pt x="0" y="640080"/>
                  </a:lnTo>
                  <a:cubicBezTo>
                    <a:pt x="0" y="626745"/>
                    <a:pt x="11430" y="615315"/>
                    <a:pt x="24765" y="615315"/>
                  </a:cubicBezTo>
                  <a:lnTo>
                    <a:pt x="24765" y="615315"/>
                  </a:lnTo>
                  <a:close/>
                  <a:moveTo>
                    <a:pt x="24765" y="821055"/>
                  </a:moveTo>
                  <a:cubicBezTo>
                    <a:pt x="321945" y="821055"/>
                    <a:pt x="619125" y="821055"/>
                    <a:pt x="915352" y="821055"/>
                  </a:cubicBezTo>
                  <a:cubicBezTo>
                    <a:pt x="928688" y="821055"/>
                    <a:pt x="940118" y="832485"/>
                    <a:pt x="940118" y="845820"/>
                  </a:cubicBezTo>
                  <a:lnTo>
                    <a:pt x="940118" y="845820"/>
                  </a:lnTo>
                  <a:cubicBezTo>
                    <a:pt x="940118" y="859155"/>
                    <a:pt x="928688" y="870585"/>
                    <a:pt x="915352" y="870585"/>
                  </a:cubicBezTo>
                  <a:cubicBezTo>
                    <a:pt x="618173" y="870585"/>
                    <a:pt x="320993" y="870585"/>
                    <a:pt x="24765" y="870585"/>
                  </a:cubicBezTo>
                  <a:cubicBezTo>
                    <a:pt x="11430" y="870585"/>
                    <a:pt x="0" y="859155"/>
                    <a:pt x="0" y="845820"/>
                  </a:cubicBezTo>
                  <a:lnTo>
                    <a:pt x="0" y="845820"/>
                  </a:lnTo>
                  <a:cubicBezTo>
                    <a:pt x="0" y="831532"/>
                    <a:pt x="11430" y="821055"/>
                    <a:pt x="24765" y="821055"/>
                  </a:cubicBezTo>
                  <a:lnTo>
                    <a:pt x="24765" y="821055"/>
                  </a:lnTo>
                  <a:close/>
                  <a:moveTo>
                    <a:pt x="24765" y="1025842"/>
                  </a:moveTo>
                  <a:cubicBezTo>
                    <a:pt x="321945" y="1025842"/>
                    <a:pt x="619125" y="1025842"/>
                    <a:pt x="915352" y="1025842"/>
                  </a:cubicBezTo>
                  <a:cubicBezTo>
                    <a:pt x="928688" y="1025842"/>
                    <a:pt x="940118" y="1037272"/>
                    <a:pt x="940118" y="1050607"/>
                  </a:cubicBezTo>
                  <a:lnTo>
                    <a:pt x="940118" y="1050607"/>
                  </a:lnTo>
                  <a:cubicBezTo>
                    <a:pt x="940118" y="1063942"/>
                    <a:pt x="928688" y="1075373"/>
                    <a:pt x="915352" y="1075373"/>
                  </a:cubicBezTo>
                  <a:cubicBezTo>
                    <a:pt x="618173" y="1075373"/>
                    <a:pt x="320993" y="1075373"/>
                    <a:pt x="24765" y="1075373"/>
                  </a:cubicBezTo>
                  <a:cubicBezTo>
                    <a:pt x="11430" y="1075373"/>
                    <a:pt x="0" y="1063942"/>
                    <a:pt x="0" y="1050607"/>
                  </a:cubicBezTo>
                  <a:lnTo>
                    <a:pt x="0" y="1050607"/>
                  </a:lnTo>
                  <a:cubicBezTo>
                    <a:pt x="0" y="1037272"/>
                    <a:pt x="11430" y="1025842"/>
                    <a:pt x="24765" y="1025842"/>
                  </a:cubicBezTo>
                  <a:lnTo>
                    <a:pt x="24765" y="1025842"/>
                  </a:lnTo>
                  <a:close/>
                  <a:moveTo>
                    <a:pt x="24765" y="1231582"/>
                  </a:moveTo>
                  <a:cubicBezTo>
                    <a:pt x="321945" y="1231582"/>
                    <a:pt x="619125" y="1231582"/>
                    <a:pt x="915352" y="1231582"/>
                  </a:cubicBezTo>
                  <a:cubicBezTo>
                    <a:pt x="928688" y="1231582"/>
                    <a:pt x="940118" y="1243013"/>
                    <a:pt x="940118" y="1256348"/>
                  </a:cubicBezTo>
                  <a:lnTo>
                    <a:pt x="940118" y="1256348"/>
                  </a:lnTo>
                  <a:cubicBezTo>
                    <a:pt x="940118" y="1269682"/>
                    <a:pt x="928688" y="1281113"/>
                    <a:pt x="915352" y="1281113"/>
                  </a:cubicBezTo>
                  <a:cubicBezTo>
                    <a:pt x="618173" y="1281113"/>
                    <a:pt x="320993" y="1281113"/>
                    <a:pt x="24765" y="1281113"/>
                  </a:cubicBezTo>
                  <a:cubicBezTo>
                    <a:pt x="11430" y="1281113"/>
                    <a:pt x="0" y="1269682"/>
                    <a:pt x="0" y="1256348"/>
                  </a:cubicBezTo>
                  <a:lnTo>
                    <a:pt x="0" y="1256348"/>
                  </a:lnTo>
                  <a:cubicBezTo>
                    <a:pt x="0" y="1243013"/>
                    <a:pt x="11430" y="1231582"/>
                    <a:pt x="24765" y="1231582"/>
                  </a:cubicBezTo>
                  <a:lnTo>
                    <a:pt x="24765" y="1231582"/>
                  </a:lnTo>
                  <a:close/>
                  <a:moveTo>
                    <a:pt x="24765" y="1437323"/>
                  </a:moveTo>
                  <a:lnTo>
                    <a:pt x="915352" y="1437323"/>
                  </a:lnTo>
                  <a:cubicBezTo>
                    <a:pt x="928688" y="1437323"/>
                    <a:pt x="940118" y="1448752"/>
                    <a:pt x="940118" y="1462088"/>
                  </a:cubicBezTo>
                  <a:lnTo>
                    <a:pt x="940118" y="1462088"/>
                  </a:lnTo>
                  <a:cubicBezTo>
                    <a:pt x="940118" y="1475423"/>
                    <a:pt x="928688" y="1486852"/>
                    <a:pt x="915352" y="1486852"/>
                  </a:cubicBezTo>
                  <a:lnTo>
                    <a:pt x="24765" y="1486852"/>
                  </a:lnTo>
                  <a:cubicBezTo>
                    <a:pt x="11430" y="1486852"/>
                    <a:pt x="0" y="1475423"/>
                    <a:pt x="0" y="1462088"/>
                  </a:cubicBezTo>
                  <a:lnTo>
                    <a:pt x="0" y="1462088"/>
                  </a:lnTo>
                  <a:cubicBezTo>
                    <a:pt x="0" y="1447800"/>
                    <a:pt x="11430" y="1437323"/>
                    <a:pt x="24765" y="1437323"/>
                  </a:cubicBezTo>
                  <a:close/>
                </a:path>
              </a:pathLst>
            </a:custGeom>
            <a:solidFill>
              <a:srgbClr val="F6E2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887150" y="10466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883238" y="21408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887150" y="3256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883238" y="4274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883238" y="5417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1" y="689660"/>
            <a:ext cx="1436240" cy="6570905"/>
            <a:chOff x="8286350" y="2240498"/>
            <a:chExt cx="957493" cy="4380603"/>
          </a:xfrm>
        </p:grpSpPr>
        <p:sp>
          <p:nvSpPr>
            <p:cNvPr id="20" name="Google Shape;20;p2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Google Shape;28;p2"/>
          <p:cNvGrpSpPr/>
          <p:nvPr/>
        </p:nvGrpSpPr>
        <p:grpSpPr>
          <a:xfrm rot="672698">
            <a:off x="1203873" y="3643775"/>
            <a:ext cx="1436268" cy="6571037"/>
            <a:chOff x="8286350" y="2240498"/>
            <a:chExt cx="957493" cy="4380603"/>
          </a:xfrm>
        </p:grpSpPr>
        <p:sp>
          <p:nvSpPr>
            <p:cNvPr id="29" name="Google Shape;29;p2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" name="Google Shape;37;p2"/>
          <p:cNvGrpSpPr/>
          <p:nvPr/>
        </p:nvGrpSpPr>
        <p:grpSpPr>
          <a:xfrm rot="-10661423">
            <a:off x="16624283" y="430375"/>
            <a:ext cx="1436258" cy="6570986"/>
            <a:chOff x="8286350" y="2240498"/>
            <a:chExt cx="957493" cy="4380603"/>
          </a:xfrm>
        </p:grpSpPr>
        <p:sp>
          <p:nvSpPr>
            <p:cNvPr id="38" name="Google Shape;38;p2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2"/>
          <p:cNvGrpSpPr/>
          <p:nvPr/>
        </p:nvGrpSpPr>
        <p:grpSpPr>
          <a:xfrm>
            <a:off x="3624945" y="689661"/>
            <a:ext cx="11919903" cy="9129471"/>
            <a:chOff x="1712498" y="767350"/>
            <a:chExt cx="5272441" cy="5604964"/>
          </a:xfrm>
        </p:grpSpPr>
        <p:sp>
          <p:nvSpPr>
            <p:cNvPr id="56" name="Google Shape;56;p2"/>
            <p:cNvSpPr/>
            <p:nvPr/>
          </p:nvSpPr>
          <p:spPr>
            <a:xfrm>
              <a:off x="1712498" y="767350"/>
              <a:ext cx="5272441" cy="5604964"/>
            </a:xfrm>
            <a:custGeom>
              <a:avLst/>
              <a:gdLst/>
              <a:ahLst/>
              <a:cxnLst/>
              <a:rect l="l" t="t" r="r" b="b"/>
              <a:pathLst>
                <a:path w="1381124" h="1893569" extrusionOk="0">
                  <a:moveTo>
                    <a:pt x="0" y="0"/>
                  </a:moveTo>
                  <a:lnTo>
                    <a:pt x="1216343" y="0"/>
                  </a:lnTo>
                  <a:cubicBezTo>
                    <a:pt x="1306830" y="0"/>
                    <a:pt x="1381125" y="74295"/>
                    <a:pt x="1381125" y="164782"/>
                  </a:cubicBezTo>
                  <a:lnTo>
                    <a:pt x="1381125" y="1728788"/>
                  </a:lnTo>
                  <a:cubicBezTo>
                    <a:pt x="1381125" y="1819275"/>
                    <a:pt x="1306830" y="1893570"/>
                    <a:pt x="1216343" y="1893570"/>
                  </a:cubicBezTo>
                  <a:lnTo>
                    <a:pt x="0" y="1893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EFE2"/>
            </a:solidFill>
            <a:ln>
              <a:noFill/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550742" y="1435500"/>
              <a:ext cx="4084808" cy="4401082"/>
            </a:xfrm>
            <a:custGeom>
              <a:avLst/>
              <a:gdLst/>
              <a:ahLst/>
              <a:cxnLst/>
              <a:rect l="l" t="t" r="r" b="b"/>
              <a:pathLst>
                <a:path w="940117" h="1486852" extrusionOk="0">
                  <a:moveTo>
                    <a:pt x="24765" y="204788"/>
                  </a:moveTo>
                  <a:cubicBezTo>
                    <a:pt x="321945" y="204788"/>
                    <a:pt x="619125" y="204788"/>
                    <a:pt x="915352" y="204788"/>
                  </a:cubicBezTo>
                  <a:cubicBezTo>
                    <a:pt x="928688" y="204788"/>
                    <a:pt x="940118" y="216217"/>
                    <a:pt x="940118" y="229552"/>
                  </a:cubicBezTo>
                  <a:lnTo>
                    <a:pt x="940118" y="229552"/>
                  </a:lnTo>
                  <a:cubicBezTo>
                    <a:pt x="940118" y="242888"/>
                    <a:pt x="928688" y="254317"/>
                    <a:pt x="915352" y="254317"/>
                  </a:cubicBezTo>
                  <a:cubicBezTo>
                    <a:pt x="618173" y="254317"/>
                    <a:pt x="320993" y="254317"/>
                    <a:pt x="24765" y="254317"/>
                  </a:cubicBezTo>
                  <a:cubicBezTo>
                    <a:pt x="11430" y="254317"/>
                    <a:pt x="0" y="242888"/>
                    <a:pt x="0" y="229552"/>
                  </a:cubicBezTo>
                  <a:lnTo>
                    <a:pt x="0" y="229552"/>
                  </a:lnTo>
                  <a:cubicBezTo>
                    <a:pt x="0" y="216217"/>
                    <a:pt x="11430" y="204788"/>
                    <a:pt x="24765" y="204788"/>
                  </a:cubicBezTo>
                  <a:lnTo>
                    <a:pt x="24765" y="204788"/>
                  </a:lnTo>
                  <a:close/>
                  <a:moveTo>
                    <a:pt x="24765" y="0"/>
                  </a:moveTo>
                  <a:lnTo>
                    <a:pt x="915352" y="0"/>
                  </a:lnTo>
                  <a:cubicBezTo>
                    <a:pt x="928688" y="0"/>
                    <a:pt x="940118" y="11430"/>
                    <a:pt x="940118" y="24765"/>
                  </a:cubicBezTo>
                  <a:lnTo>
                    <a:pt x="940118" y="24765"/>
                  </a:lnTo>
                  <a:cubicBezTo>
                    <a:pt x="940118" y="38100"/>
                    <a:pt x="928688" y="49530"/>
                    <a:pt x="915352" y="49530"/>
                  </a:cubicBezTo>
                  <a:lnTo>
                    <a:pt x="24765" y="49530"/>
                  </a:lnTo>
                  <a:cubicBezTo>
                    <a:pt x="11430" y="49530"/>
                    <a:pt x="0" y="38100"/>
                    <a:pt x="0" y="24765"/>
                  </a:cubicBezTo>
                  <a:lnTo>
                    <a:pt x="0" y="24765"/>
                  </a:lnTo>
                  <a:cubicBezTo>
                    <a:pt x="0" y="10477"/>
                    <a:pt x="11430" y="0"/>
                    <a:pt x="24765" y="0"/>
                  </a:cubicBezTo>
                  <a:lnTo>
                    <a:pt x="24765" y="0"/>
                  </a:lnTo>
                  <a:close/>
                  <a:moveTo>
                    <a:pt x="24765" y="410527"/>
                  </a:moveTo>
                  <a:cubicBezTo>
                    <a:pt x="321945" y="410527"/>
                    <a:pt x="619125" y="410527"/>
                    <a:pt x="915352" y="410527"/>
                  </a:cubicBezTo>
                  <a:cubicBezTo>
                    <a:pt x="928688" y="410527"/>
                    <a:pt x="940118" y="421957"/>
                    <a:pt x="940118" y="435292"/>
                  </a:cubicBezTo>
                  <a:lnTo>
                    <a:pt x="940118" y="435292"/>
                  </a:lnTo>
                  <a:cubicBezTo>
                    <a:pt x="940118" y="448627"/>
                    <a:pt x="928688" y="460057"/>
                    <a:pt x="915352" y="460057"/>
                  </a:cubicBezTo>
                  <a:cubicBezTo>
                    <a:pt x="618173" y="460057"/>
                    <a:pt x="320993" y="460057"/>
                    <a:pt x="24765" y="460057"/>
                  </a:cubicBezTo>
                  <a:cubicBezTo>
                    <a:pt x="11430" y="460057"/>
                    <a:pt x="0" y="448627"/>
                    <a:pt x="0" y="435292"/>
                  </a:cubicBezTo>
                  <a:lnTo>
                    <a:pt x="0" y="435292"/>
                  </a:lnTo>
                  <a:cubicBezTo>
                    <a:pt x="0" y="421005"/>
                    <a:pt x="11430" y="410527"/>
                    <a:pt x="24765" y="410527"/>
                  </a:cubicBezTo>
                  <a:lnTo>
                    <a:pt x="24765" y="410527"/>
                  </a:lnTo>
                  <a:close/>
                  <a:moveTo>
                    <a:pt x="24765" y="615315"/>
                  </a:moveTo>
                  <a:cubicBezTo>
                    <a:pt x="321945" y="615315"/>
                    <a:pt x="619125" y="615315"/>
                    <a:pt x="915352" y="615315"/>
                  </a:cubicBezTo>
                  <a:cubicBezTo>
                    <a:pt x="928688" y="615315"/>
                    <a:pt x="940118" y="626745"/>
                    <a:pt x="940118" y="640080"/>
                  </a:cubicBezTo>
                  <a:lnTo>
                    <a:pt x="940118" y="640080"/>
                  </a:lnTo>
                  <a:cubicBezTo>
                    <a:pt x="940118" y="653415"/>
                    <a:pt x="928688" y="664845"/>
                    <a:pt x="915352" y="664845"/>
                  </a:cubicBezTo>
                  <a:cubicBezTo>
                    <a:pt x="618173" y="664845"/>
                    <a:pt x="320993" y="664845"/>
                    <a:pt x="24765" y="664845"/>
                  </a:cubicBezTo>
                  <a:cubicBezTo>
                    <a:pt x="11430" y="664845"/>
                    <a:pt x="0" y="653415"/>
                    <a:pt x="0" y="640080"/>
                  </a:cubicBezTo>
                  <a:lnTo>
                    <a:pt x="0" y="640080"/>
                  </a:lnTo>
                  <a:cubicBezTo>
                    <a:pt x="0" y="626745"/>
                    <a:pt x="11430" y="615315"/>
                    <a:pt x="24765" y="615315"/>
                  </a:cubicBezTo>
                  <a:lnTo>
                    <a:pt x="24765" y="615315"/>
                  </a:lnTo>
                  <a:close/>
                  <a:moveTo>
                    <a:pt x="24765" y="821055"/>
                  </a:moveTo>
                  <a:cubicBezTo>
                    <a:pt x="321945" y="821055"/>
                    <a:pt x="619125" y="821055"/>
                    <a:pt x="915352" y="821055"/>
                  </a:cubicBezTo>
                  <a:cubicBezTo>
                    <a:pt x="928688" y="821055"/>
                    <a:pt x="940118" y="832485"/>
                    <a:pt x="940118" y="845820"/>
                  </a:cubicBezTo>
                  <a:lnTo>
                    <a:pt x="940118" y="845820"/>
                  </a:lnTo>
                  <a:cubicBezTo>
                    <a:pt x="940118" y="859155"/>
                    <a:pt x="928688" y="870585"/>
                    <a:pt x="915352" y="870585"/>
                  </a:cubicBezTo>
                  <a:cubicBezTo>
                    <a:pt x="618173" y="870585"/>
                    <a:pt x="320993" y="870585"/>
                    <a:pt x="24765" y="870585"/>
                  </a:cubicBezTo>
                  <a:cubicBezTo>
                    <a:pt x="11430" y="870585"/>
                    <a:pt x="0" y="859155"/>
                    <a:pt x="0" y="845820"/>
                  </a:cubicBezTo>
                  <a:lnTo>
                    <a:pt x="0" y="845820"/>
                  </a:lnTo>
                  <a:cubicBezTo>
                    <a:pt x="0" y="831532"/>
                    <a:pt x="11430" y="821055"/>
                    <a:pt x="24765" y="821055"/>
                  </a:cubicBezTo>
                  <a:lnTo>
                    <a:pt x="24765" y="821055"/>
                  </a:lnTo>
                  <a:close/>
                  <a:moveTo>
                    <a:pt x="24765" y="1025842"/>
                  </a:moveTo>
                  <a:cubicBezTo>
                    <a:pt x="321945" y="1025842"/>
                    <a:pt x="619125" y="1025842"/>
                    <a:pt x="915352" y="1025842"/>
                  </a:cubicBezTo>
                  <a:cubicBezTo>
                    <a:pt x="928688" y="1025842"/>
                    <a:pt x="940118" y="1037272"/>
                    <a:pt x="940118" y="1050607"/>
                  </a:cubicBezTo>
                  <a:lnTo>
                    <a:pt x="940118" y="1050607"/>
                  </a:lnTo>
                  <a:cubicBezTo>
                    <a:pt x="940118" y="1063942"/>
                    <a:pt x="928688" y="1075373"/>
                    <a:pt x="915352" y="1075373"/>
                  </a:cubicBezTo>
                  <a:cubicBezTo>
                    <a:pt x="618173" y="1075373"/>
                    <a:pt x="320993" y="1075373"/>
                    <a:pt x="24765" y="1075373"/>
                  </a:cubicBezTo>
                  <a:cubicBezTo>
                    <a:pt x="11430" y="1075373"/>
                    <a:pt x="0" y="1063942"/>
                    <a:pt x="0" y="1050607"/>
                  </a:cubicBezTo>
                  <a:lnTo>
                    <a:pt x="0" y="1050607"/>
                  </a:lnTo>
                  <a:cubicBezTo>
                    <a:pt x="0" y="1037272"/>
                    <a:pt x="11430" y="1025842"/>
                    <a:pt x="24765" y="1025842"/>
                  </a:cubicBezTo>
                  <a:lnTo>
                    <a:pt x="24765" y="1025842"/>
                  </a:lnTo>
                  <a:close/>
                  <a:moveTo>
                    <a:pt x="24765" y="1231582"/>
                  </a:moveTo>
                  <a:cubicBezTo>
                    <a:pt x="321945" y="1231582"/>
                    <a:pt x="619125" y="1231582"/>
                    <a:pt x="915352" y="1231582"/>
                  </a:cubicBezTo>
                  <a:cubicBezTo>
                    <a:pt x="928688" y="1231582"/>
                    <a:pt x="940118" y="1243013"/>
                    <a:pt x="940118" y="1256348"/>
                  </a:cubicBezTo>
                  <a:lnTo>
                    <a:pt x="940118" y="1256348"/>
                  </a:lnTo>
                  <a:cubicBezTo>
                    <a:pt x="940118" y="1269682"/>
                    <a:pt x="928688" y="1281113"/>
                    <a:pt x="915352" y="1281113"/>
                  </a:cubicBezTo>
                  <a:cubicBezTo>
                    <a:pt x="618173" y="1281113"/>
                    <a:pt x="320993" y="1281113"/>
                    <a:pt x="24765" y="1281113"/>
                  </a:cubicBezTo>
                  <a:cubicBezTo>
                    <a:pt x="11430" y="1281113"/>
                    <a:pt x="0" y="1269682"/>
                    <a:pt x="0" y="1256348"/>
                  </a:cubicBezTo>
                  <a:lnTo>
                    <a:pt x="0" y="1256348"/>
                  </a:lnTo>
                  <a:cubicBezTo>
                    <a:pt x="0" y="1243013"/>
                    <a:pt x="11430" y="1231582"/>
                    <a:pt x="24765" y="1231582"/>
                  </a:cubicBezTo>
                  <a:lnTo>
                    <a:pt x="24765" y="1231582"/>
                  </a:lnTo>
                  <a:close/>
                  <a:moveTo>
                    <a:pt x="24765" y="1437323"/>
                  </a:moveTo>
                  <a:lnTo>
                    <a:pt x="915352" y="1437323"/>
                  </a:lnTo>
                  <a:cubicBezTo>
                    <a:pt x="928688" y="1437323"/>
                    <a:pt x="940118" y="1448752"/>
                    <a:pt x="940118" y="1462088"/>
                  </a:cubicBezTo>
                  <a:lnTo>
                    <a:pt x="940118" y="1462088"/>
                  </a:lnTo>
                  <a:cubicBezTo>
                    <a:pt x="940118" y="1475423"/>
                    <a:pt x="928688" y="1486852"/>
                    <a:pt x="915352" y="1486852"/>
                  </a:cubicBezTo>
                  <a:lnTo>
                    <a:pt x="24765" y="1486852"/>
                  </a:lnTo>
                  <a:cubicBezTo>
                    <a:pt x="11430" y="1486852"/>
                    <a:pt x="0" y="1475423"/>
                    <a:pt x="0" y="1462088"/>
                  </a:cubicBezTo>
                  <a:lnTo>
                    <a:pt x="0" y="1462088"/>
                  </a:lnTo>
                  <a:cubicBezTo>
                    <a:pt x="0" y="1447800"/>
                    <a:pt x="11430" y="1437323"/>
                    <a:pt x="24765" y="1437323"/>
                  </a:cubicBezTo>
                  <a:close/>
                </a:path>
              </a:pathLst>
            </a:custGeom>
            <a:solidFill>
              <a:srgbClr val="F6E2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887150" y="10466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883238" y="21408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887150" y="3256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883238" y="4274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883238" y="5417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" name="Google Shape;63;p2"/>
          <p:cNvSpPr txBox="1">
            <a:spLocks noGrp="1"/>
          </p:cNvSpPr>
          <p:nvPr>
            <p:ph type="title"/>
          </p:nvPr>
        </p:nvSpPr>
        <p:spPr>
          <a:xfrm>
            <a:off x="6355538" y="1883475"/>
            <a:ext cx="6282000" cy="646965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35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105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105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105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105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105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105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105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10500"/>
            </a:lvl9pPr>
          </a:lstStyle>
          <a:p>
            <a:endParaRPr dirty="0"/>
          </a:p>
        </p:txBody>
      </p:sp>
      <p:sp>
        <p:nvSpPr>
          <p:cNvPr id="64" name="Google Shape;64;p2"/>
          <p:cNvSpPr txBox="1">
            <a:spLocks noGrp="1"/>
          </p:cNvSpPr>
          <p:nvPr>
            <p:ph type="subTitle" idx="1"/>
          </p:nvPr>
        </p:nvSpPr>
        <p:spPr>
          <a:xfrm>
            <a:off x="1220700" y="8572950"/>
            <a:ext cx="17069850" cy="107685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spcBef>
                <a:spcPts val="315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spcBef>
                <a:spcPts val="315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spcBef>
                <a:spcPts val="315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spcBef>
                <a:spcPts val="315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spcBef>
                <a:spcPts val="315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spcBef>
                <a:spcPts val="315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spcBef>
                <a:spcPts val="315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spcBef>
                <a:spcPts val="3150"/>
              </a:spcBef>
              <a:spcAft>
                <a:spcPts val="3150"/>
              </a:spcAft>
              <a:buSzPts val="19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7352639" y="7605975"/>
            <a:ext cx="1097550" cy="78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950">
                <a:solidFill>
                  <a:schemeClr val="bg1">
                    <a:lumMod val="50000"/>
                  </a:schemeClr>
                </a:solidFill>
                <a:latin typeface="#9Slide03 AmpleSoft Bold" pitchFamily="2" charset="0"/>
              </a:defRPr>
            </a:lvl1pPr>
            <a:lvl2pPr lvl="1" algn="r">
              <a:buNone/>
              <a:defRPr sz="1950">
                <a:solidFill>
                  <a:schemeClr val="dk2"/>
                </a:solidFill>
              </a:defRPr>
            </a:lvl2pPr>
            <a:lvl3pPr lvl="2" algn="r">
              <a:buNone/>
              <a:defRPr sz="1950">
                <a:solidFill>
                  <a:schemeClr val="dk2"/>
                </a:solidFill>
              </a:defRPr>
            </a:lvl3pPr>
            <a:lvl4pPr lvl="3" algn="r">
              <a:buNone/>
              <a:defRPr sz="1950">
                <a:solidFill>
                  <a:schemeClr val="dk2"/>
                </a:solidFill>
              </a:defRPr>
            </a:lvl4pPr>
            <a:lvl5pPr lvl="4" algn="r">
              <a:buNone/>
              <a:defRPr sz="1950">
                <a:solidFill>
                  <a:schemeClr val="dk2"/>
                </a:solidFill>
              </a:defRPr>
            </a:lvl5pPr>
            <a:lvl6pPr lvl="5" algn="r">
              <a:buNone/>
              <a:defRPr sz="1950">
                <a:solidFill>
                  <a:schemeClr val="dk2"/>
                </a:solidFill>
              </a:defRPr>
            </a:lvl6pPr>
            <a:lvl7pPr lvl="6" algn="r">
              <a:buNone/>
              <a:defRPr sz="1950">
                <a:solidFill>
                  <a:schemeClr val="dk2"/>
                </a:solidFill>
              </a:defRPr>
            </a:lvl7pPr>
            <a:lvl8pPr lvl="7" algn="r">
              <a:buNone/>
              <a:defRPr sz="1950">
                <a:solidFill>
                  <a:schemeClr val="dk2"/>
                </a:solidFill>
              </a:defRPr>
            </a:lvl8pPr>
            <a:lvl9pPr lvl="8" algn="r">
              <a:buNone/>
              <a:defRPr sz="1950">
                <a:solidFill>
                  <a:schemeClr val="dk2"/>
                </a:solidFill>
              </a:defRPr>
            </a:lvl9pPr>
          </a:lstStyle>
          <a:p>
            <a:r>
              <a:rPr lang="en-US" dirty="0"/>
              <a:t>HẢO</a:t>
            </a:r>
          </a:p>
        </p:txBody>
      </p:sp>
      <p:grpSp>
        <p:nvGrpSpPr>
          <p:cNvPr id="66" name="Google Shape;46;p2"/>
          <p:cNvGrpSpPr/>
          <p:nvPr userDrawn="1"/>
        </p:nvGrpSpPr>
        <p:grpSpPr>
          <a:xfrm rot="-1341854">
            <a:off x="15622700" y="3879992"/>
            <a:ext cx="1436265" cy="6571020"/>
            <a:chOff x="8286350" y="2240498"/>
            <a:chExt cx="957493" cy="4380603"/>
          </a:xfrm>
        </p:grpSpPr>
        <p:sp>
          <p:nvSpPr>
            <p:cNvPr id="67" name="Google Shape;47;p2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48;p2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49;p2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50;p2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51;p2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52;p2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53;p2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54;p2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3535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002 Intro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/>
          <p:nvPr/>
        </p:nvSpPr>
        <p:spPr>
          <a:xfrm rot="9167139">
            <a:off x="7582230" y="-1027585"/>
            <a:ext cx="10159254" cy="11964947"/>
          </a:xfrm>
          <a:custGeom>
            <a:avLst/>
            <a:gdLst/>
            <a:ahLst/>
            <a:cxnLst/>
            <a:rect l="l" t="t" r="r" b="b"/>
            <a:pathLst>
              <a:path w="1634490" h="1925002" extrusionOk="0">
                <a:moveTo>
                  <a:pt x="444818" y="0"/>
                </a:moveTo>
                <a:lnTo>
                  <a:pt x="1634490" y="338138"/>
                </a:lnTo>
                <a:lnTo>
                  <a:pt x="1612582" y="414338"/>
                </a:lnTo>
                <a:lnTo>
                  <a:pt x="1563053" y="400050"/>
                </a:lnTo>
                <a:cubicBezTo>
                  <a:pt x="1559243" y="384810"/>
                  <a:pt x="1546860" y="372428"/>
                  <a:pt x="1530668" y="367665"/>
                </a:cubicBezTo>
                <a:cubicBezTo>
                  <a:pt x="1505903" y="360997"/>
                  <a:pt x="1480185" y="375285"/>
                  <a:pt x="1472565" y="400050"/>
                </a:cubicBezTo>
                <a:cubicBezTo>
                  <a:pt x="1465898" y="424815"/>
                  <a:pt x="1480185" y="450533"/>
                  <a:pt x="1504950" y="458153"/>
                </a:cubicBezTo>
                <a:cubicBezTo>
                  <a:pt x="1521143" y="462915"/>
                  <a:pt x="1538288" y="458153"/>
                  <a:pt x="1550670" y="446722"/>
                </a:cubicBezTo>
                <a:lnTo>
                  <a:pt x="1600200" y="461010"/>
                </a:lnTo>
                <a:lnTo>
                  <a:pt x="1564005" y="587693"/>
                </a:lnTo>
                <a:lnTo>
                  <a:pt x="1514475" y="573405"/>
                </a:lnTo>
                <a:cubicBezTo>
                  <a:pt x="1510665" y="558165"/>
                  <a:pt x="1498282" y="545783"/>
                  <a:pt x="1482090" y="541020"/>
                </a:cubicBezTo>
                <a:cubicBezTo>
                  <a:pt x="1457325" y="534353"/>
                  <a:pt x="1431607" y="548640"/>
                  <a:pt x="1423988" y="573405"/>
                </a:cubicBezTo>
                <a:cubicBezTo>
                  <a:pt x="1417320" y="598170"/>
                  <a:pt x="1431607" y="623888"/>
                  <a:pt x="1456373" y="631508"/>
                </a:cubicBezTo>
                <a:cubicBezTo>
                  <a:pt x="1472565" y="636270"/>
                  <a:pt x="1489710" y="631508"/>
                  <a:pt x="1502093" y="620078"/>
                </a:cubicBezTo>
                <a:lnTo>
                  <a:pt x="1551623" y="634365"/>
                </a:lnTo>
                <a:lnTo>
                  <a:pt x="1515428" y="761048"/>
                </a:lnTo>
                <a:lnTo>
                  <a:pt x="1465898" y="746760"/>
                </a:lnTo>
                <a:cubicBezTo>
                  <a:pt x="1462088" y="731520"/>
                  <a:pt x="1449705" y="719138"/>
                  <a:pt x="1433513" y="714375"/>
                </a:cubicBezTo>
                <a:cubicBezTo>
                  <a:pt x="1408748" y="707708"/>
                  <a:pt x="1383030" y="721995"/>
                  <a:pt x="1375410" y="746760"/>
                </a:cubicBezTo>
                <a:cubicBezTo>
                  <a:pt x="1368743" y="771525"/>
                  <a:pt x="1383030" y="797243"/>
                  <a:pt x="1407795" y="804863"/>
                </a:cubicBezTo>
                <a:cubicBezTo>
                  <a:pt x="1423988" y="809625"/>
                  <a:pt x="1441132" y="804863"/>
                  <a:pt x="1453515" y="793433"/>
                </a:cubicBezTo>
                <a:lnTo>
                  <a:pt x="1503045" y="807720"/>
                </a:lnTo>
                <a:lnTo>
                  <a:pt x="1466850" y="934402"/>
                </a:lnTo>
                <a:lnTo>
                  <a:pt x="1417320" y="920115"/>
                </a:lnTo>
                <a:cubicBezTo>
                  <a:pt x="1413510" y="904875"/>
                  <a:pt x="1401128" y="892493"/>
                  <a:pt x="1384935" y="887730"/>
                </a:cubicBezTo>
                <a:cubicBezTo>
                  <a:pt x="1360170" y="881063"/>
                  <a:pt x="1334453" y="895350"/>
                  <a:pt x="1326832" y="920115"/>
                </a:cubicBezTo>
                <a:cubicBezTo>
                  <a:pt x="1320165" y="944880"/>
                  <a:pt x="1334453" y="970598"/>
                  <a:pt x="1359218" y="978218"/>
                </a:cubicBezTo>
                <a:cubicBezTo>
                  <a:pt x="1375410" y="982980"/>
                  <a:pt x="1392555" y="978218"/>
                  <a:pt x="1404938" y="966788"/>
                </a:cubicBezTo>
                <a:lnTo>
                  <a:pt x="1454468" y="981075"/>
                </a:lnTo>
                <a:lnTo>
                  <a:pt x="1418273" y="1107758"/>
                </a:lnTo>
                <a:lnTo>
                  <a:pt x="1368743" y="1093470"/>
                </a:lnTo>
                <a:cubicBezTo>
                  <a:pt x="1364932" y="1078230"/>
                  <a:pt x="1352550" y="1065848"/>
                  <a:pt x="1336357" y="1061085"/>
                </a:cubicBezTo>
                <a:cubicBezTo>
                  <a:pt x="1311593" y="1054418"/>
                  <a:pt x="1285875" y="1068705"/>
                  <a:pt x="1278255" y="1093470"/>
                </a:cubicBezTo>
                <a:cubicBezTo>
                  <a:pt x="1271588" y="1118235"/>
                  <a:pt x="1285875" y="1143953"/>
                  <a:pt x="1310640" y="1151573"/>
                </a:cubicBezTo>
                <a:cubicBezTo>
                  <a:pt x="1326832" y="1156335"/>
                  <a:pt x="1343978" y="1151573"/>
                  <a:pt x="1356360" y="1140143"/>
                </a:cubicBezTo>
                <a:lnTo>
                  <a:pt x="1405890" y="1154430"/>
                </a:lnTo>
                <a:lnTo>
                  <a:pt x="1369695" y="1281113"/>
                </a:lnTo>
                <a:lnTo>
                  <a:pt x="1320165" y="1266825"/>
                </a:lnTo>
                <a:cubicBezTo>
                  <a:pt x="1316355" y="1251585"/>
                  <a:pt x="1303973" y="1239203"/>
                  <a:pt x="1287780" y="1234440"/>
                </a:cubicBezTo>
                <a:cubicBezTo>
                  <a:pt x="1263015" y="1227773"/>
                  <a:pt x="1237298" y="1242060"/>
                  <a:pt x="1229678" y="1266825"/>
                </a:cubicBezTo>
                <a:cubicBezTo>
                  <a:pt x="1223010" y="1291590"/>
                  <a:pt x="1237298" y="1317308"/>
                  <a:pt x="1262063" y="1324928"/>
                </a:cubicBezTo>
                <a:cubicBezTo>
                  <a:pt x="1278255" y="1329690"/>
                  <a:pt x="1295400" y="1324928"/>
                  <a:pt x="1307782" y="1313498"/>
                </a:cubicBezTo>
                <a:lnTo>
                  <a:pt x="1357313" y="1327785"/>
                </a:lnTo>
                <a:lnTo>
                  <a:pt x="1321118" y="1454468"/>
                </a:lnTo>
                <a:lnTo>
                  <a:pt x="1271588" y="1440180"/>
                </a:lnTo>
                <a:cubicBezTo>
                  <a:pt x="1267778" y="1424940"/>
                  <a:pt x="1255395" y="1412558"/>
                  <a:pt x="1239203" y="1407795"/>
                </a:cubicBezTo>
                <a:cubicBezTo>
                  <a:pt x="1214438" y="1401128"/>
                  <a:pt x="1188720" y="1415415"/>
                  <a:pt x="1181100" y="1440180"/>
                </a:cubicBezTo>
                <a:cubicBezTo>
                  <a:pt x="1174432" y="1464945"/>
                  <a:pt x="1188720" y="1490663"/>
                  <a:pt x="1213485" y="1498283"/>
                </a:cubicBezTo>
                <a:cubicBezTo>
                  <a:pt x="1229678" y="1503045"/>
                  <a:pt x="1246823" y="1498283"/>
                  <a:pt x="1259205" y="1486853"/>
                </a:cubicBezTo>
                <a:lnTo>
                  <a:pt x="1308735" y="1501140"/>
                </a:lnTo>
                <a:lnTo>
                  <a:pt x="1272540" y="1627823"/>
                </a:lnTo>
                <a:lnTo>
                  <a:pt x="1223010" y="1613535"/>
                </a:lnTo>
                <a:cubicBezTo>
                  <a:pt x="1219200" y="1598295"/>
                  <a:pt x="1206818" y="1585913"/>
                  <a:pt x="1190625" y="1581150"/>
                </a:cubicBezTo>
                <a:cubicBezTo>
                  <a:pt x="1165860" y="1574483"/>
                  <a:pt x="1140143" y="1588770"/>
                  <a:pt x="1132523" y="1613535"/>
                </a:cubicBezTo>
                <a:cubicBezTo>
                  <a:pt x="1125855" y="1638300"/>
                  <a:pt x="1140143" y="1664018"/>
                  <a:pt x="1164907" y="1671638"/>
                </a:cubicBezTo>
                <a:cubicBezTo>
                  <a:pt x="1181100" y="1676400"/>
                  <a:pt x="1198245" y="1671638"/>
                  <a:pt x="1210628" y="1660208"/>
                </a:cubicBezTo>
                <a:lnTo>
                  <a:pt x="1260157" y="1674495"/>
                </a:lnTo>
                <a:lnTo>
                  <a:pt x="1223963" y="1801178"/>
                </a:lnTo>
                <a:lnTo>
                  <a:pt x="1174432" y="1786890"/>
                </a:lnTo>
                <a:cubicBezTo>
                  <a:pt x="1170623" y="1771650"/>
                  <a:pt x="1158240" y="1759268"/>
                  <a:pt x="1142048" y="1754505"/>
                </a:cubicBezTo>
                <a:cubicBezTo>
                  <a:pt x="1117282" y="1747838"/>
                  <a:pt x="1091565" y="1762125"/>
                  <a:pt x="1083945" y="1786890"/>
                </a:cubicBezTo>
                <a:cubicBezTo>
                  <a:pt x="1077278" y="1811655"/>
                  <a:pt x="1091565" y="1837373"/>
                  <a:pt x="1116330" y="1844993"/>
                </a:cubicBezTo>
                <a:cubicBezTo>
                  <a:pt x="1132523" y="1849755"/>
                  <a:pt x="1149668" y="1844993"/>
                  <a:pt x="1162050" y="1833563"/>
                </a:cubicBezTo>
                <a:lnTo>
                  <a:pt x="1211580" y="1847850"/>
                </a:lnTo>
                <a:lnTo>
                  <a:pt x="1189673" y="1925003"/>
                </a:lnTo>
                <a:lnTo>
                  <a:pt x="0" y="1586865"/>
                </a:lnTo>
                <a:lnTo>
                  <a:pt x="444818" y="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F9BC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" name="Google Shape;78;p4"/>
          <p:cNvGrpSpPr/>
          <p:nvPr/>
        </p:nvGrpSpPr>
        <p:grpSpPr>
          <a:xfrm>
            <a:off x="351382" y="751161"/>
            <a:ext cx="7908662" cy="8407446"/>
            <a:chOff x="1712498" y="767350"/>
            <a:chExt cx="5272441" cy="5604964"/>
          </a:xfrm>
        </p:grpSpPr>
        <p:sp>
          <p:nvSpPr>
            <p:cNvPr id="79" name="Google Shape;79;p4"/>
            <p:cNvSpPr/>
            <p:nvPr/>
          </p:nvSpPr>
          <p:spPr>
            <a:xfrm>
              <a:off x="1712498" y="767350"/>
              <a:ext cx="5272441" cy="5604964"/>
            </a:xfrm>
            <a:custGeom>
              <a:avLst/>
              <a:gdLst/>
              <a:ahLst/>
              <a:cxnLst/>
              <a:rect l="l" t="t" r="r" b="b"/>
              <a:pathLst>
                <a:path w="1381124" h="1893569" extrusionOk="0">
                  <a:moveTo>
                    <a:pt x="0" y="0"/>
                  </a:moveTo>
                  <a:lnTo>
                    <a:pt x="1216343" y="0"/>
                  </a:lnTo>
                  <a:cubicBezTo>
                    <a:pt x="1306830" y="0"/>
                    <a:pt x="1381125" y="74295"/>
                    <a:pt x="1381125" y="164782"/>
                  </a:cubicBezTo>
                  <a:lnTo>
                    <a:pt x="1381125" y="1728788"/>
                  </a:lnTo>
                  <a:cubicBezTo>
                    <a:pt x="1381125" y="1819275"/>
                    <a:pt x="1306830" y="1893570"/>
                    <a:pt x="1216343" y="1893570"/>
                  </a:cubicBezTo>
                  <a:lnTo>
                    <a:pt x="0" y="1893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EFE2"/>
            </a:solidFill>
            <a:ln>
              <a:noFill/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2550742" y="1435500"/>
              <a:ext cx="4084808" cy="4401082"/>
            </a:xfrm>
            <a:custGeom>
              <a:avLst/>
              <a:gdLst/>
              <a:ahLst/>
              <a:cxnLst/>
              <a:rect l="l" t="t" r="r" b="b"/>
              <a:pathLst>
                <a:path w="940117" h="1486852" extrusionOk="0">
                  <a:moveTo>
                    <a:pt x="24765" y="204788"/>
                  </a:moveTo>
                  <a:cubicBezTo>
                    <a:pt x="321945" y="204788"/>
                    <a:pt x="619125" y="204788"/>
                    <a:pt x="915352" y="204788"/>
                  </a:cubicBezTo>
                  <a:cubicBezTo>
                    <a:pt x="928688" y="204788"/>
                    <a:pt x="940118" y="216217"/>
                    <a:pt x="940118" y="229552"/>
                  </a:cubicBezTo>
                  <a:lnTo>
                    <a:pt x="940118" y="229552"/>
                  </a:lnTo>
                  <a:cubicBezTo>
                    <a:pt x="940118" y="242888"/>
                    <a:pt x="928688" y="254317"/>
                    <a:pt x="915352" y="254317"/>
                  </a:cubicBezTo>
                  <a:cubicBezTo>
                    <a:pt x="618173" y="254317"/>
                    <a:pt x="320993" y="254317"/>
                    <a:pt x="24765" y="254317"/>
                  </a:cubicBezTo>
                  <a:cubicBezTo>
                    <a:pt x="11430" y="254317"/>
                    <a:pt x="0" y="242888"/>
                    <a:pt x="0" y="229552"/>
                  </a:cubicBezTo>
                  <a:lnTo>
                    <a:pt x="0" y="229552"/>
                  </a:lnTo>
                  <a:cubicBezTo>
                    <a:pt x="0" y="216217"/>
                    <a:pt x="11430" y="204788"/>
                    <a:pt x="24765" y="204788"/>
                  </a:cubicBezTo>
                  <a:lnTo>
                    <a:pt x="24765" y="204788"/>
                  </a:lnTo>
                  <a:close/>
                  <a:moveTo>
                    <a:pt x="24765" y="0"/>
                  </a:moveTo>
                  <a:lnTo>
                    <a:pt x="915352" y="0"/>
                  </a:lnTo>
                  <a:cubicBezTo>
                    <a:pt x="928688" y="0"/>
                    <a:pt x="940118" y="11430"/>
                    <a:pt x="940118" y="24765"/>
                  </a:cubicBezTo>
                  <a:lnTo>
                    <a:pt x="940118" y="24765"/>
                  </a:lnTo>
                  <a:cubicBezTo>
                    <a:pt x="940118" y="38100"/>
                    <a:pt x="928688" y="49530"/>
                    <a:pt x="915352" y="49530"/>
                  </a:cubicBezTo>
                  <a:lnTo>
                    <a:pt x="24765" y="49530"/>
                  </a:lnTo>
                  <a:cubicBezTo>
                    <a:pt x="11430" y="49530"/>
                    <a:pt x="0" y="38100"/>
                    <a:pt x="0" y="24765"/>
                  </a:cubicBezTo>
                  <a:lnTo>
                    <a:pt x="0" y="24765"/>
                  </a:lnTo>
                  <a:cubicBezTo>
                    <a:pt x="0" y="10477"/>
                    <a:pt x="11430" y="0"/>
                    <a:pt x="24765" y="0"/>
                  </a:cubicBezTo>
                  <a:lnTo>
                    <a:pt x="24765" y="0"/>
                  </a:lnTo>
                  <a:close/>
                  <a:moveTo>
                    <a:pt x="24765" y="410527"/>
                  </a:moveTo>
                  <a:cubicBezTo>
                    <a:pt x="321945" y="410527"/>
                    <a:pt x="619125" y="410527"/>
                    <a:pt x="915352" y="410527"/>
                  </a:cubicBezTo>
                  <a:cubicBezTo>
                    <a:pt x="928688" y="410527"/>
                    <a:pt x="940118" y="421957"/>
                    <a:pt x="940118" y="435292"/>
                  </a:cubicBezTo>
                  <a:lnTo>
                    <a:pt x="940118" y="435292"/>
                  </a:lnTo>
                  <a:cubicBezTo>
                    <a:pt x="940118" y="448627"/>
                    <a:pt x="928688" y="460057"/>
                    <a:pt x="915352" y="460057"/>
                  </a:cubicBezTo>
                  <a:cubicBezTo>
                    <a:pt x="618173" y="460057"/>
                    <a:pt x="320993" y="460057"/>
                    <a:pt x="24765" y="460057"/>
                  </a:cubicBezTo>
                  <a:cubicBezTo>
                    <a:pt x="11430" y="460057"/>
                    <a:pt x="0" y="448627"/>
                    <a:pt x="0" y="435292"/>
                  </a:cubicBezTo>
                  <a:lnTo>
                    <a:pt x="0" y="435292"/>
                  </a:lnTo>
                  <a:cubicBezTo>
                    <a:pt x="0" y="421005"/>
                    <a:pt x="11430" y="410527"/>
                    <a:pt x="24765" y="410527"/>
                  </a:cubicBezTo>
                  <a:lnTo>
                    <a:pt x="24765" y="410527"/>
                  </a:lnTo>
                  <a:close/>
                  <a:moveTo>
                    <a:pt x="24765" y="615315"/>
                  </a:moveTo>
                  <a:cubicBezTo>
                    <a:pt x="321945" y="615315"/>
                    <a:pt x="619125" y="615315"/>
                    <a:pt x="915352" y="615315"/>
                  </a:cubicBezTo>
                  <a:cubicBezTo>
                    <a:pt x="928688" y="615315"/>
                    <a:pt x="940118" y="626745"/>
                    <a:pt x="940118" y="640080"/>
                  </a:cubicBezTo>
                  <a:lnTo>
                    <a:pt x="940118" y="640080"/>
                  </a:lnTo>
                  <a:cubicBezTo>
                    <a:pt x="940118" y="653415"/>
                    <a:pt x="928688" y="664845"/>
                    <a:pt x="915352" y="664845"/>
                  </a:cubicBezTo>
                  <a:cubicBezTo>
                    <a:pt x="618173" y="664845"/>
                    <a:pt x="320993" y="664845"/>
                    <a:pt x="24765" y="664845"/>
                  </a:cubicBezTo>
                  <a:cubicBezTo>
                    <a:pt x="11430" y="664845"/>
                    <a:pt x="0" y="653415"/>
                    <a:pt x="0" y="640080"/>
                  </a:cubicBezTo>
                  <a:lnTo>
                    <a:pt x="0" y="640080"/>
                  </a:lnTo>
                  <a:cubicBezTo>
                    <a:pt x="0" y="626745"/>
                    <a:pt x="11430" y="615315"/>
                    <a:pt x="24765" y="615315"/>
                  </a:cubicBezTo>
                  <a:lnTo>
                    <a:pt x="24765" y="615315"/>
                  </a:lnTo>
                  <a:close/>
                  <a:moveTo>
                    <a:pt x="24765" y="821055"/>
                  </a:moveTo>
                  <a:cubicBezTo>
                    <a:pt x="321945" y="821055"/>
                    <a:pt x="619125" y="821055"/>
                    <a:pt x="915352" y="821055"/>
                  </a:cubicBezTo>
                  <a:cubicBezTo>
                    <a:pt x="928688" y="821055"/>
                    <a:pt x="940118" y="832485"/>
                    <a:pt x="940118" y="845820"/>
                  </a:cubicBezTo>
                  <a:lnTo>
                    <a:pt x="940118" y="845820"/>
                  </a:lnTo>
                  <a:cubicBezTo>
                    <a:pt x="940118" y="859155"/>
                    <a:pt x="928688" y="870585"/>
                    <a:pt x="915352" y="870585"/>
                  </a:cubicBezTo>
                  <a:cubicBezTo>
                    <a:pt x="618173" y="870585"/>
                    <a:pt x="320993" y="870585"/>
                    <a:pt x="24765" y="870585"/>
                  </a:cubicBezTo>
                  <a:cubicBezTo>
                    <a:pt x="11430" y="870585"/>
                    <a:pt x="0" y="859155"/>
                    <a:pt x="0" y="845820"/>
                  </a:cubicBezTo>
                  <a:lnTo>
                    <a:pt x="0" y="845820"/>
                  </a:lnTo>
                  <a:cubicBezTo>
                    <a:pt x="0" y="831532"/>
                    <a:pt x="11430" y="821055"/>
                    <a:pt x="24765" y="821055"/>
                  </a:cubicBezTo>
                  <a:lnTo>
                    <a:pt x="24765" y="821055"/>
                  </a:lnTo>
                  <a:close/>
                  <a:moveTo>
                    <a:pt x="24765" y="1025842"/>
                  </a:moveTo>
                  <a:cubicBezTo>
                    <a:pt x="321945" y="1025842"/>
                    <a:pt x="619125" y="1025842"/>
                    <a:pt x="915352" y="1025842"/>
                  </a:cubicBezTo>
                  <a:cubicBezTo>
                    <a:pt x="928688" y="1025842"/>
                    <a:pt x="940118" y="1037272"/>
                    <a:pt x="940118" y="1050607"/>
                  </a:cubicBezTo>
                  <a:lnTo>
                    <a:pt x="940118" y="1050607"/>
                  </a:lnTo>
                  <a:cubicBezTo>
                    <a:pt x="940118" y="1063942"/>
                    <a:pt x="928688" y="1075373"/>
                    <a:pt x="915352" y="1075373"/>
                  </a:cubicBezTo>
                  <a:cubicBezTo>
                    <a:pt x="618173" y="1075373"/>
                    <a:pt x="320993" y="1075373"/>
                    <a:pt x="24765" y="1075373"/>
                  </a:cubicBezTo>
                  <a:cubicBezTo>
                    <a:pt x="11430" y="1075373"/>
                    <a:pt x="0" y="1063942"/>
                    <a:pt x="0" y="1050607"/>
                  </a:cubicBezTo>
                  <a:lnTo>
                    <a:pt x="0" y="1050607"/>
                  </a:lnTo>
                  <a:cubicBezTo>
                    <a:pt x="0" y="1037272"/>
                    <a:pt x="11430" y="1025842"/>
                    <a:pt x="24765" y="1025842"/>
                  </a:cubicBezTo>
                  <a:lnTo>
                    <a:pt x="24765" y="1025842"/>
                  </a:lnTo>
                  <a:close/>
                  <a:moveTo>
                    <a:pt x="24765" y="1231582"/>
                  </a:moveTo>
                  <a:cubicBezTo>
                    <a:pt x="321945" y="1231582"/>
                    <a:pt x="619125" y="1231582"/>
                    <a:pt x="915352" y="1231582"/>
                  </a:cubicBezTo>
                  <a:cubicBezTo>
                    <a:pt x="928688" y="1231582"/>
                    <a:pt x="940118" y="1243013"/>
                    <a:pt x="940118" y="1256348"/>
                  </a:cubicBezTo>
                  <a:lnTo>
                    <a:pt x="940118" y="1256348"/>
                  </a:lnTo>
                  <a:cubicBezTo>
                    <a:pt x="940118" y="1269682"/>
                    <a:pt x="928688" y="1281113"/>
                    <a:pt x="915352" y="1281113"/>
                  </a:cubicBezTo>
                  <a:cubicBezTo>
                    <a:pt x="618173" y="1281113"/>
                    <a:pt x="320993" y="1281113"/>
                    <a:pt x="24765" y="1281113"/>
                  </a:cubicBezTo>
                  <a:cubicBezTo>
                    <a:pt x="11430" y="1281113"/>
                    <a:pt x="0" y="1269682"/>
                    <a:pt x="0" y="1256348"/>
                  </a:cubicBezTo>
                  <a:lnTo>
                    <a:pt x="0" y="1256348"/>
                  </a:lnTo>
                  <a:cubicBezTo>
                    <a:pt x="0" y="1243013"/>
                    <a:pt x="11430" y="1231582"/>
                    <a:pt x="24765" y="1231582"/>
                  </a:cubicBezTo>
                  <a:lnTo>
                    <a:pt x="24765" y="1231582"/>
                  </a:lnTo>
                  <a:close/>
                  <a:moveTo>
                    <a:pt x="24765" y="1437323"/>
                  </a:moveTo>
                  <a:lnTo>
                    <a:pt x="915352" y="1437323"/>
                  </a:lnTo>
                  <a:cubicBezTo>
                    <a:pt x="928688" y="1437323"/>
                    <a:pt x="940118" y="1448752"/>
                    <a:pt x="940118" y="1462088"/>
                  </a:cubicBezTo>
                  <a:lnTo>
                    <a:pt x="940118" y="1462088"/>
                  </a:lnTo>
                  <a:cubicBezTo>
                    <a:pt x="940118" y="1475423"/>
                    <a:pt x="928688" y="1486852"/>
                    <a:pt x="915352" y="1486852"/>
                  </a:cubicBezTo>
                  <a:lnTo>
                    <a:pt x="24765" y="1486852"/>
                  </a:lnTo>
                  <a:cubicBezTo>
                    <a:pt x="11430" y="1486852"/>
                    <a:pt x="0" y="1475423"/>
                    <a:pt x="0" y="1462088"/>
                  </a:cubicBezTo>
                  <a:lnTo>
                    <a:pt x="0" y="1462088"/>
                  </a:lnTo>
                  <a:cubicBezTo>
                    <a:pt x="0" y="1447800"/>
                    <a:pt x="11430" y="1437323"/>
                    <a:pt x="24765" y="1437323"/>
                  </a:cubicBezTo>
                  <a:close/>
                </a:path>
              </a:pathLst>
            </a:custGeom>
            <a:solidFill>
              <a:srgbClr val="F6E2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1887150" y="10466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1883238" y="21408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1887150" y="3256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1883238" y="4274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1883238" y="5417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p4"/>
          <p:cNvSpPr txBox="1">
            <a:spLocks noGrp="1"/>
          </p:cNvSpPr>
          <p:nvPr>
            <p:ph type="title"/>
          </p:nvPr>
        </p:nvSpPr>
        <p:spPr>
          <a:xfrm>
            <a:off x="1754138" y="2127488"/>
            <a:ext cx="5843700" cy="624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10500" b="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10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10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10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10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10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10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10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10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7" name="Google Shape;87;p4"/>
          <p:cNvSpPr txBox="1">
            <a:spLocks noGrp="1"/>
          </p:cNvSpPr>
          <p:nvPr>
            <p:ph type="body" idx="1"/>
          </p:nvPr>
        </p:nvSpPr>
        <p:spPr>
          <a:xfrm rot="-721606">
            <a:off x="9918857" y="762605"/>
            <a:ext cx="6144162" cy="875346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685800" lvl="0" indent="-523875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1371600" lvl="1" indent="-523875">
              <a:spcBef>
                <a:spcPts val="3150"/>
              </a:spcBef>
              <a:spcAft>
                <a:spcPts val="0"/>
              </a:spcAft>
              <a:buSzPts val="1900"/>
              <a:buChar char="○"/>
              <a:defRPr/>
            </a:lvl2pPr>
            <a:lvl3pPr marL="2057400" lvl="2" indent="-523875">
              <a:spcBef>
                <a:spcPts val="3150"/>
              </a:spcBef>
              <a:spcAft>
                <a:spcPts val="0"/>
              </a:spcAft>
              <a:buSzPts val="1900"/>
              <a:buChar char="■"/>
              <a:defRPr/>
            </a:lvl3pPr>
            <a:lvl4pPr marL="2743200" lvl="3" indent="-523875">
              <a:spcBef>
                <a:spcPts val="3150"/>
              </a:spcBef>
              <a:spcAft>
                <a:spcPts val="0"/>
              </a:spcAft>
              <a:buSzPts val="1900"/>
              <a:buChar char="●"/>
              <a:defRPr/>
            </a:lvl4pPr>
            <a:lvl5pPr marL="3429000" lvl="4" indent="-523875">
              <a:spcBef>
                <a:spcPts val="3150"/>
              </a:spcBef>
              <a:spcAft>
                <a:spcPts val="0"/>
              </a:spcAft>
              <a:buSzPts val="1900"/>
              <a:buChar char="○"/>
              <a:defRPr/>
            </a:lvl5pPr>
            <a:lvl6pPr marL="4114800" lvl="5" indent="-523875">
              <a:spcBef>
                <a:spcPts val="3150"/>
              </a:spcBef>
              <a:spcAft>
                <a:spcPts val="0"/>
              </a:spcAft>
              <a:buSzPts val="1900"/>
              <a:buChar char="■"/>
              <a:defRPr/>
            </a:lvl6pPr>
            <a:lvl7pPr marL="4800600" lvl="6" indent="-523875">
              <a:spcBef>
                <a:spcPts val="3150"/>
              </a:spcBef>
              <a:spcAft>
                <a:spcPts val="0"/>
              </a:spcAft>
              <a:buSzPts val="1900"/>
              <a:buChar char="●"/>
              <a:defRPr/>
            </a:lvl7pPr>
            <a:lvl8pPr marL="5486400" lvl="7" indent="-523875">
              <a:spcBef>
                <a:spcPts val="3150"/>
              </a:spcBef>
              <a:spcAft>
                <a:spcPts val="0"/>
              </a:spcAft>
              <a:buSzPts val="1900"/>
              <a:buChar char="○"/>
              <a:defRPr/>
            </a:lvl8pPr>
            <a:lvl9pPr marL="6172200" lvl="8" indent="-523875">
              <a:spcBef>
                <a:spcPts val="3150"/>
              </a:spcBef>
              <a:spcAft>
                <a:spcPts val="315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88" name="Google Shape;88;p4"/>
          <p:cNvGrpSpPr/>
          <p:nvPr/>
        </p:nvGrpSpPr>
        <p:grpSpPr>
          <a:xfrm rot="-10661423">
            <a:off x="16719934" y="-1180533"/>
            <a:ext cx="1436258" cy="6570986"/>
            <a:chOff x="8286350" y="2240498"/>
            <a:chExt cx="957493" cy="4380603"/>
          </a:xfrm>
        </p:grpSpPr>
        <p:sp>
          <p:nvSpPr>
            <p:cNvPr id="89" name="Google Shape;89;p4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4"/>
          <p:cNvGrpSpPr/>
          <p:nvPr/>
        </p:nvGrpSpPr>
        <p:grpSpPr>
          <a:xfrm rot="-1341854">
            <a:off x="16003538" y="3689847"/>
            <a:ext cx="1436265" cy="6571020"/>
            <a:chOff x="8286350" y="2240498"/>
            <a:chExt cx="957493" cy="4380603"/>
          </a:xfrm>
        </p:grpSpPr>
        <p:sp>
          <p:nvSpPr>
            <p:cNvPr id="98" name="Google Shape;98;p4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7352639" y="7605975"/>
            <a:ext cx="1097550" cy="78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950">
                <a:solidFill>
                  <a:schemeClr val="bg1">
                    <a:lumMod val="50000"/>
                  </a:schemeClr>
                </a:solidFill>
                <a:latin typeface="#9Slide03 AmpleSoft Bold" pitchFamily="2" charset="0"/>
              </a:defRPr>
            </a:lvl1pPr>
            <a:lvl2pPr lvl="1" algn="r">
              <a:buNone/>
              <a:defRPr sz="1950">
                <a:solidFill>
                  <a:schemeClr val="dk2"/>
                </a:solidFill>
              </a:defRPr>
            </a:lvl2pPr>
            <a:lvl3pPr lvl="2" algn="r">
              <a:buNone/>
              <a:defRPr sz="1950">
                <a:solidFill>
                  <a:schemeClr val="dk2"/>
                </a:solidFill>
              </a:defRPr>
            </a:lvl3pPr>
            <a:lvl4pPr lvl="3" algn="r">
              <a:buNone/>
              <a:defRPr sz="1950">
                <a:solidFill>
                  <a:schemeClr val="dk2"/>
                </a:solidFill>
              </a:defRPr>
            </a:lvl4pPr>
            <a:lvl5pPr lvl="4" algn="r">
              <a:buNone/>
              <a:defRPr sz="1950">
                <a:solidFill>
                  <a:schemeClr val="dk2"/>
                </a:solidFill>
              </a:defRPr>
            </a:lvl5pPr>
            <a:lvl6pPr lvl="5" algn="r">
              <a:buNone/>
              <a:defRPr sz="1950">
                <a:solidFill>
                  <a:schemeClr val="dk2"/>
                </a:solidFill>
              </a:defRPr>
            </a:lvl6pPr>
            <a:lvl7pPr lvl="6" algn="r">
              <a:buNone/>
              <a:defRPr sz="1950">
                <a:solidFill>
                  <a:schemeClr val="dk2"/>
                </a:solidFill>
              </a:defRPr>
            </a:lvl7pPr>
            <a:lvl8pPr lvl="7" algn="r">
              <a:buNone/>
              <a:defRPr sz="1950">
                <a:solidFill>
                  <a:schemeClr val="dk2"/>
                </a:solidFill>
              </a:defRPr>
            </a:lvl8pPr>
            <a:lvl9pPr lvl="8" algn="r">
              <a:buNone/>
              <a:defRPr sz="1950">
                <a:solidFill>
                  <a:schemeClr val="dk2"/>
                </a:solidFill>
              </a:defRPr>
            </a:lvl9pPr>
          </a:lstStyle>
          <a:p>
            <a:r>
              <a:rPr lang="en-US" dirty="0"/>
              <a:t>HẢO</a:t>
            </a: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0710" y="-3337715"/>
            <a:ext cx="4377690" cy="745236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425" y="-9052560"/>
            <a:ext cx="4377690" cy="745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956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006 Two columns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"/>
          <p:cNvSpPr/>
          <p:nvPr/>
        </p:nvSpPr>
        <p:spPr>
          <a:xfrm rot="-6455144">
            <a:off x="1621413" y="-2368686"/>
            <a:ext cx="14647152" cy="17250516"/>
          </a:xfrm>
          <a:custGeom>
            <a:avLst/>
            <a:gdLst/>
            <a:ahLst/>
            <a:cxnLst/>
            <a:rect l="l" t="t" r="r" b="b"/>
            <a:pathLst>
              <a:path w="1634490" h="1925002" extrusionOk="0">
                <a:moveTo>
                  <a:pt x="444818" y="0"/>
                </a:moveTo>
                <a:lnTo>
                  <a:pt x="1634490" y="338138"/>
                </a:lnTo>
                <a:lnTo>
                  <a:pt x="1612582" y="414338"/>
                </a:lnTo>
                <a:lnTo>
                  <a:pt x="1563053" y="400050"/>
                </a:lnTo>
                <a:cubicBezTo>
                  <a:pt x="1559243" y="384810"/>
                  <a:pt x="1546860" y="372428"/>
                  <a:pt x="1530668" y="367665"/>
                </a:cubicBezTo>
                <a:cubicBezTo>
                  <a:pt x="1505903" y="360997"/>
                  <a:pt x="1480185" y="375285"/>
                  <a:pt x="1472565" y="400050"/>
                </a:cubicBezTo>
                <a:cubicBezTo>
                  <a:pt x="1465898" y="424815"/>
                  <a:pt x="1480185" y="450533"/>
                  <a:pt x="1504950" y="458153"/>
                </a:cubicBezTo>
                <a:cubicBezTo>
                  <a:pt x="1521143" y="462915"/>
                  <a:pt x="1538288" y="458153"/>
                  <a:pt x="1550670" y="446722"/>
                </a:cubicBezTo>
                <a:lnTo>
                  <a:pt x="1600200" y="461010"/>
                </a:lnTo>
                <a:lnTo>
                  <a:pt x="1564005" y="587693"/>
                </a:lnTo>
                <a:lnTo>
                  <a:pt x="1514475" y="573405"/>
                </a:lnTo>
                <a:cubicBezTo>
                  <a:pt x="1510665" y="558165"/>
                  <a:pt x="1498282" y="545783"/>
                  <a:pt x="1482090" y="541020"/>
                </a:cubicBezTo>
                <a:cubicBezTo>
                  <a:pt x="1457325" y="534353"/>
                  <a:pt x="1431607" y="548640"/>
                  <a:pt x="1423988" y="573405"/>
                </a:cubicBezTo>
                <a:cubicBezTo>
                  <a:pt x="1417320" y="598170"/>
                  <a:pt x="1431607" y="623888"/>
                  <a:pt x="1456373" y="631508"/>
                </a:cubicBezTo>
                <a:cubicBezTo>
                  <a:pt x="1472565" y="636270"/>
                  <a:pt x="1489710" y="631508"/>
                  <a:pt x="1502093" y="620078"/>
                </a:cubicBezTo>
                <a:lnTo>
                  <a:pt x="1551623" y="634365"/>
                </a:lnTo>
                <a:lnTo>
                  <a:pt x="1515428" y="761048"/>
                </a:lnTo>
                <a:lnTo>
                  <a:pt x="1465898" y="746760"/>
                </a:lnTo>
                <a:cubicBezTo>
                  <a:pt x="1462088" y="731520"/>
                  <a:pt x="1449705" y="719138"/>
                  <a:pt x="1433513" y="714375"/>
                </a:cubicBezTo>
                <a:cubicBezTo>
                  <a:pt x="1408748" y="707708"/>
                  <a:pt x="1383030" y="721995"/>
                  <a:pt x="1375410" y="746760"/>
                </a:cubicBezTo>
                <a:cubicBezTo>
                  <a:pt x="1368743" y="771525"/>
                  <a:pt x="1383030" y="797243"/>
                  <a:pt x="1407795" y="804863"/>
                </a:cubicBezTo>
                <a:cubicBezTo>
                  <a:pt x="1423988" y="809625"/>
                  <a:pt x="1441132" y="804863"/>
                  <a:pt x="1453515" y="793433"/>
                </a:cubicBezTo>
                <a:lnTo>
                  <a:pt x="1503045" y="807720"/>
                </a:lnTo>
                <a:lnTo>
                  <a:pt x="1466850" y="934402"/>
                </a:lnTo>
                <a:lnTo>
                  <a:pt x="1417320" y="920115"/>
                </a:lnTo>
                <a:cubicBezTo>
                  <a:pt x="1413510" y="904875"/>
                  <a:pt x="1401128" y="892493"/>
                  <a:pt x="1384935" y="887730"/>
                </a:cubicBezTo>
                <a:cubicBezTo>
                  <a:pt x="1360170" y="881063"/>
                  <a:pt x="1334453" y="895350"/>
                  <a:pt x="1326832" y="920115"/>
                </a:cubicBezTo>
                <a:cubicBezTo>
                  <a:pt x="1320165" y="944880"/>
                  <a:pt x="1334453" y="970598"/>
                  <a:pt x="1359218" y="978218"/>
                </a:cubicBezTo>
                <a:cubicBezTo>
                  <a:pt x="1375410" y="982980"/>
                  <a:pt x="1392555" y="978218"/>
                  <a:pt x="1404938" y="966788"/>
                </a:cubicBezTo>
                <a:lnTo>
                  <a:pt x="1454468" y="981075"/>
                </a:lnTo>
                <a:lnTo>
                  <a:pt x="1418273" y="1107758"/>
                </a:lnTo>
                <a:lnTo>
                  <a:pt x="1368743" y="1093470"/>
                </a:lnTo>
                <a:cubicBezTo>
                  <a:pt x="1364932" y="1078230"/>
                  <a:pt x="1352550" y="1065848"/>
                  <a:pt x="1336357" y="1061085"/>
                </a:cubicBezTo>
                <a:cubicBezTo>
                  <a:pt x="1311593" y="1054418"/>
                  <a:pt x="1285875" y="1068705"/>
                  <a:pt x="1278255" y="1093470"/>
                </a:cubicBezTo>
                <a:cubicBezTo>
                  <a:pt x="1271588" y="1118235"/>
                  <a:pt x="1285875" y="1143953"/>
                  <a:pt x="1310640" y="1151573"/>
                </a:cubicBezTo>
                <a:cubicBezTo>
                  <a:pt x="1326832" y="1156335"/>
                  <a:pt x="1343978" y="1151573"/>
                  <a:pt x="1356360" y="1140143"/>
                </a:cubicBezTo>
                <a:lnTo>
                  <a:pt x="1405890" y="1154430"/>
                </a:lnTo>
                <a:lnTo>
                  <a:pt x="1369695" y="1281113"/>
                </a:lnTo>
                <a:lnTo>
                  <a:pt x="1320165" y="1266825"/>
                </a:lnTo>
                <a:cubicBezTo>
                  <a:pt x="1316355" y="1251585"/>
                  <a:pt x="1303973" y="1239203"/>
                  <a:pt x="1287780" y="1234440"/>
                </a:cubicBezTo>
                <a:cubicBezTo>
                  <a:pt x="1263015" y="1227773"/>
                  <a:pt x="1237298" y="1242060"/>
                  <a:pt x="1229678" y="1266825"/>
                </a:cubicBezTo>
                <a:cubicBezTo>
                  <a:pt x="1223010" y="1291590"/>
                  <a:pt x="1237298" y="1317308"/>
                  <a:pt x="1262063" y="1324928"/>
                </a:cubicBezTo>
                <a:cubicBezTo>
                  <a:pt x="1278255" y="1329690"/>
                  <a:pt x="1295400" y="1324928"/>
                  <a:pt x="1307782" y="1313498"/>
                </a:cubicBezTo>
                <a:lnTo>
                  <a:pt x="1357313" y="1327785"/>
                </a:lnTo>
                <a:lnTo>
                  <a:pt x="1321118" y="1454468"/>
                </a:lnTo>
                <a:lnTo>
                  <a:pt x="1271588" y="1440180"/>
                </a:lnTo>
                <a:cubicBezTo>
                  <a:pt x="1267778" y="1424940"/>
                  <a:pt x="1255395" y="1412558"/>
                  <a:pt x="1239203" y="1407795"/>
                </a:cubicBezTo>
                <a:cubicBezTo>
                  <a:pt x="1214438" y="1401128"/>
                  <a:pt x="1188720" y="1415415"/>
                  <a:pt x="1181100" y="1440180"/>
                </a:cubicBezTo>
                <a:cubicBezTo>
                  <a:pt x="1174432" y="1464945"/>
                  <a:pt x="1188720" y="1490663"/>
                  <a:pt x="1213485" y="1498283"/>
                </a:cubicBezTo>
                <a:cubicBezTo>
                  <a:pt x="1229678" y="1503045"/>
                  <a:pt x="1246823" y="1498283"/>
                  <a:pt x="1259205" y="1486853"/>
                </a:cubicBezTo>
                <a:lnTo>
                  <a:pt x="1308735" y="1501140"/>
                </a:lnTo>
                <a:lnTo>
                  <a:pt x="1272540" y="1627823"/>
                </a:lnTo>
                <a:lnTo>
                  <a:pt x="1223010" y="1613535"/>
                </a:lnTo>
                <a:cubicBezTo>
                  <a:pt x="1219200" y="1598295"/>
                  <a:pt x="1206818" y="1585913"/>
                  <a:pt x="1190625" y="1581150"/>
                </a:cubicBezTo>
                <a:cubicBezTo>
                  <a:pt x="1165860" y="1574483"/>
                  <a:pt x="1140143" y="1588770"/>
                  <a:pt x="1132523" y="1613535"/>
                </a:cubicBezTo>
                <a:cubicBezTo>
                  <a:pt x="1125855" y="1638300"/>
                  <a:pt x="1140143" y="1664018"/>
                  <a:pt x="1164907" y="1671638"/>
                </a:cubicBezTo>
                <a:cubicBezTo>
                  <a:pt x="1181100" y="1676400"/>
                  <a:pt x="1198245" y="1671638"/>
                  <a:pt x="1210628" y="1660208"/>
                </a:cubicBezTo>
                <a:lnTo>
                  <a:pt x="1260157" y="1674495"/>
                </a:lnTo>
                <a:lnTo>
                  <a:pt x="1223963" y="1801178"/>
                </a:lnTo>
                <a:lnTo>
                  <a:pt x="1174432" y="1786890"/>
                </a:lnTo>
                <a:cubicBezTo>
                  <a:pt x="1170623" y="1771650"/>
                  <a:pt x="1158240" y="1759268"/>
                  <a:pt x="1142048" y="1754505"/>
                </a:cubicBezTo>
                <a:cubicBezTo>
                  <a:pt x="1117282" y="1747838"/>
                  <a:pt x="1091565" y="1762125"/>
                  <a:pt x="1083945" y="1786890"/>
                </a:cubicBezTo>
                <a:cubicBezTo>
                  <a:pt x="1077278" y="1811655"/>
                  <a:pt x="1091565" y="1837373"/>
                  <a:pt x="1116330" y="1844993"/>
                </a:cubicBezTo>
                <a:cubicBezTo>
                  <a:pt x="1132523" y="1849755"/>
                  <a:pt x="1149668" y="1844993"/>
                  <a:pt x="1162050" y="1833563"/>
                </a:cubicBezTo>
                <a:lnTo>
                  <a:pt x="1211580" y="1847850"/>
                </a:lnTo>
                <a:lnTo>
                  <a:pt x="1189673" y="1925003"/>
                </a:lnTo>
                <a:lnTo>
                  <a:pt x="0" y="1586865"/>
                </a:lnTo>
                <a:lnTo>
                  <a:pt x="444818" y="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F9BC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9" name="Google Shape;239;p8"/>
          <p:cNvGrpSpPr/>
          <p:nvPr/>
        </p:nvGrpSpPr>
        <p:grpSpPr>
          <a:xfrm rot="8363066">
            <a:off x="-301767" y="-1233519"/>
            <a:ext cx="1436294" cy="6571152"/>
            <a:chOff x="8286350" y="2240498"/>
            <a:chExt cx="957493" cy="4380603"/>
          </a:xfrm>
        </p:grpSpPr>
        <p:sp>
          <p:nvSpPr>
            <p:cNvPr id="240" name="Google Shape;240;p8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8" name="Google Shape;248;p8"/>
          <p:cNvGrpSpPr/>
          <p:nvPr/>
        </p:nvGrpSpPr>
        <p:grpSpPr>
          <a:xfrm rot="1393766">
            <a:off x="-348660" y="6944571"/>
            <a:ext cx="1436189" cy="6570669"/>
            <a:chOff x="8286350" y="2240498"/>
            <a:chExt cx="957493" cy="4380603"/>
          </a:xfrm>
        </p:grpSpPr>
        <p:sp>
          <p:nvSpPr>
            <p:cNvPr id="249" name="Google Shape;249;p8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8"/>
          <p:cNvGrpSpPr/>
          <p:nvPr/>
        </p:nvGrpSpPr>
        <p:grpSpPr>
          <a:xfrm rot="-2700000">
            <a:off x="16976628" y="6305267"/>
            <a:ext cx="1436226" cy="6570842"/>
            <a:chOff x="8286350" y="2240498"/>
            <a:chExt cx="957493" cy="4380603"/>
          </a:xfrm>
        </p:grpSpPr>
        <p:sp>
          <p:nvSpPr>
            <p:cNvPr id="258" name="Google Shape;258;p8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p8"/>
          <p:cNvSpPr txBox="1">
            <a:spLocks noGrp="1"/>
          </p:cNvSpPr>
          <p:nvPr>
            <p:ph type="title"/>
          </p:nvPr>
        </p:nvSpPr>
        <p:spPr>
          <a:xfrm>
            <a:off x="2416313" y="3102413"/>
            <a:ext cx="12920850" cy="4741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000" b="0"/>
            </a:lvl9pPr>
          </a:lstStyle>
          <a:p>
            <a:endParaRPr/>
          </a:p>
        </p:txBody>
      </p:sp>
      <p:grpSp>
        <p:nvGrpSpPr>
          <p:cNvPr id="267" name="Google Shape;267;p8"/>
          <p:cNvGrpSpPr/>
          <p:nvPr/>
        </p:nvGrpSpPr>
        <p:grpSpPr>
          <a:xfrm rot="-8252710">
            <a:off x="16203135" y="-2343128"/>
            <a:ext cx="1436220" cy="6570819"/>
            <a:chOff x="8286350" y="2240498"/>
            <a:chExt cx="957493" cy="4380603"/>
          </a:xfrm>
        </p:grpSpPr>
        <p:sp>
          <p:nvSpPr>
            <p:cNvPr id="268" name="Google Shape;268;p8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8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8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8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8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42184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005 One column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0"/>
          <p:cNvSpPr/>
          <p:nvPr/>
        </p:nvSpPr>
        <p:spPr>
          <a:xfrm rot="9167139">
            <a:off x="1981458" y="-533913"/>
            <a:ext cx="12445101" cy="12857624"/>
          </a:xfrm>
          <a:custGeom>
            <a:avLst/>
            <a:gdLst/>
            <a:ahLst/>
            <a:cxnLst/>
            <a:rect l="l" t="t" r="r" b="b"/>
            <a:pathLst>
              <a:path w="1634490" h="1925002" extrusionOk="0">
                <a:moveTo>
                  <a:pt x="444818" y="0"/>
                </a:moveTo>
                <a:lnTo>
                  <a:pt x="1634490" y="338138"/>
                </a:lnTo>
                <a:lnTo>
                  <a:pt x="1612582" y="414338"/>
                </a:lnTo>
                <a:lnTo>
                  <a:pt x="1563053" y="400050"/>
                </a:lnTo>
                <a:cubicBezTo>
                  <a:pt x="1559243" y="384810"/>
                  <a:pt x="1546860" y="372428"/>
                  <a:pt x="1530668" y="367665"/>
                </a:cubicBezTo>
                <a:cubicBezTo>
                  <a:pt x="1505903" y="360997"/>
                  <a:pt x="1480185" y="375285"/>
                  <a:pt x="1472565" y="400050"/>
                </a:cubicBezTo>
                <a:cubicBezTo>
                  <a:pt x="1465898" y="424815"/>
                  <a:pt x="1480185" y="450533"/>
                  <a:pt x="1504950" y="458153"/>
                </a:cubicBezTo>
                <a:cubicBezTo>
                  <a:pt x="1521143" y="462915"/>
                  <a:pt x="1538288" y="458153"/>
                  <a:pt x="1550670" y="446722"/>
                </a:cubicBezTo>
                <a:lnTo>
                  <a:pt x="1600200" y="461010"/>
                </a:lnTo>
                <a:lnTo>
                  <a:pt x="1564005" y="587693"/>
                </a:lnTo>
                <a:lnTo>
                  <a:pt x="1514475" y="573405"/>
                </a:lnTo>
                <a:cubicBezTo>
                  <a:pt x="1510665" y="558165"/>
                  <a:pt x="1498282" y="545783"/>
                  <a:pt x="1482090" y="541020"/>
                </a:cubicBezTo>
                <a:cubicBezTo>
                  <a:pt x="1457325" y="534353"/>
                  <a:pt x="1431607" y="548640"/>
                  <a:pt x="1423988" y="573405"/>
                </a:cubicBezTo>
                <a:cubicBezTo>
                  <a:pt x="1417320" y="598170"/>
                  <a:pt x="1431607" y="623888"/>
                  <a:pt x="1456373" y="631508"/>
                </a:cubicBezTo>
                <a:cubicBezTo>
                  <a:pt x="1472565" y="636270"/>
                  <a:pt x="1489710" y="631508"/>
                  <a:pt x="1502093" y="620078"/>
                </a:cubicBezTo>
                <a:lnTo>
                  <a:pt x="1551623" y="634365"/>
                </a:lnTo>
                <a:lnTo>
                  <a:pt x="1515428" y="761048"/>
                </a:lnTo>
                <a:lnTo>
                  <a:pt x="1465898" y="746760"/>
                </a:lnTo>
                <a:cubicBezTo>
                  <a:pt x="1462088" y="731520"/>
                  <a:pt x="1449705" y="719138"/>
                  <a:pt x="1433513" y="714375"/>
                </a:cubicBezTo>
                <a:cubicBezTo>
                  <a:pt x="1408748" y="707708"/>
                  <a:pt x="1383030" y="721995"/>
                  <a:pt x="1375410" y="746760"/>
                </a:cubicBezTo>
                <a:cubicBezTo>
                  <a:pt x="1368743" y="771525"/>
                  <a:pt x="1383030" y="797243"/>
                  <a:pt x="1407795" y="804863"/>
                </a:cubicBezTo>
                <a:cubicBezTo>
                  <a:pt x="1423988" y="809625"/>
                  <a:pt x="1441132" y="804863"/>
                  <a:pt x="1453515" y="793433"/>
                </a:cubicBezTo>
                <a:lnTo>
                  <a:pt x="1503045" y="807720"/>
                </a:lnTo>
                <a:lnTo>
                  <a:pt x="1466850" y="934402"/>
                </a:lnTo>
                <a:lnTo>
                  <a:pt x="1417320" y="920115"/>
                </a:lnTo>
                <a:cubicBezTo>
                  <a:pt x="1413510" y="904875"/>
                  <a:pt x="1401128" y="892493"/>
                  <a:pt x="1384935" y="887730"/>
                </a:cubicBezTo>
                <a:cubicBezTo>
                  <a:pt x="1360170" y="881063"/>
                  <a:pt x="1334453" y="895350"/>
                  <a:pt x="1326832" y="920115"/>
                </a:cubicBezTo>
                <a:cubicBezTo>
                  <a:pt x="1320165" y="944880"/>
                  <a:pt x="1334453" y="970598"/>
                  <a:pt x="1359218" y="978218"/>
                </a:cubicBezTo>
                <a:cubicBezTo>
                  <a:pt x="1375410" y="982980"/>
                  <a:pt x="1392555" y="978218"/>
                  <a:pt x="1404938" y="966788"/>
                </a:cubicBezTo>
                <a:lnTo>
                  <a:pt x="1454468" y="981075"/>
                </a:lnTo>
                <a:lnTo>
                  <a:pt x="1418273" y="1107758"/>
                </a:lnTo>
                <a:lnTo>
                  <a:pt x="1368743" y="1093470"/>
                </a:lnTo>
                <a:cubicBezTo>
                  <a:pt x="1364932" y="1078230"/>
                  <a:pt x="1352550" y="1065848"/>
                  <a:pt x="1336357" y="1061085"/>
                </a:cubicBezTo>
                <a:cubicBezTo>
                  <a:pt x="1311593" y="1054418"/>
                  <a:pt x="1285875" y="1068705"/>
                  <a:pt x="1278255" y="1093470"/>
                </a:cubicBezTo>
                <a:cubicBezTo>
                  <a:pt x="1271588" y="1118235"/>
                  <a:pt x="1285875" y="1143953"/>
                  <a:pt x="1310640" y="1151573"/>
                </a:cubicBezTo>
                <a:cubicBezTo>
                  <a:pt x="1326832" y="1156335"/>
                  <a:pt x="1343978" y="1151573"/>
                  <a:pt x="1356360" y="1140143"/>
                </a:cubicBezTo>
                <a:lnTo>
                  <a:pt x="1405890" y="1154430"/>
                </a:lnTo>
                <a:lnTo>
                  <a:pt x="1369695" y="1281113"/>
                </a:lnTo>
                <a:lnTo>
                  <a:pt x="1320165" y="1266825"/>
                </a:lnTo>
                <a:cubicBezTo>
                  <a:pt x="1316355" y="1251585"/>
                  <a:pt x="1303973" y="1239203"/>
                  <a:pt x="1287780" y="1234440"/>
                </a:cubicBezTo>
                <a:cubicBezTo>
                  <a:pt x="1263015" y="1227773"/>
                  <a:pt x="1237298" y="1242060"/>
                  <a:pt x="1229678" y="1266825"/>
                </a:cubicBezTo>
                <a:cubicBezTo>
                  <a:pt x="1223010" y="1291590"/>
                  <a:pt x="1237298" y="1317308"/>
                  <a:pt x="1262063" y="1324928"/>
                </a:cubicBezTo>
                <a:cubicBezTo>
                  <a:pt x="1278255" y="1329690"/>
                  <a:pt x="1295400" y="1324928"/>
                  <a:pt x="1307782" y="1313498"/>
                </a:cubicBezTo>
                <a:lnTo>
                  <a:pt x="1357313" y="1327785"/>
                </a:lnTo>
                <a:lnTo>
                  <a:pt x="1321118" y="1454468"/>
                </a:lnTo>
                <a:lnTo>
                  <a:pt x="1271588" y="1440180"/>
                </a:lnTo>
                <a:cubicBezTo>
                  <a:pt x="1267778" y="1424940"/>
                  <a:pt x="1255395" y="1412558"/>
                  <a:pt x="1239203" y="1407795"/>
                </a:cubicBezTo>
                <a:cubicBezTo>
                  <a:pt x="1214438" y="1401128"/>
                  <a:pt x="1188720" y="1415415"/>
                  <a:pt x="1181100" y="1440180"/>
                </a:cubicBezTo>
                <a:cubicBezTo>
                  <a:pt x="1174432" y="1464945"/>
                  <a:pt x="1188720" y="1490663"/>
                  <a:pt x="1213485" y="1498283"/>
                </a:cubicBezTo>
                <a:cubicBezTo>
                  <a:pt x="1229678" y="1503045"/>
                  <a:pt x="1246823" y="1498283"/>
                  <a:pt x="1259205" y="1486853"/>
                </a:cubicBezTo>
                <a:lnTo>
                  <a:pt x="1308735" y="1501140"/>
                </a:lnTo>
                <a:lnTo>
                  <a:pt x="1272540" y="1627823"/>
                </a:lnTo>
                <a:lnTo>
                  <a:pt x="1223010" y="1613535"/>
                </a:lnTo>
                <a:cubicBezTo>
                  <a:pt x="1219200" y="1598295"/>
                  <a:pt x="1206818" y="1585913"/>
                  <a:pt x="1190625" y="1581150"/>
                </a:cubicBezTo>
                <a:cubicBezTo>
                  <a:pt x="1165860" y="1574483"/>
                  <a:pt x="1140143" y="1588770"/>
                  <a:pt x="1132523" y="1613535"/>
                </a:cubicBezTo>
                <a:cubicBezTo>
                  <a:pt x="1125855" y="1638300"/>
                  <a:pt x="1140143" y="1664018"/>
                  <a:pt x="1164907" y="1671638"/>
                </a:cubicBezTo>
                <a:cubicBezTo>
                  <a:pt x="1181100" y="1676400"/>
                  <a:pt x="1198245" y="1671638"/>
                  <a:pt x="1210628" y="1660208"/>
                </a:cubicBezTo>
                <a:lnTo>
                  <a:pt x="1260157" y="1674495"/>
                </a:lnTo>
                <a:lnTo>
                  <a:pt x="1223963" y="1801178"/>
                </a:lnTo>
                <a:lnTo>
                  <a:pt x="1174432" y="1786890"/>
                </a:lnTo>
                <a:cubicBezTo>
                  <a:pt x="1170623" y="1771650"/>
                  <a:pt x="1158240" y="1759268"/>
                  <a:pt x="1142048" y="1754505"/>
                </a:cubicBezTo>
                <a:cubicBezTo>
                  <a:pt x="1117282" y="1747838"/>
                  <a:pt x="1091565" y="1762125"/>
                  <a:pt x="1083945" y="1786890"/>
                </a:cubicBezTo>
                <a:cubicBezTo>
                  <a:pt x="1077278" y="1811655"/>
                  <a:pt x="1091565" y="1837373"/>
                  <a:pt x="1116330" y="1844993"/>
                </a:cubicBezTo>
                <a:cubicBezTo>
                  <a:pt x="1132523" y="1849755"/>
                  <a:pt x="1149668" y="1844993"/>
                  <a:pt x="1162050" y="1833563"/>
                </a:cubicBezTo>
                <a:lnTo>
                  <a:pt x="1211580" y="1847850"/>
                </a:lnTo>
                <a:lnTo>
                  <a:pt x="1189673" y="1925003"/>
                </a:lnTo>
                <a:lnTo>
                  <a:pt x="0" y="1586865"/>
                </a:lnTo>
                <a:lnTo>
                  <a:pt x="444818" y="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F9BC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9" name="Google Shape;319;p10"/>
          <p:cNvGrpSpPr/>
          <p:nvPr/>
        </p:nvGrpSpPr>
        <p:grpSpPr>
          <a:xfrm>
            <a:off x="460801" y="607685"/>
            <a:ext cx="1436240" cy="6570905"/>
            <a:chOff x="8286350" y="2240498"/>
            <a:chExt cx="957493" cy="4380603"/>
          </a:xfrm>
        </p:grpSpPr>
        <p:sp>
          <p:nvSpPr>
            <p:cNvPr id="320" name="Google Shape;320;p10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10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10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10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10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10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10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10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8" name="Google Shape;328;p10"/>
          <p:cNvGrpSpPr/>
          <p:nvPr/>
        </p:nvGrpSpPr>
        <p:grpSpPr>
          <a:xfrm rot="835671">
            <a:off x="1781770" y="3559949"/>
            <a:ext cx="1436240" cy="6570908"/>
            <a:chOff x="8286350" y="2240498"/>
            <a:chExt cx="957493" cy="4380603"/>
          </a:xfrm>
        </p:grpSpPr>
        <p:sp>
          <p:nvSpPr>
            <p:cNvPr id="329" name="Google Shape;329;p10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10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10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10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10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10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10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10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7" name="Google Shape;337;p10"/>
          <p:cNvGrpSpPr/>
          <p:nvPr/>
        </p:nvGrpSpPr>
        <p:grpSpPr>
          <a:xfrm rot="-8252710">
            <a:off x="14304135" y="-217103"/>
            <a:ext cx="1436220" cy="6570819"/>
            <a:chOff x="8286350" y="2240498"/>
            <a:chExt cx="957493" cy="4380603"/>
          </a:xfrm>
        </p:grpSpPr>
        <p:sp>
          <p:nvSpPr>
            <p:cNvPr id="338" name="Google Shape;338;p10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10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10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10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0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10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10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10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6" name="Google Shape;346;p10"/>
          <p:cNvGrpSpPr/>
          <p:nvPr/>
        </p:nvGrpSpPr>
        <p:grpSpPr>
          <a:xfrm>
            <a:off x="15676369" y="3559892"/>
            <a:ext cx="1436240" cy="6570905"/>
            <a:chOff x="8286350" y="2240498"/>
            <a:chExt cx="957493" cy="4380603"/>
          </a:xfrm>
        </p:grpSpPr>
        <p:sp>
          <p:nvSpPr>
            <p:cNvPr id="347" name="Google Shape;347;p10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10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10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10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0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10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10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5" name="Google Shape;355;p10"/>
          <p:cNvSpPr txBox="1">
            <a:spLocks noGrp="1"/>
          </p:cNvSpPr>
          <p:nvPr>
            <p:ph type="title"/>
          </p:nvPr>
        </p:nvSpPr>
        <p:spPr>
          <a:xfrm rot="-723123">
            <a:off x="5318018" y="1070711"/>
            <a:ext cx="6030165" cy="4343979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9000" b="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9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9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9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9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9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9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9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9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 dirty="0"/>
          </a:p>
        </p:txBody>
      </p:sp>
      <p:sp>
        <p:nvSpPr>
          <p:cNvPr id="356" name="Google Shape;356;p10"/>
          <p:cNvSpPr txBox="1">
            <a:spLocks noGrp="1"/>
          </p:cNvSpPr>
          <p:nvPr>
            <p:ph type="body" idx="1"/>
          </p:nvPr>
        </p:nvSpPr>
        <p:spPr>
          <a:xfrm rot="-723130">
            <a:off x="6178394" y="6562068"/>
            <a:ext cx="5749941" cy="271398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685800" lvl="0" indent="-523875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1371600" lvl="1" indent="-523875">
              <a:spcBef>
                <a:spcPts val="3150"/>
              </a:spcBef>
              <a:spcAft>
                <a:spcPts val="0"/>
              </a:spcAft>
              <a:buSzPts val="1900"/>
              <a:buChar char="○"/>
              <a:defRPr/>
            </a:lvl2pPr>
            <a:lvl3pPr marL="2057400" lvl="2" indent="-523875">
              <a:spcBef>
                <a:spcPts val="3150"/>
              </a:spcBef>
              <a:spcAft>
                <a:spcPts val="0"/>
              </a:spcAft>
              <a:buSzPts val="1900"/>
              <a:buChar char="■"/>
              <a:defRPr/>
            </a:lvl3pPr>
            <a:lvl4pPr marL="2743200" lvl="3" indent="-523875">
              <a:spcBef>
                <a:spcPts val="3150"/>
              </a:spcBef>
              <a:spcAft>
                <a:spcPts val="0"/>
              </a:spcAft>
              <a:buSzPts val="1900"/>
              <a:buChar char="●"/>
              <a:defRPr/>
            </a:lvl4pPr>
            <a:lvl5pPr marL="3429000" lvl="4" indent="-523875">
              <a:spcBef>
                <a:spcPts val="3150"/>
              </a:spcBef>
              <a:spcAft>
                <a:spcPts val="0"/>
              </a:spcAft>
              <a:buSzPts val="1900"/>
              <a:buChar char="○"/>
              <a:defRPr/>
            </a:lvl5pPr>
            <a:lvl6pPr marL="4114800" lvl="5" indent="-523875">
              <a:spcBef>
                <a:spcPts val="3150"/>
              </a:spcBef>
              <a:spcAft>
                <a:spcPts val="0"/>
              </a:spcAft>
              <a:buSzPts val="1900"/>
              <a:buChar char="■"/>
              <a:defRPr/>
            </a:lvl6pPr>
            <a:lvl7pPr marL="4800600" lvl="6" indent="-523875">
              <a:spcBef>
                <a:spcPts val="3150"/>
              </a:spcBef>
              <a:spcAft>
                <a:spcPts val="0"/>
              </a:spcAft>
              <a:buSzPts val="1900"/>
              <a:buChar char="●"/>
              <a:defRPr/>
            </a:lvl7pPr>
            <a:lvl8pPr marL="5486400" lvl="7" indent="-523875">
              <a:spcBef>
                <a:spcPts val="3150"/>
              </a:spcBef>
              <a:spcAft>
                <a:spcPts val="0"/>
              </a:spcAft>
              <a:buSzPts val="1900"/>
              <a:buChar char="○"/>
              <a:defRPr/>
            </a:lvl8pPr>
            <a:lvl9pPr marL="6172200" lvl="8" indent="-523875">
              <a:spcBef>
                <a:spcPts val="3150"/>
              </a:spcBef>
              <a:spcAft>
                <a:spcPts val="315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7352639" y="7605975"/>
            <a:ext cx="1097550" cy="78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950">
                <a:solidFill>
                  <a:schemeClr val="bg1">
                    <a:lumMod val="50000"/>
                  </a:schemeClr>
                </a:solidFill>
                <a:latin typeface="#9Slide03 AmpleSoft Bold" pitchFamily="2" charset="0"/>
              </a:defRPr>
            </a:lvl1pPr>
            <a:lvl2pPr lvl="1" algn="r">
              <a:buNone/>
              <a:defRPr sz="1950">
                <a:solidFill>
                  <a:schemeClr val="dk2"/>
                </a:solidFill>
              </a:defRPr>
            </a:lvl2pPr>
            <a:lvl3pPr lvl="2" algn="r">
              <a:buNone/>
              <a:defRPr sz="1950">
                <a:solidFill>
                  <a:schemeClr val="dk2"/>
                </a:solidFill>
              </a:defRPr>
            </a:lvl3pPr>
            <a:lvl4pPr lvl="3" algn="r">
              <a:buNone/>
              <a:defRPr sz="1950">
                <a:solidFill>
                  <a:schemeClr val="dk2"/>
                </a:solidFill>
              </a:defRPr>
            </a:lvl4pPr>
            <a:lvl5pPr lvl="4" algn="r">
              <a:buNone/>
              <a:defRPr sz="1950">
                <a:solidFill>
                  <a:schemeClr val="dk2"/>
                </a:solidFill>
              </a:defRPr>
            </a:lvl5pPr>
            <a:lvl6pPr lvl="5" algn="r">
              <a:buNone/>
              <a:defRPr sz="1950">
                <a:solidFill>
                  <a:schemeClr val="dk2"/>
                </a:solidFill>
              </a:defRPr>
            </a:lvl6pPr>
            <a:lvl7pPr lvl="6" algn="r">
              <a:buNone/>
              <a:defRPr sz="1950">
                <a:solidFill>
                  <a:schemeClr val="dk2"/>
                </a:solidFill>
              </a:defRPr>
            </a:lvl7pPr>
            <a:lvl8pPr lvl="7" algn="r">
              <a:buNone/>
              <a:defRPr sz="1950">
                <a:solidFill>
                  <a:schemeClr val="dk2"/>
                </a:solidFill>
              </a:defRPr>
            </a:lvl8pPr>
            <a:lvl9pPr lvl="8" algn="r">
              <a:buNone/>
              <a:defRPr sz="1950">
                <a:solidFill>
                  <a:schemeClr val="dk2"/>
                </a:solidFill>
              </a:defRPr>
            </a:lvl9pPr>
          </a:lstStyle>
          <a:p>
            <a:r>
              <a:rPr lang="en-US" dirty="0"/>
              <a:t>HẢO</a:t>
            </a:r>
          </a:p>
        </p:txBody>
      </p:sp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6345" y="-793445"/>
            <a:ext cx="4377690" cy="745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756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9367838"/>
            <a:ext cx="4267200" cy="7143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248400" y="9367838"/>
            <a:ext cx="5791200" cy="7143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7352639" y="7605975"/>
            <a:ext cx="1097550" cy="787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E61B7351-5DE8-4033-90D8-F1CB796A0E3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768752"/>
      </p:ext>
    </p:extLst>
  </p:cSld>
  <p:clrMapOvr>
    <a:masterClrMapping/>
  </p:clrMapOvr>
  <p:transition spd="med">
    <p:newsflash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5A50E3-9B0B-DAD2-E541-C69C51E659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200" y="190500"/>
            <a:ext cx="2533352" cy="25333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4DB1BD0-9154-45A6-BE1B-F3511BC16D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116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5682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muare_asia_babyvol29_3_15215686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"/>
            <a:ext cx="18288000" cy="1022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81800" y="2552700"/>
            <a:ext cx="6477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.VnAristoteH" panose="020B7200000000000000" pitchFamily="34" charset="0"/>
              </a:rPr>
              <a:t>TOÁN 5</a:t>
            </a:r>
            <a:endParaRPr lang="en-US" sz="12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.VnAristoteH" panose="020B7200000000000000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5067300"/>
            <a:ext cx="952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Hoà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5092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hool supplies around a yellow background&#10;&#10;Description automatically generated">
            <a:extLst>
              <a:ext uri="{FF2B5EF4-FFF2-40B4-BE49-F238E27FC236}">
                <a16:creationId xmlns:a16="http://schemas.microsoft.com/office/drawing/2014/main" id="{F76EE249-FD9D-EA27-A939-A395F2AE8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8288000" cy="102862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3730C3-A1AE-35F9-FE7E-6DFB6EDEE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933700"/>
            <a:ext cx="14705055" cy="394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524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Ò CHƠI VẬN ĐỘNG A Ram Sam Sam song for kids">
            <a:hlinkClick r:id="" action="ppaction://media"/>
            <a:extLst>
              <a:ext uri="{FF2B5EF4-FFF2-40B4-BE49-F238E27FC236}">
                <a16:creationId xmlns:a16="http://schemas.microsoft.com/office/drawing/2014/main" id="{1A6FD740-DC52-8A31-C5B0-BDEFBC71FC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5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5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42871" y="6836851"/>
            <a:ext cx="13277088" cy="1382327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>
              <a:defRPr/>
            </a:pPr>
            <a:r>
              <a:rPr lang="vi-VN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C.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; dm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; 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.</a:t>
            </a:r>
            <a:endParaRPr lang="vi-VN" sz="66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42871" y="4908471"/>
            <a:ext cx="13277088" cy="1417683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/>
            <a:r>
              <a:rPr lang="en-US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B.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;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dm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; cm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0588" y="6940957"/>
            <a:ext cx="1197146" cy="11741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4003" y="5083166"/>
            <a:ext cx="1211334" cy="116752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42871" y="3160216"/>
            <a:ext cx="13277088" cy="1377932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/>
            <a:r>
              <a:rPr lang="en-US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A.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; 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; dm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4003" y="3218165"/>
            <a:ext cx="1211334" cy="116752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943100" y="342901"/>
            <a:ext cx="14287500" cy="2215694"/>
          </a:xfrm>
          <a:prstGeom prst="rect">
            <a:avLst/>
          </a:prstGeom>
          <a:solidFill>
            <a:schemeClr val="accent6"/>
          </a:solidFill>
        </p:spPr>
        <p:txBody>
          <a:bodyPr wrap="square" lIns="182588" tIns="91293" rIns="182588" bIns="91293">
            <a:spAutoFit/>
          </a:bodyPr>
          <a:lstStyle/>
          <a:p>
            <a:pPr algn="ctr" defTabSz="1371600"/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Các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đơn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vị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đo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thể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tích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được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viết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theo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thứ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tự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từ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bé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đến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lớn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là</a:t>
            </a:r>
            <a:r>
              <a:rPr lang="en-US" sz="6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427" y="6744643"/>
            <a:ext cx="4774326" cy="360357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342871" y="8737778"/>
            <a:ext cx="13277088" cy="1417683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/>
            <a:r>
              <a:rPr lang="en-US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D.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2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;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dm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2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; m</a:t>
            </a:r>
            <a:r>
              <a:rPr lang="en-US" sz="66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2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.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4003" y="8912472"/>
            <a:ext cx="1211334" cy="116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4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69947" y="4069295"/>
            <a:ext cx="10972800" cy="1382327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>
              <a:defRPr/>
            </a:pPr>
            <a:r>
              <a:rPr lang="en-US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B</a:t>
            </a:r>
            <a:r>
              <a:rPr lang="vi-VN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.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1000</a:t>
            </a:r>
            <a:endParaRPr lang="vi-VN" sz="66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69947" y="6027924"/>
            <a:ext cx="10972800" cy="1417683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/>
            <a:r>
              <a:rPr lang="en-US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C.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100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133" y="4111829"/>
            <a:ext cx="1197146" cy="11741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132" y="6142161"/>
            <a:ext cx="1211334" cy="116752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469947" y="2068211"/>
            <a:ext cx="10972800" cy="1377932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/>
            <a:r>
              <a:rPr lang="en-US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A.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10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7267" y="2183642"/>
            <a:ext cx="1211334" cy="116752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934829" y="342900"/>
            <a:ext cx="14287500" cy="1292365"/>
          </a:xfrm>
          <a:prstGeom prst="rect">
            <a:avLst/>
          </a:prstGeom>
          <a:solidFill>
            <a:schemeClr val="accent6"/>
          </a:solidFill>
        </p:spPr>
        <p:txBody>
          <a:bodyPr wrap="square" lIns="182588" tIns="91293" rIns="182588" bIns="91293">
            <a:spAutoFit/>
          </a:bodyPr>
          <a:lstStyle/>
          <a:p>
            <a:pPr algn="ctr" defTabSz="1371600"/>
            <a:r>
              <a:rPr lang="en-US" sz="72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1m</a:t>
            </a:r>
            <a:r>
              <a:rPr lang="en-US" sz="7200" b="1" baseline="30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 </a:t>
            </a:r>
            <a:r>
              <a:rPr lang="en-US" sz="72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= ……..dm</a:t>
            </a:r>
            <a:r>
              <a:rPr lang="en-US" sz="7200" b="1" baseline="30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</a:t>
            </a:r>
            <a:endParaRPr lang="en-US" sz="7200" b="1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4463" y="6683423"/>
            <a:ext cx="4774326" cy="360357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469947" y="8040212"/>
            <a:ext cx="10972800" cy="1417683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/>
            <a:r>
              <a:rPr lang="en-US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C. 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10000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132" y="8165289"/>
            <a:ext cx="1211334" cy="116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1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43100" y="2964938"/>
            <a:ext cx="14287500" cy="1382327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>
              <a:defRPr/>
            </a:pPr>
            <a:r>
              <a:rPr lang="en-US" sz="60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A</a:t>
            </a:r>
            <a:r>
              <a:rPr lang="vi-VN" sz="60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. </a:t>
            </a:r>
            <a:r>
              <a:rPr lang="en-US" sz="6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Chiều</a:t>
            </a:r>
            <a:r>
              <a:rPr lang="en-US" sz="6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dài</a:t>
            </a:r>
            <a:r>
              <a:rPr lang="en-US" sz="6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, </a:t>
            </a:r>
            <a:r>
              <a:rPr lang="en-US" sz="6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chiều</a:t>
            </a:r>
            <a:r>
              <a:rPr lang="en-US" sz="6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rộng</a:t>
            </a:r>
            <a:r>
              <a:rPr lang="en-US" sz="6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, </a:t>
            </a:r>
            <a:r>
              <a:rPr lang="en-US" sz="6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chiều</a:t>
            </a:r>
            <a:r>
              <a:rPr lang="en-US" sz="6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cao</a:t>
            </a:r>
            <a:r>
              <a:rPr lang="en-US" sz="6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endParaRPr lang="vi-VN" sz="60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6634" y="6258032"/>
            <a:ext cx="14287500" cy="1417683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/>
            <a:r>
              <a:rPr lang="en-US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C.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Đáy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lớn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,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đáy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bé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,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chiều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cao</a:t>
            </a:r>
            <a:endParaRPr lang="en-US" sz="66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3455" y="3069044"/>
            <a:ext cx="1197146" cy="11741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3455" y="6402978"/>
            <a:ext cx="1211334" cy="116752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53960" y="4561628"/>
            <a:ext cx="14287500" cy="1377932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/>
            <a:r>
              <a:rPr lang="en-US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B.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Chiều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dài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,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chiều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rộng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,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bán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kính</a:t>
            </a:r>
            <a:endParaRPr lang="en-US" sz="66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3455" y="4665737"/>
            <a:ext cx="1211334" cy="116752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943100" y="105554"/>
            <a:ext cx="14287500" cy="2400360"/>
          </a:xfrm>
          <a:prstGeom prst="rect">
            <a:avLst/>
          </a:prstGeom>
          <a:solidFill>
            <a:schemeClr val="accent6"/>
          </a:solidFill>
        </p:spPr>
        <p:txBody>
          <a:bodyPr wrap="square" lIns="182588" tIns="91293" rIns="182588" bIns="91293">
            <a:spAutoFit/>
          </a:bodyPr>
          <a:lstStyle/>
          <a:p>
            <a:pPr algn="ctr" defTabSz="1371600"/>
            <a:r>
              <a:rPr lang="en-US" sz="72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3. </a:t>
            </a:r>
            <a:r>
              <a:rPr lang="en-US" sz="72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Kích</a:t>
            </a:r>
            <a:r>
              <a:rPr lang="en-US" sz="72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72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thước</a:t>
            </a:r>
            <a:r>
              <a:rPr lang="en-US" sz="72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72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của</a:t>
            </a:r>
            <a:r>
              <a:rPr lang="en-US" sz="72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72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hình</a:t>
            </a:r>
            <a:r>
              <a:rPr lang="en-US" sz="72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72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hộp</a:t>
            </a:r>
            <a:r>
              <a:rPr lang="en-US" sz="72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72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chữ</a:t>
            </a:r>
            <a:r>
              <a:rPr lang="en-US" sz="72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72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nhật</a:t>
            </a:r>
            <a:r>
              <a:rPr lang="en-US" sz="72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72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là</a:t>
            </a:r>
            <a:r>
              <a:rPr lang="en-US" sz="72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:</a:t>
            </a:r>
          </a:p>
        </p:txBody>
      </p:sp>
      <p:pic>
        <p:nvPicPr>
          <p:cNvPr id="12" name="Picture 1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0367" y="6817667"/>
            <a:ext cx="4774326" cy="360357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76634" y="7994187"/>
            <a:ext cx="14287500" cy="1417683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82588" tIns="91293" rIns="182588" bIns="91293" rtlCol="0" anchor="ctr"/>
          <a:lstStyle/>
          <a:p>
            <a:pPr defTabSz="1371600"/>
            <a:r>
              <a:rPr lang="en-US" sz="6600" dirty="0">
                <a:solidFill>
                  <a:srgbClr val="50506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D.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Tâm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,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bán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kính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,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đường</a:t>
            </a:r>
            <a:r>
              <a:rPr lang="en-US" sz="6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itchFamily="34" charset="0"/>
              </a:rPr>
              <a:t>kính</a:t>
            </a:r>
            <a:endParaRPr lang="en-US" sz="66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3455" y="8139134"/>
            <a:ext cx="1211334" cy="116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7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esktop\360_F_53680493_wlp9W3lPce3Q85IIgTPIkdkwtAqZWzJJ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3889">
                        <a14:foregroundMark x1="49167" y1="56389" x2="72222" y2="80556"/>
                        <a14:foregroundMark x1="46667" y1="53611" x2="65833" y2="63889"/>
                        <a14:foregroundMark x1="45278" y1="53611" x2="63333" y2="56389"/>
                        <a14:foregroundMark x1="58056" y1="70833" x2="58056" y2="70833"/>
                        <a14:foregroundMark x1="53611" y1="70833" x2="53611" y2="70833"/>
                        <a14:foregroundMark x1="41667" y1="83889" x2="49167" y2="85556"/>
                        <a14:foregroundMark x1="44722" y1="53611" x2="51667" y2="61389"/>
                        <a14:foregroundMark x1="46667" y1="31389" x2="76111" y2="13333"/>
                        <a14:foregroundMark x1="69722" y1="19167" x2="80556" y2="1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227" y="1"/>
            <a:ext cx="4284617" cy="428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\Desktop\77-779068_orange-0-orange-fruit-cartoon-p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3" b="99355" l="0" r="98659">
                        <a14:foregroundMark x1="56463" y1="58280" x2="72317" y2="65054"/>
                        <a14:backgroundMark x1="61463" y1="12258" x2="61463" y2="12258"/>
                        <a14:backgroundMark x1="59024" y1="11398" x2="59024" y2="11398"/>
                        <a14:backgroundMark x1="92073" y1="69032" x2="92073" y2="69032"/>
                        <a14:backgroundMark x1="77927" y1="83333" x2="77927" y2="8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6885" y="1590640"/>
            <a:ext cx="2902272" cy="329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\Desktop\peach-5309315_1280-removebg-previ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770" y="6233232"/>
            <a:ext cx="3521666" cy="361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B3AC26-D760-E733-58D6-6D9048250F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4900" y="2510308"/>
            <a:ext cx="10439400" cy="41850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81600" y="1409700"/>
            <a:ext cx="990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4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03 </a:t>
            </a:r>
            <a:r>
              <a:rPr lang="en-US" sz="4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</a:t>
            </a:r>
          </a:p>
          <a:p>
            <a:pPr algn="ctr"/>
            <a:r>
              <a:rPr lang="en-US" sz="4800" b="1" u="sng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US" sz="4800" b="1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hool supplies around a yellow background&#10;&#10;Description automatically generated">
            <a:extLst>
              <a:ext uri="{FF2B5EF4-FFF2-40B4-BE49-F238E27FC236}">
                <a16:creationId xmlns:a16="http://schemas.microsoft.com/office/drawing/2014/main" id="{F76EE249-FD9D-EA27-A939-A395F2AE8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8288000" cy="102862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C2C35F-F1CC-9C88-3303-F5F8C3BE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730" y="3009900"/>
            <a:ext cx="15584540" cy="367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456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hool supplies around a yellow background&#10;&#10;Description automatically generated">
            <a:extLst>
              <a:ext uri="{FF2B5EF4-FFF2-40B4-BE49-F238E27FC236}">
                <a16:creationId xmlns:a16="http://schemas.microsoft.com/office/drawing/2014/main" id="{ED310A7F-3BE7-BEEA-419D-C77D185025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8288000" cy="10286202"/>
          </a:xfrm>
          <a:prstGeom prst="rect">
            <a:avLst/>
          </a:prstGeom>
        </p:spPr>
      </p:pic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4DA9BE08-1331-543D-6421-3FB6FF8DAF74}"/>
              </a:ext>
            </a:extLst>
          </p:cNvPr>
          <p:cNvSpPr/>
          <p:nvPr/>
        </p:nvSpPr>
        <p:spPr>
          <a:xfrm>
            <a:off x="609600" y="342900"/>
            <a:ext cx="16992600" cy="9601200"/>
          </a:xfrm>
          <a:prstGeom prst="round2DiagRect">
            <a:avLst/>
          </a:prstGeom>
          <a:solidFill>
            <a:schemeClr val="lt1">
              <a:alpha val="95000"/>
            </a:schemeClr>
          </a:solidFill>
          <a:ln w="381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168B16-7A8D-1C40-DB08-DFEAD5973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800100"/>
            <a:ext cx="14130610" cy="86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14143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hool supplies around a yellow background&#10;&#10;Description automatically generated">
            <a:extLst>
              <a:ext uri="{FF2B5EF4-FFF2-40B4-BE49-F238E27FC236}">
                <a16:creationId xmlns:a16="http://schemas.microsoft.com/office/drawing/2014/main" id="{ED310A7F-3BE7-BEEA-419D-C77D185025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8288000" cy="10286202"/>
          </a:xfrm>
          <a:prstGeom prst="rect">
            <a:avLst/>
          </a:prstGeom>
        </p:spPr>
      </p:pic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4DA9BE08-1331-543D-6421-3FB6FF8DAF74}"/>
              </a:ext>
            </a:extLst>
          </p:cNvPr>
          <p:cNvSpPr/>
          <p:nvPr/>
        </p:nvSpPr>
        <p:spPr>
          <a:xfrm>
            <a:off x="609600" y="342900"/>
            <a:ext cx="16992600" cy="9601200"/>
          </a:xfrm>
          <a:prstGeom prst="round2DiagRect">
            <a:avLst/>
          </a:prstGeom>
          <a:solidFill>
            <a:schemeClr val="lt1">
              <a:alpha val="95000"/>
            </a:schemeClr>
          </a:solidFill>
          <a:ln w="381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C9A48-B040-426F-2939-58CE53F359ED}"/>
              </a:ext>
            </a:extLst>
          </p:cNvPr>
          <p:cNvSpPr txBox="1"/>
          <p:nvPr/>
        </p:nvSpPr>
        <p:spPr>
          <a:xfrm>
            <a:off x="2133600" y="4457700"/>
            <a:ext cx="14706600" cy="4965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500"/>
              </a:spcAft>
            </a:pPr>
            <a:r>
              <a:rPr lang="vi-VN" sz="6000" i="0" u="none" strike="noStrike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 hộp chữ nhật đó chứa được:</a:t>
            </a:r>
            <a:endParaRPr lang="en-US" sz="6000" i="0" u="none" strike="noStrike" dirty="0">
              <a:solidFill>
                <a:srgbClr val="FF0066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 rtl="0">
              <a:spcBef>
                <a:spcPts val="0"/>
              </a:spcBef>
              <a:spcAft>
                <a:spcPts val="500"/>
              </a:spcAft>
            </a:pPr>
            <a:r>
              <a:rPr lang="vi-VN" sz="6000" i="0" u="none" strike="noStrike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6 × 5 × 4 = 120 (hình lập phương).</a:t>
            </a:r>
            <a:endParaRPr lang="vi-VN" sz="6000" dirty="0">
              <a:solidFill>
                <a:srgbClr val="FF0066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spcAft>
                <a:spcPts val="500"/>
              </a:spcAft>
            </a:pPr>
            <a:r>
              <a:rPr lang="vi-VN" sz="6000" i="0" u="none" strike="noStrike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Thể tích của mỗi hình lập phương là 1 </a:t>
            </a:r>
            <a:r>
              <a:rPr kumimoji="0" lang="en-US" sz="6000" i="0" u="none" strike="noStrike" kern="1200" cap="none" spc="0" normalizeH="0" baseline="0" noProof="0" dirty="0">
                <a:ln w="3175"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dm</a:t>
            </a:r>
            <a:r>
              <a:rPr lang="en-US" sz="6000" baseline="30000" dirty="0">
                <a:ln w="3175">
                  <a:noFill/>
                </a:ln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</a:t>
            </a:r>
            <a:endParaRPr lang="vi-VN" sz="6000" dirty="0">
              <a:solidFill>
                <a:srgbClr val="FF0066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 rtl="0">
              <a:spcBef>
                <a:spcPts val="0"/>
              </a:spcBef>
              <a:spcAft>
                <a:spcPts val="500"/>
              </a:spcAft>
            </a:pPr>
            <a:r>
              <a:rPr lang="vi-VN" sz="6000" i="0" u="none" strike="noStrike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Thể tích của hình hộp chữ nhật đó là:</a:t>
            </a:r>
            <a:endParaRPr lang="en-US" sz="6000" i="0" u="none" strike="noStrike" dirty="0">
              <a:solidFill>
                <a:srgbClr val="FF0066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 rtl="0">
              <a:spcBef>
                <a:spcPts val="0"/>
              </a:spcBef>
              <a:spcAft>
                <a:spcPts val="500"/>
              </a:spcAft>
            </a:pPr>
            <a:r>
              <a:rPr lang="vi-VN" sz="6000" i="0" u="none" strike="noStrike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6 × 5 × 4 = 120 (</a:t>
            </a:r>
            <a:r>
              <a:rPr kumimoji="0" lang="en-US" sz="6000" i="0" u="none" strike="noStrike" kern="1200" cap="none" spc="0" normalizeH="0" baseline="0" noProof="0" dirty="0">
                <a:ln w="3175"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dm</a:t>
            </a:r>
            <a:r>
              <a:rPr lang="en-US" sz="6000" baseline="30000" dirty="0">
                <a:ln w="3175">
                  <a:noFill/>
                </a:ln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</a:t>
            </a:r>
            <a:r>
              <a:rPr lang="vi-VN" sz="6000" i="0" u="none" strike="noStrike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  <a:endParaRPr lang="vi-VN" sz="6000" dirty="0">
              <a:solidFill>
                <a:srgbClr val="FF0066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AE19C0-8407-AEF8-AA0A-567CBB46C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800100"/>
            <a:ext cx="6772376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560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hool supplies around a yellow background&#10;&#10;Description automatically generated">
            <a:extLst>
              <a:ext uri="{FF2B5EF4-FFF2-40B4-BE49-F238E27FC236}">
                <a16:creationId xmlns:a16="http://schemas.microsoft.com/office/drawing/2014/main" id="{ED310A7F-3BE7-BEEA-419D-C77D185025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8288000" cy="10286202"/>
          </a:xfrm>
          <a:prstGeom prst="rect">
            <a:avLst/>
          </a:prstGeom>
        </p:spPr>
      </p:pic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4DA9BE08-1331-543D-6421-3FB6FF8DAF74}"/>
              </a:ext>
            </a:extLst>
          </p:cNvPr>
          <p:cNvSpPr/>
          <p:nvPr/>
        </p:nvSpPr>
        <p:spPr>
          <a:xfrm>
            <a:off x="609600" y="342900"/>
            <a:ext cx="16992600" cy="9601200"/>
          </a:xfrm>
          <a:prstGeom prst="round2DiagRect">
            <a:avLst/>
          </a:prstGeom>
          <a:solidFill>
            <a:schemeClr val="lt1">
              <a:alpha val="95000"/>
            </a:schemeClr>
          </a:solidFill>
          <a:ln w="381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49" name="Group 30">
            <a:extLst>
              <a:ext uri="{FF2B5EF4-FFF2-40B4-BE49-F238E27FC236}">
                <a16:creationId xmlns:a16="http://schemas.microsoft.com/office/drawing/2014/main" id="{3E95023B-63BE-2117-F97B-359DB02A7AE0}"/>
              </a:ext>
            </a:extLst>
          </p:cNvPr>
          <p:cNvGrpSpPr/>
          <p:nvPr/>
        </p:nvGrpSpPr>
        <p:grpSpPr>
          <a:xfrm>
            <a:off x="11606650" y="1654233"/>
            <a:ext cx="5874504" cy="4259593"/>
            <a:chOff x="1104" y="1296"/>
            <a:chExt cx="1614" cy="1968"/>
          </a:xfrm>
        </p:grpSpPr>
        <p:grpSp>
          <p:nvGrpSpPr>
            <p:cNvPr id="50" name="Group 31">
              <a:extLst>
                <a:ext uri="{FF2B5EF4-FFF2-40B4-BE49-F238E27FC236}">
                  <a16:creationId xmlns:a16="http://schemas.microsoft.com/office/drawing/2014/main" id="{B2998170-962F-B17B-8AFA-565690CBF8EF}"/>
                </a:ext>
              </a:extLst>
            </p:cNvPr>
            <p:cNvGrpSpPr/>
            <p:nvPr/>
          </p:nvGrpSpPr>
          <p:grpSpPr>
            <a:xfrm>
              <a:off x="1104" y="1296"/>
              <a:ext cx="1440" cy="1968"/>
              <a:chOff x="1104" y="1296"/>
              <a:chExt cx="1440" cy="1968"/>
            </a:xfrm>
          </p:grpSpPr>
          <p:sp>
            <p:nvSpPr>
              <p:cNvPr id="53" name="Line 32">
                <a:extLst>
                  <a:ext uri="{FF2B5EF4-FFF2-40B4-BE49-F238E27FC236}">
                    <a16:creationId xmlns:a16="http://schemas.microsoft.com/office/drawing/2014/main" id="{A25CBEDA-AA77-54E3-0341-53DA6A0683C6}"/>
                  </a:ext>
                </a:extLst>
              </p:cNvPr>
              <p:cNvSpPr/>
              <p:nvPr/>
            </p:nvSpPr>
            <p:spPr>
              <a:xfrm>
                <a:off x="1104" y="1776"/>
                <a:ext cx="0" cy="1488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54" name="Line 33">
                <a:extLst>
                  <a:ext uri="{FF2B5EF4-FFF2-40B4-BE49-F238E27FC236}">
                    <a16:creationId xmlns:a16="http://schemas.microsoft.com/office/drawing/2014/main" id="{F3F0EBDF-E85D-7F61-BE63-74F672CDB041}"/>
                  </a:ext>
                </a:extLst>
              </p:cNvPr>
              <p:cNvSpPr/>
              <p:nvPr/>
            </p:nvSpPr>
            <p:spPr>
              <a:xfrm flipV="1">
                <a:off x="1104" y="1296"/>
                <a:ext cx="384" cy="48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55" name="Line 34">
                <a:extLst>
                  <a:ext uri="{FF2B5EF4-FFF2-40B4-BE49-F238E27FC236}">
                    <a16:creationId xmlns:a16="http://schemas.microsoft.com/office/drawing/2014/main" id="{24773580-0C44-7A8F-A9CF-BAD2433495F4}"/>
                  </a:ext>
                </a:extLst>
              </p:cNvPr>
              <p:cNvSpPr/>
              <p:nvPr/>
            </p:nvSpPr>
            <p:spPr>
              <a:xfrm>
                <a:off x="1104" y="1776"/>
                <a:ext cx="1056" cy="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56" name="Line 35">
                <a:extLst>
                  <a:ext uri="{FF2B5EF4-FFF2-40B4-BE49-F238E27FC236}">
                    <a16:creationId xmlns:a16="http://schemas.microsoft.com/office/drawing/2014/main" id="{E91E070F-3A61-834B-DEA7-5230B11BADAA}"/>
                  </a:ext>
                </a:extLst>
              </p:cNvPr>
              <p:cNvSpPr/>
              <p:nvPr/>
            </p:nvSpPr>
            <p:spPr>
              <a:xfrm flipV="1">
                <a:off x="2160" y="1296"/>
                <a:ext cx="384" cy="48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57" name="Line 36">
                <a:extLst>
                  <a:ext uri="{FF2B5EF4-FFF2-40B4-BE49-F238E27FC236}">
                    <a16:creationId xmlns:a16="http://schemas.microsoft.com/office/drawing/2014/main" id="{5701B14F-9260-E72D-BD9A-EF094C6ED8DA}"/>
                  </a:ext>
                </a:extLst>
              </p:cNvPr>
              <p:cNvSpPr/>
              <p:nvPr/>
            </p:nvSpPr>
            <p:spPr>
              <a:xfrm>
                <a:off x="1488" y="1296"/>
                <a:ext cx="1056" cy="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58" name="Line 37">
                <a:extLst>
                  <a:ext uri="{FF2B5EF4-FFF2-40B4-BE49-F238E27FC236}">
                    <a16:creationId xmlns:a16="http://schemas.microsoft.com/office/drawing/2014/main" id="{571DEF37-5E77-0562-3D9C-C5CB769D0778}"/>
                  </a:ext>
                </a:extLst>
              </p:cNvPr>
              <p:cNvSpPr/>
              <p:nvPr/>
            </p:nvSpPr>
            <p:spPr>
              <a:xfrm>
                <a:off x="2160" y="1776"/>
                <a:ext cx="0" cy="1488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59" name="Line 38">
                <a:extLst>
                  <a:ext uri="{FF2B5EF4-FFF2-40B4-BE49-F238E27FC236}">
                    <a16:creationId xmlns:a16="http://schemas.microsoft.com/office/drawing/2014/main" id="{43B173A6-9665-0246-A14D-DE51F6DB6C27}"/>
                  </a:ext>
                </a:extLst>
              </p:cNvPr>
              <p:cNvSpPr/>
              <p:nvPr/>
            </p:nvSpPr>
            <p:spPr>
              <a:xfrm>
                <a:off x="1104" y="3264"/>
                <a:ext cx="1056" cy="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0" name="Line 39">
                <a:extLst>
                  <a:ext uri="{FF2B5EF4-FFF2-40B4-BE49-F238E27FC236}">
                    <a16:creationId xmlns:a16="http://schemas.microsoft.com/office/drawing/2014/main" id="{5E42B2E8-094A-9563-DE99-2960E38287D3}"/>
                  </a:ext>
                </a:extLst>
              </p:cNvPr>
              <p:cNvSpPr/>
              <p:nvPr/>
            </p:nvSpPr>
            <p:spPr>
              <a:xfrm>
                <a:off x="2544" y="1296"/>
                <a:ext cx="0" cy="1488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1" name="Line 40">
                <a:extLst>
                  <a:ext uri="{FF2B5EF4-FFF2-40B4-BE49-F238E27FC236}">
                    <a16:creationId xmlns:a16="http://schemas.microsoft.com/office/drawing/2014/main" id="{D2851C33-0D7C-AF59-D9F0-F6DB45F68565}"/>
                  </a:ext>
                </a:extLst>
              </p:cNvPr>
              <p:cNvSpPr/>
              <p:nvPr/>
            </p:nvSpPr>
            <p:spPr>
              <a:xfrm flipV="1">
                <a:off x="2160" y="2784"/>
                <a:ext cx="384" cy="48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2" name="Line 41">
                <a:extLst>
                  <a:ext uri="{FF2B5EF4-FFF2-40B4-BE49-F238E27FC236}">
                    <a16:creationId xmlns:a16="http://schemas.microsoft.com/office/drawing/2014/main" id="{DCF60C7C-F09B-A96C-608C-8E10E9F12625}"/>
                  </a:ext>
                </a:extLst>
              </p:cNvPr>
              <p:cNvSpPr/>
              <p:nvPr/>
            </p:nvSpPr>
            <p:spPr>
              <a:xfrm>
                <a:off x="1488" y="1296"/>
                <a:ext cx="0" cy="1488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3" name="Line 42">
                <a:extLst>
                  <a:ext uri="{FF2B5EF4-FFF2-40B4-BE49-F238E27FC236}">
                    <a16:creationId xmlns:a16="http://schemas.microsoft.com/office/drawing/2014/main" id="{98805D0D-FE0B-7DD3-B9EC-725218E50BDB}"/>
                  </a:ext>
                </a:extLst>
              </p:cNvPr>
              <p:cNvSpPr/>
              <p:nvPr/>
            </p:nvSpPr>
            <p:spPr>
              <a:xfrm flipV="1">
                <a:off x="1104" y="2784"/>
                <a:ext cx="384" cy="48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4" name="Line 43">
                <a:extLst>
                  <a:ext uri="{FF2B5EF4-FFF2-40B4-BE49-F238E27FC236}">
                    <a16:creationId xmlns:a16="http://schemas.microsoft.com/office/drawing/2014/main" id="{7BEC7D1B-D15E-7DB4-E9CE-6FA3532684A9}"/>
                  </a:ext>
                </a:extLst>
              </p:cNvPr>
              <p:cNvSpPr/>
              <p:nvPr/>
            </p:nvSpPr>
            <p:spPr>
              <a:xfrm>
                <a:off x="1488" y="2784"/>
                <a:ext cx="1056" cy="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sp>
          <p:nvSpPr>
            <p:cNvPr id="51" name="Text Box 45">
              <a:extLst>
                <a:ext uri="{FF2B5EF4-FFF2-40B4-BE49-F238E27FC236}">
                  <a16:creationId xmlns:a16="http://schemas.microsoft.com/office/drawing/2014/main" id="{10A2EAB8-1CF3-F9F8-4DFF-2671AF4AA595}"/>
                </a:ext>
              </a:extLst>
            </p:cNvPr>
            <p:cNvSpPr txBox="1"/>
            <p:nvPr/>
          </p:nvSpPr>
          <p:spPr>
            <a:xfrm>
              <a:off x="2416" y="2853"/>
              <a:ext cx="128" cy="2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>
              <a:spAutoFit/>
            </a:bodyPr>
            <a:lstStyle/>
            <a:p>
              <a:pPr algn="ctr" defTabSz="1371600"/>
              <a:r>
                <a:rPr sz="3600" b="1" dirty="0">
                  <a:solidFill>
                    <a:srgbClr val="CC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52" name="Text Box 46">
              <a:extLst>
                <a:ext uri="{FF2B5EF4-FFF2-40B4-BE49-F238E27FC236}">
                  <a16:creationId xmlns:a16="http://schemas.microsoft.com/office/drawing/2014/main" id="{539D4689-C4D5-DDC0-FCA6-F6D53BD5EB08}"/>
                </a:ext>
              </a:extLst>
            </p:cNvPr>
            <p:cNvSpPr txBox="1"/>
            <p:nvPr/>
          </p:nvSpPr>
          <p:spPr>
            <a:xfrm>
              <a:off x="2608" y="1985"/>
              <a:ext cx="110" cy="2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>
              <a:spAutoFit/>
            </a:bodyPr>
            <a:lstStyle/>
            <a:p>
              <a:pPr algn="ctr" defTabSz="1371600"/>
              <a:r>
                <a:rPr sz="3600" b="1" dirty="0">
                  <a:solidFill>
                    <a:srgbClr val="CC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65" name="Group 47">
            <a:extLst>
              <a:ext uri="{FF2B5EF4-FFF2-40B4-BE49-F238E27FC236}">
                <a16:creationId xmlns:a16="http://schemas.microsoft.com/office/drawing/2014/main" id="{943B317A-66A3-D133-0456-98E21512EE52}"/>
              </a:ext>
            </a:extLst>
          </p:cNvPr>
          <p:cNvGrpSpPr/>
          <p:nvPr/>
        </p:nvGrpSpPr>
        <p:grpSpPr>
          <a:xfrm>
            <a:off x="11606650" y="1654234"/>
            <a:ext cx="5241192" cy="4906757"/>
            <a:chOff x="1104" y="1296"/>
            <a:chExt cx="1440" cy="2267"/>
          </a:xfrm>
        </p:grpSpPr>
        <p:grpSp>
          <p:nvGrpSpPr>
            <p:cNvPr id="66" name="Group 48">
              <a:extLst>
                <a:ext uri="{FF2B5EF4-FFF2-40B4-BE49-F238E27FC236}">
                  <a16:creationId xmlns:a16="http://schemas.microsoft.com/office/drawing/2014/main" id="{5FD88BB6-3F63-74C8-A1F8-FB0170847B6F}"/>
                </a:ext>
              </a:extLst>
            </p:cNvPr>
            <p:cNvGrpSpPr/>
            <p:nvPr/>
          </p:nvGrpSpPr>
          <p:grpSpPr>
            <a:xfrm>
              <a:off x="1104" y="1296"/>
              <a:ext cx="1440" cy="1968"/>
              <a:chOff x="1104" y="1296"/>
              <a:chExt cx="1440" cy="1968"/>
            </a:xfrm>
          </p:grpSpPr>
          <p:sp>
            <p:nvSpPr>
              <p:cNvPr id="69" name="Line 49">
                <a:extLst>
                  <a:ext uri="{FF2B5EF4-FFF2-40B4-BE49-F238E27FC236}">
                    <a16:creationId xmlns:a16="http://schemas.microsoft.com/office/drawing/2014/main" id="{BE050904-585D-22BA-0876-D1D7C80FB9DD}"/>
                  </a:ext>
                </a:extLst>
              </p:cNvPr>
              <p:cNvSpPr/>
              <p:nvPr/>
            </p:nvSpPr>
            <p:spPr>
              <a:xfrm>
                <a:off x="1104" y="1776"/>
                <a:ext cx="0" cy="1488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70" name="Line 50">
                <a:extLst>
                  <a:ext uri="{FF2B5EF4-FFF2-40B4-BE49-F238E27FC236}">
                    <a16:creationId xmlns:a16="http://schemas.microsoft.com/office/drawing/2014/main" id="{24F225E3-F946-6E11-E551-7D8FCC98081C}"/>
                  </a:ext>
                </a:extLst>
              </p:cNvPr>
              <p:cNvSpPr/>
              <p:nvPr/>
            </p:nvSpPr>
            <p:spPr>
              <a:xfrm flipV="1">
                <a:off x="1104" y="1296"/>
                <a:ext cx="384" cy="48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71" name="Line 51">
                <a:extLst>
                  <a:ext uri="{FF2B5EF4-FFF2-40B4-BE49-F238E27FC236}">
                    <a16:creationId xmlns:a16="http://schemas.microsoft.com/office/drawing/2014/main" id="{39C531E8-9A38-853C-F325-626ECF026EC6}"/>
                  </a:ext>
                </a:extLst>
              </p:cNvPr>
              <p:cNvSpPr/>
              <p:nvPr/>
            </p:nvSpPr>
            <p:spPr>
              <a:xfrm>
                <a:off x="1104" y="1776"/>
                <a:ext cx="1056" cy="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72" name="Line 52">
                <a:extLst>
                  <a:ext uri="{FF2B5EF4-FFF2-40B4-BE49-F238E27FC236}">
                    <a16:creationId xmlns:a16="http://schemas.microsoft.com/office/drawing/2014/main" id="{0B5DFC19-089B-A3D4-34E6-7D56B3793DB1}"/>
                  </a:ext>
                </a:extLst>
              </p:cNvPr>
              <p:cNvSpPr/>
              <p:nvPr/>
            </p:nvSpPr>
            <p:spPr>
              <a:xfrm flipV="1">
                <a:off x="2160" y="1296"/>
                <a:ext cx="384" cy="48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73" name="Line 53">
                <a:extLst>
                  <a:ext uri="{FF2B5EF4-FFF2-40B4-BE49-F238E27FC236}">
                    <a16:creationId xmlns:a16="http://schemas.microsoft.com/office/drawing/2014/main" id="{D2040307-5557-F275-1B4B-21ECCD18FADE}"/>
                  </a:ext>
                </a:extLst>
              </p:cNvPr>
              <p:cNvSpPr/>
              <p:nvPr/>
            </p:nvSpPr>
            <p:spPr>
              <a:xfrm>
                <a:off x="1488" y="1296"/>
                <a:ext cx="1056" cy="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74" name="Line 54">
                <a:extLst>
                  <a:ext uri="{FF2B5EF4-FFF2-40B4-BE49-F238E27FC236}">
                    <a16:creationId xmlns:a16="http://schemas.microsoft.com/office/drawing/2014/main" id="{D3607442-A540-BB9B-6B97-CE51F4E78905}"/>
                  </a:ext>
                </a:extLst>
              </p:cNvPr>
              <p:cNvSpPr/>
              <p:nvPr/>
            </p:nvSpPr>
            <p:spPr>
              <a:xfrm>
                <a:off x="2160" y="1776"/>
                <a:ext cx="0" cy="1488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75" name="Line 55">
                <a:extLst>
                  <a:ext uri="{FF2B5EF4-FFF2-40B4-BE49-F238E27FC236}">
                    <a16:creationId xmlns:a16="http://schemas.microsoft.com/office/drawing/2014/main" id="{715FF599-FFDF-1BDC-E458-BABBDC6E4807}"/>
                  </a:ext>
                </a:extLst>
              </p:cNvPr>
              <p:cNvSpPr/>
              <p:nvPr/>
            </p:nvSpPr>
            <p:spPr>
              <a:xfrm>
                <a:off x="1104" y="3264"/>
                <a:ext cx="1056" cy="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76" name="Line 56">
                <a:extLst>
                  <a:ext uri="{FF2B5EF4-FFF2-40B4-BE49-F238E27FC236}">
                    <a16:creationId xmlns:a16="http://schemas.microsoft.com/office/drawing/2014/main" id="{5A128C77-00BC-C56F-C68C-4AF9A0B3E7B1}"/>
                  </a:ext>
                </a:extLst>
              </p:cNvPr>
              <p:cNvSpPr/>
              <p:nvPr/>
            </p:nvSpPr>
            <p:spPr>
              <a:xfrm>
                <a:off x="2544" y="1296"/>
                <a:ext cx="0" cy="1488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77" name="Line 57">
                <a:extLst>
                  <a:ext uri="{FF2B5EF4-FFF2-40B4-BE49-F238E27FC236}">
                    <a16:creationId xmlns:a16="http://schemas.microsoft.com/office/drawing/2014/main" id="{B119EADE-D832-83E7-DCA2-75536A764E6F}"/>
                  </a:ext>
                </a:extLst>
              </p:cNvPr>
              <p:cNvSpPr/>
              <p:nvPr/>
            </p:nvSpPr>
            <p:spPr>
              <a:xfrm flipV="1">
                <a:off x="2160" y="2784"/>
                <a:ext cx="384" cy="48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78" name="Line 58">
                <a:extLst>
                  <a:ext uri="{FF2B5EF4-FFF2-40B4-BE49-F238E27FC236}">
                    <a16:creationId xmlns:a16="http://schemas.microsoft.com/office/drawing/2014/main" id="{438FAE55-2D2E-BAD5-2323-FE1D13688AE4}"/>
                  </a:ext>
                </a:extLst>
              </p:cNvPr>
              <p:cNvSpPr/>
              <p:nvPr/>
            </p:nvSpPr>
            <p:spPr>
              <a:xfrm>
                <a:off x="1488" y="1296"/>
                <a:ext cx="0" cy="1488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79" name="Line 59">
                <a:extLst>
                  <a:ext uri="{FF2B5EF4-FFF2-40B4-BE49-F238E27FC236}">
                    <a16:creationId xmlns:a16="http://schemas.microsoft.com/office/drawing/2014/main" id="{DFE7D23C-4ACC-A566-FD66-0447CAC2D4AE}"/>
                  </a:ext>
                </a:extLst>
              </p:cNvPr>
              <p:cNvSpPr/>
              <p:nvPr/>
            </p:nvSpPr>
            <p:spPr>
              <a:xfrm flipV="1">
                <a:off x="1104" y="2784"/>
                <a:ext cx="384" cy="48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80" name="Line 60">
                <a:extLst>
                  <a:ext uri="{FF2B5EF4-FFF2-40B4-BE49-F238E27FC236}">
                    <a16:creationId xmlns:a16="http://schemas.microsoft.com/office/drawing/2014/main" id="{2D9C356E-9E61-8D56-32E2-4BCB3B7C29F6}"/>
                  </a:ext>
                </a:extLst>
              </p:cNvPr>
              <p:cNvSpPr/>
              <p:nvPr/>
            </p:nvSpPr>
            <p:spPr>
              <a:xfrm>
                <a:off x="1488" y="2784"/>
                <a:ext cx="1056" cy="0"/>
              </a:xfrm>
              <a:prstGeom prst="line">
                <a:avLst/>
              </a:prstGeom>
              <a:ln w="28575" cap="flat" cmpd="sng">
                <a:solidFill>
                  <a:srgbClr val="7030A0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1371600"/>
                <a:endParaRPr lang="en-US" sz="27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sp>
          <p:nvSpPr>
            <p:cNvPr id="67" name="Text Box 61">
              <a:extLst>
                <a:ext uri="{FF2B5EF4-FFF2-40B4-BE49-F238E27FC236}">
                  <a16:creationId xmlns:a16="http://schemas.microsoft.com/office/drawing/2014/main" id="{3456718A-9B03-A0CB-3567-D46FF83F262C}"/>
                </a:ext>
              </a:extLst>
            </p:cNvPr>
            <p:cNvSpPr txBox="1"/>
            <p:nvPr/>
          </p:nvSpPr>
          <p:spPr>
            <a:xfrm>
              <a:off x="1571" y="3264"/>
              <a:ext cx="121" cy="2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>
              <a:spAutoFit/>
            </a:bodyPr>
            <a:lstStyle/>
            <a:p>
              <a:pPr algn="ctr" defTabSz="1371600"/>
              <a:r>
                <a:rPr sz="3600" b="1" dirty="0">
                  <a:solidFill>
                    <a:srgbClr val="CC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68" name="Text Box 62">
              <a:extLst>
                <a:ext uri="{FF2B5EF4-FFF2-40B4-BE49-F238E27FC236}">
                  <a16:creationId xmlns:a16="http://schemas.microsoft.com/office/drawing/2014/main" id="{4A6F7264-97F1-7B48-2645-4C4C7FB86415}"/>
                </a:ext>
              </a:extLst>
            </p:cNvPr>
            <p:cNvSpPr txBox="1"/>
            <p:nvPr/>
          </p:nvSpPr>
          <p:spPr>
            <a:xfrm>
              <a:off x="2416" y="2858"/>
              <a:ext cx="128" cy="2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>
              <a:spAutoFit/>
            </a:bodyPr>
            <a:lstStyle/>
            <a:p>
              <a:pPr algn="ctr" defTabSz="1371600"/>
              <a:r>
                <a:rPr sz="3600" b="1" dirty="0">
                  <a:solidFill>
                    <a:srgbClr val="CC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b</a:t>
              </a:r>
            </a:p>
          </p:txBody>
        </p:sp>
      </p:grpSp>
      <p:sp>
        <p:nvSpPr>
          <p:cNvPr id="81" name="Text Box 68">
            <a:extLst>
              <a:ext uri="{FF2B5EF4-FFF2-40B4-BE49-F238E27FC236}">
                <a16:creationId xmlns:a16="http://schemas.microsoft.com/office/drawing/2014/main" id="{65C981FA-3CEB-B961-A6B1-C7380AE813A9}"/>
              </a:ext>
            </a:extLst>
          </p:cNvPr>
          <p:cNvSpPr txBox="1"/>
          <p:nvPr/>
        </p:nvSpPr>
        <p:spPr>
          <a:xfrm>
            <a:off x="1336951" y="4246480"/>
            <a:ext cx="12815451" cy="26776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1371600">
              <a:spcBef>
                <a:spcPct val="50000"/>
              </a:spcBef>
            </a:pPr>
            <a:r>
              <a:rPr lang="en-US" sz="4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a: </a:t>
            </a:r>
            <a:r>
              <a:rPr lang="en-US" sz="4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chiều</a:t>
            </a:r>
            <a:r>
              <a:rPr lang="en-US" sz="4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dài</a:t>
            </a:r>
            <a:endParaRPr lang="en-US" sz="42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defTabSz="1371600">
              <a:spcBef>
                <a:spcPct val="50000"/>
              </a:spcBef>
            </a:pPr>
            <a:r>
              <a:rPr lang="en-US" sz="4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b: </a:t>
            </a:r>
            <a:r>
              <a:rPr lang="en-US" sz="4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chiều</a:t>
            </a:r>
            <a:r>
              <a:rPr lang="en-US" sz="4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rộng</a:t>
            </a:r>
            <a:endParaRPr lang="en-US" sz="42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defTabSz="1371600">
              <a:spcBef>
                <a:spcPct val="50000"/>
              </a:spcBef>
            </a:pPr>
            <a:r>
              <a:rPr lang="en-US" sz="4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c: </a:t>
            </a:r>
            <a:r>
              <a:rPr lang="en-US" sz="4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chiều</a:t>
            </a:r>
            <a:r>
              <a:rPr lang="en-US" sz="4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cao</a:t>
            </a:r>
            <a:endParaRPr sz="42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2" name="Text Box 10">
            <a:extLst>
              <a:ext uri="{FF2B5EF4-FFF2-40B4-BE49-F238E27FC236}">
                <a16:creationId xmlns:a16="http://schemas.microsoft.com/office/drawing/2014/main" id="{64465958-2ABE-EF76-3146-8EEA20A0805D}"/>
              </a:ext>
            </a:extLst>
          </p:cNvPr>
          <p:cNvSpPr txBox="1"/>
          <p:nvPr/>
        </p:nvSpPr>
        <p:spPr>
          <a:xfrm>
            <a:off x="2953166" y="1033132"/>
            <a:ext cx="6827805" cy="13388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1371600"/>
            <a:r>
              <a:rPr lang="en-US" sz="81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 = a x b x c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6B4055F-55C6-8D0D-C710-9DE996FB5EFE}"/>
              </a:ext>
            </a:extLst>
          </p:cNvPr>
          <p:cNvSpPr/>
          <p:nvPr/>
        </p:nvSpPr>
        <p:spPr>
          <a:xfrm>
            <a:off x="1219200" y="3390900"/>
            <a:ext cx="90480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>
              <a:defRPr/>
            </a:pPr>
            <a:r>
              <a:rPr lang="en-US" sz="4200" b="1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V: thể tích hình hộp chữ nhật</a:t>
            </a:r>
            <a:endParaRPr lang="en-US" sz="2700" b="1" kern="0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4" name="Text Box 80">
            <a:extLst>
              <a:ext uri="{FF2B5EF4-FFF2-40B4-BE49-F238E27FC236}">
                <a16:creationId xmlns:a16="http://schemas.microsoft.com/office/drawing/2014/main" id="{570769B6-8890-FCE6-3CEE-B776AC3D7DD2}"/>
              </a:ext>
            </a:extLst>
          </p:cNvPr>
          <p:cNvSpPr txBox="1"/>
          <p:nvPr/>
        </p:nvSpPr>
        <p:spPr>
          <a:xfrm>
            <a:off x="990600" y="7345761"/>
            <a:ext cx="16002000" cy="25538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99FF99"/>
            </a:solidFill>
          </a:ln>
        </p:spPr>
        <p:txBody>
          <a:bodyPr wrap="square">
            <a:spAutoFit/>
          </a:bodyPr>
          <a:lstStyle/>
          <a:p>
            <a:pPr algn="just" defTabSz="1371600">
              <a:spcBef>
                <a:spcPct val="50000"/>
              </a:spcBef>
            </a:pPr>
            <a:r>
              <a:rPr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    </a:t>
            </a:r>
            <a:r>
              <a:rPr sz="4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Muốn tính thể tích hình hộp chữ nhật ta lấy chiều dài nhân với chiều rộng rồi nhân với chiều cao (cùng một đơn vị đo).</a:t>
            </a:r>
          </a:p>
        </p:txBody>
      </p:sp>
    </p:spTree>
    <p:extLst>
      <p:ext uri="{BB962C8B-B14F-4D97-AF65-F5344CB8AC3E}">
        <p14:creationId xmlns:p14="http://schemas.microsoft.com/office/powerpoint/2010/main" val="25761879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1" grpId="1"/>
      <p:bldP spid="82" grpId="0" animBg="1"/>
      <p:bldP spid="82" grpId="1" animBg="1"/>
      <p:bldP spid="83" grpId="0"/>
      <p:bldP spid="8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hool supplies around a yellow background&#10;&#10;Description automatically generated">
            <a:extLst>
              <a:ext uri="{FF2B5EF4-FFF2-40B4-BE49-F238E27FC236}">
                <a16:creationId xmlns:a16="http://schemas.microsoft.com/office/drawing/2014/main" id="{ED310A7F-3BE7-BEEA-419D-C77D185025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8288000" cy="10286202"/>
          </a:xfrm>
          <a:prstGeom prst="rect">
            <a:avLst/>
          </a:prstGeom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4DD0521B-EF11-CEEA-60DA-A820F5510A0E}"/>
              </a:ext>
            </a:extLst>
          </p:cNvPr>
          <p:cNvSpPr/>
          <p:nvPr/>
        </p:nvSpPr>
        <p:spPr>
          <a:xfrm>
            <a:off x="3124200" y="952500"/>
            <a:ext cx="11734800" cy="800100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EE90620C-04E4-9381-EA58-ABCF2BD8F52A}"/>
              </a:ext>
            </a:extLst>
          </p:cNvPr>
          <p:cNvSpPr/>
          <p:nvPr/>
        </p:nvSpPr>
        <p:spPr>
          <a:xfrm>
            <a:off x="3262952" y="1333500"/>
            <a:ext cx="11457296" cy="7239000"/>
          </a:xfrm>
          <a:prstGeom prst="cloud">
            <a:avLst/>
          </a:prstGeom>
          <a:solidFill>
            <a:srgbClr val="78BF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5835AC-565E-FC56-31EF-BF98D514B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3314700"/>
            <a:ext cx="11443184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184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hool supplies around a yellow background&#10;&#10;Description automatically generated">
            <a:extLst>
              <a:ext uri="{FF2B5EF4-FFF2-40B4-BE49-F238E27FC236}">
                <a16:creationId xmlns:a16="http://schemas.microsoft.com/office/drawing/2014/main" id="{ED310A7F-3BE7-BEEA-419D-C77D185025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8288000" cy="10286202"/>
          </a:xfrm>
          <a:prstGeom prst="rect">
            <a:avLst/>
          </a:prstGeom>
        </p:spPr>
      </p:pic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4DA9BE08-1331-543D-6421-3FB6FF8DAF74}"/>
              </a:ext>
            </a:extLst>
          </p:cNvPr>
          <p:cNvSpPr/>
          <p:nvPr/>
        </p:nvSpPr>
        <p:spPr>
          <a:xfrm>
            <a:off x="609600" y="342900"/>
            <a:ext cx="16992600" cy="9601200"/>
          </a:xfrm>
          <a:prstGeom prst="round2DiagRect">
            <a:avLst/>
          </a:prstGeom>
          <a:solidFill>
            <a:schemeClr val="lt1">
              <a:alpha val="95000"/>
            </a:schemeClr>
          </a:solidFill>
          <a:ln w="381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1187F89-3160-9A40-FADE-5E18AF288CDE}"/>
              </a:ext>
            </a:extLst>
          </p:cNvPr>
          <p:cNvSpPr/>
          <p:nvPr/>
        </p:nvSpPr>
        <p:spPr>
          <a:xfrm>
            <a:off x="1295400" y="723900"/>
            <a:ext cx="990600" cy="990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37FF53-192E-B5EA-C81B-29B46320659C}"/>
              </a:ext>
            </a:extLst>
          </p:cNvPr>
          <p:cNvSpPr txBox="1"/>
          <p:nvPr/>
        </p:nvSpPr>
        <p:spPr>
          <a:xfrm>
            <a:off x="2362200" y="647700"/>
            <a:ext cx="1455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hộp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nhật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chiều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dài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8 cm,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chiều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rộng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5 cm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chiều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6 cm.</a:t>
            </a:r>
          </a:p>
        </p:txBody>
      </p:sp>
      <p:grpSp>
        <p:nvGrpSpPr>
          <p:cNvPr id="20" name="Group 232">
            <a:extLst>
              <a:ext uri="{FF2B5EF4-FFF2-40B4-BE49-F238E27FC236}">
                <a16:creationId xmlns:a16="http://schemas.microsoft.com/office/drawing/2014/main" id="{E9476292-DF52-889F-1F44-88E53D6768FD}"/>
              </a:ext>
            </a:extLst>
          </p:cNvPr>
          <p:cNvGrpSpPr/>
          <p:nvPr/>
        </p:nvGrpSpPr>
        <p:grpSpPr>
          <a:xfrm>
            <a:off x="1295400" y="3086100"/>
            <a:ext cx="5105400" cy="3088539"/>
            <a:chOff x="96" y="960"/>
            <a:chExt cx="2544" cy="1281"/>
          </a:xfrm>
        </p:grpSpPr>
        <p:sp>
          <p:nvSpPr>
            <p:cNvPr id="21" name="Text Box 70">
              <a:extLst>
                <a:ext uri="{FF2B5EF4-FFF2-40B4-BE49-F238E27FC236}">
                  <a16:creationId xmlns:a16="http://schemas.microsoft.com/office/drawing/2014/main" id="{E891BA97-3B9E-ED74-157D-DB7DFCB2C0CF}"/>
                </a:ext>
              </a:extLst>
            </p:cNvPr>
            <p:cNvSpPr txBox="1"/>
            <p:nvPr/>
          </p:nvSpPr>
          <p:spPr>
            <a:xfrm>
              <a:off x="1920" y="1212"/>
              <a:ext cx="720" cy="1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latin typeface="Arial" panose="020B0604020202020204" pitchFamily="34" charset="0"/>
                </a:rPr>
                <a:t>6 cm</a:t>
              </a:r>
              <a:endParaRPr b="1" dirty="0">
                <a:latin typeface="Arial" panose="020B0604020202020204" pitchFamily="34" charset="0"/>
              </a:endParaRPr>
            </a:p>
          </p:txBody>
        </p:sp>
        <p:sp>
          <p:nvSpPr>
            <p:cNvPr id="22" name="Rectangle 71">
              <a:extLst>
                <a:ext uri="{FF2B5EF4-FFF2-40B4-BE49-F238E27FC236}">
                  <a16:creationId xmlns:a16="http://schemas.microsoft.com/office/drawing/2014/main" id="{1A7DBAD6-9C12-60CE-FD0F-289FC1C82303}"/>
                </a:ext>
              </a:extLst>
            </p:cNvPr>
            <p:cNvSpPr/>
            <p:nvPr/>
          </p:nvSpPr>
          <p:spPr>
            <a:xfrm rot="18962498">
              <a:off x="1650" y="1847"/>
              <a:ext cx="354" cy="1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latin typeface="Arial" panose="020B0604020202020204" pitchFamily="34" charset="0"/>
                </a:rPr>
                <a:t>5 cm</a:t>
              </a:r>
              <a:endParaRPr b="1" dirty="0">
                <a:latin typeface="Arial" panose="020B0604020202020204" pitchFamily="34" charset="0"/>
              </a:endParaRPr>
            </a:p>
          </p:txBody>
        </p:sp>
        <p:sp>
          <p:nvSpPr>
            <p:cNvPr id="23" name="Text Box 72">
              <a:extLst>
                <a:ext uri="{FF2B5EF4-FFF2-40B4-BE49-F238E27FC236}">
                  <a16:creationId xmlns:a16="http://schemas.microsoft.com/office/drawing/2014/main" id="{50C048F4-DFE9-9EBC-7170-830FD2890C86}"/>
                </a:ext>
              </a:extLst>
            </p:cNvPr>
            <p:cNvSpPr txBox="1"/>
            <p:nvPr/>
          </p:nvSpPr>
          <p:spPr>
            <a:xfrm>
              <a:off x="525" y="2088"/>
              <a:ext cx="720" cy="1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Arial" panose="020B0604020202020204" pitchFamily="34" charset="0"/>
                </a:rPr>
                <a:t>8 cm</a:t>
              </a:r>
              <a:endParaRPr b="1" dirty="0">
                <a:latin typeface="Arial" panose="020B0604020202020204" pitchFamily="34" charset="0"/>
              </a:endParaRPr>
            </a:p>
          </p:txBody>
        </p:sp>
        <p:grpSp>
          <p:nvGrpSpPr>
            <p:cNvPr id="24" name="Group 118">
              <a:extLst>
                <a:ext uri="{FF2B5EF4-FFF2-40B4-BE49-F238E27FC236}">
                  <a16:creationId xmlns:a16="http://schemas.microsoft.com/office/drawing/2014/main" id="{F14CC09C-3184-46CA-75A8-F0AFE5646453}"/>
                </a:ext>
              </a:extLst>
            </p:cNvPr>
            <p:cNvGrpSpPr/>
            <p:nvPr/>
          </p:nvGrpSpPr>
          <p:grpSpPr>
            <a:xfrm>
              <a:off x="96" y="960"/>
              <a:ext cx="2112" cy="1104"/>
              <a:chOff x="288" y="1344"/>
              <a:chExt cx="2247" cy="1200"/>
            </a:xfrm>
          </p:grpSpPr>
          <p:sp>
            <p:nvSpPr>
              <p:cNvPr id="25" name="AutoShape 119">
                <a:extLst>
                  <a:ext uri="{FF2B5EF4-FFF2-40B4-BE49-F238E27FC236}">
                    <a16:creationId xmlns:a16="http://schemas.microsoft.com/office/drawing/2014/main" id="{AE0A238A-9064-CC7A-9AD6-C83916C8DA50}"/>
                  </a:ext>
                </a:extLst>
              </p:cNvPr>
              <p:cNvSpPr/>
              <p:nvPr/>
            </p:nvSpPr>
            <p:spPr>
              <a:xfrm>
                <a:off x="288" y="1344"/>
                <a:ext cx="1952" cy="1152"/>
              </a:xfrm>
              <a:prstGeom prst="cube">
                <a:avLst>
                  <a:gd name="adj" fmla="val 37329"/>
                </a:avLst>
              </a:prstGeom>
              <a:noFill/>
              <a:ln w="28575" cap="flat" cmpd="sng">
                <a:solidFill>
                  <a:srgbClr val="7030A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6" name="Rectangle 120">
                <a:extLst>
                  <a:ext uri="{FF2B5EF4-FFF2-40B4-BE49-F238E27FC236}">
                    <a16:creationId xmlns:a16="http://schemas.microsoft.com/office/drawing/2014/main" id="{0C17F35E-7518-3763-3BE7-0EF6E28FA978}"/>
                  </a:ext>
                </a:extLst>
              </p:cNvPr>
              <p:cNvSpPr/>
              <p:nvPr/>
            </p:nvSpPr>
            <p:spPr>
              <a:xfrm>
                <a:off x="1959" y="2208"/>
                <a:ext cx="576" cy="33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ctr"/>
              <a:lstStyle/>
              <a:p>
                <a:pPr algn="ctr" eaLnBrk="0" hangingPunct="0"/>
                <a:endParaRPr sz="2800" b="1" baseline="30000" dirty="0">
                  <a:solidFill>
                    <a:srgbClr val="FFFF00"/>
                  </a:solidFill>
                  <a:latin typeface=".VnTime" panose="020B7200000000000000" pitchFamily="34" charset="0"/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0F2D084-60B8-3E8A-5E75-E3FC97212531}"/>
              </a:ext>
            </a:extLst>
          </p:cNvPr>
          <p:cNvSpPr txBox="1"/>
          <p:nvPr/>
        </p:nvSpPr>
        <p:spPr>
          <a:xfrm>
            <a:off x="6400800" y="3086100"/>
            <a:ext cx="9829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hộp</a:t>
            </a:r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nhật</a:t>
            </a:r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8 × 5 × 6 = 240 (cm</a:t>
            </a:r>
            <a:r>
              <a:rPr lang="en-US" sz="5400" b="0" i="0" baseline="3000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algn="r"/>
            <a:r>
              <a:rPr lang="en-US" sz="5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240 cm</a:t>
            </a:r>
            <a:r>
              <a:rPr lang="en-US" sz="5400" b="0" i="0" baseline="3000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5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3762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hool supplies around a yellow background&#10;&#10;Description automatically generated">
            <a:extLst>
              <a:ext uri="{FF2B5EF4-FFF2-40B4-BE49-F238E27FC236}">
                <a16:creationId xmlns:a16="http://schemas.microsoft.com/office/drawing/2014/main" id="{ED310A7F-3BE7-BEEA-419D-C77D185025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8288000" cy="10286202"/>
          </a:xfrm>
          <a:prstGeom prst="rect">
            <a:avLst/>
          </a:prstGeom>
        </p:spPr>
      </p:pic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4DA9BE08-1331-543D-6421-3FB6FF8DAF74}"/>
              </a:ext>
            </a:extLst>
          </p:cNvPr>
          <p:cNvSpPr/>
          <p:nvPr/>
        </p:nvSpPr>
        <p:spPr>
          <a:xfrm>
            <a:off x="609600" y="342900"/>
            <a:ext cx="16992600" cy="9601200"/>
          </a:xfrm>
          <a:prstGeom prst="round2DiagRect">
            <a:avLst/>
          </a:prstGeom>
          <a:solidFill>
            <a:schemeClr val="lt1">
              <a:alpha val="95000"/>
            </a:schemeClr>
          </a:solidFill>
          <a:ln w="381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1187F89-3160-9A40-FADE-5E18AF288CDE}"/>
              </a:ext>
            </a:extLst>
          </p:cNvPr>
          <p:cNvSpPr/>
          <p:nvPr/>
        </p:nvSpPr>
        <p:spPr>
          <a:xfrm>
            <a:off x="1295400" y="723900"/>
            <a:ext cx="990600" cy="990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37FF53-192E-B5EA-C81B-29B46320659C}"/>
              </a:ext>
            </a:extLst>
          </p:cNvPr>
          <p:cNvSpPr txBox="1"/>
          <p:nvPr/>
        </p:nvSpPr>
        <p:spPr>
          <a:xfrm>
            <a:off x="2362200" y="647700"/>
            <a:ext cx="1455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Bố của Mai vừa làm một bể cá dạng hình hộp chữ nhật với kích thước như hình dưới đây.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7FBE19-293F-2418-88D6-39C8D1467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324100"/>
            <a:ext cx="8382000" cy="3543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0B630D-AB9D-1E6B-F0FE-9DA02689ADA3}"/>
              </a:ext>
            </a:extLst>
          </p:cNvPr>
          <p:cNvSpPr txBox="1"/>
          <p:nvPr/>
        </p:nvSpPr>
        <p:spPr>
          <a:xfrm>
            <a:off x="1143000" y="5753100"/>
            <a:ext cx="1455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 thể tích của bể cá đó.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F2D084-60B8-3E8A-5E75-E3FC97212531}"/>
              </a:ext>
            </a:extLst>
          </p:cNvPr>
          <p:cNvSpPr txBox="1"/>
          <p:nvPr/>
        </p:nvSpPr>
        <p:spPr>
          <a:xfrm>
            <a:off x="4038600" y="6819900"/>
            <a:ext cx="9829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bể</a:t>
            </a:r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</a:t>
            </a:r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 × 6 × 8 = 480 (dm</a:t>
            </a:r>
            <a:r>
              <a:rPr lang="en-US" sz="5400" baseline="300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algn="r"/>
            <a:r>
              <a:rPr lang="en-US" sz="5400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480 dm</a:t>
            </a:r>
            <a:r>
              <a:rPr lang="en-US" sz="5400" baseline="300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5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33551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hool supplies around a yellow background&#10;&#10;Description automatically generated">
            <a:extLst>
              <a:ext uri="{FF2B5EF4-FFF2-40B4-BE49-F238E27FC236}">
                <a16:creationId xmlns:a16="http://schemas.microsoft.com/office/drawing/2014/main" id="{ED310A7F-3BE7-BEEA-419D-C77D185025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8288000" cy="10286202"/>
          </a:xfrm>
          <a:prstGeom prst="rect">
            <a:avLst/>
          </a:prstGeom>
        </p:spPr>
      </p:pic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4DA9BE08-1331-543D-6421-3FB6FF8DAF74}"/>
              </a:ext>
            </a:extLst>
          </p:cNvPr>
          <p:cNvSpPr/>
          <p:nvPr/>
        </p:nvSpPr>
        <p:spPr>
          <a:xfrm>
            <a:off x="609600" y="342900"/>
            <a:ext cx="16992600" cy="9601200"/>
          </a:xfrm>
          <a:prstGeom prst="round2DiagRect">
            <a:avLst/>
          </a:prstGeom>
          <a:solidFill>
            <a:schemeClr val="lt1">
              <a:alpha val="95000"/>
            </a:schemeClr>
          </a:solidFill>
          <a:ln w="381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1187F89-3160-9A40-FADE-5E18AF288CDE}"/>
              </a:ext>
            </a:extLst>
          </p:cNvPr>
          <p:cNvSpPr/>
          <p:nvPr/>
        </p:nvSpPr>
        <p:spPr>
          <a:xfrm>
            <a:off x="1295400" y="723900"/>
            <a:ext cx="990600" cy="990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37FF53-192E-B5EA-C81B-29B46320659C}"/>
              </a:ext>
            </a:extLst>
          </p:cNvPr>
          <p:cNvSpPr txBox="1"/>
          <p:nvPr/>
        </p:nvSpPr>
        <p:spPr>
          <a:xfrm>
            <a:off x="2362200" y="647700"/>
            <a:ext cx="1455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7E50B3-6D3D-0DB7-C53F-E8C478B2374F}"/>
              </a:ext>
            </a:extLst>
          </p:cNvPr>
          <p:cNvSpPr txBox="1"/>
          <p:nvPr/>
        </p:nvSpPr>
        <p:spPr>
          <a:xfrm>
            <a:off x="838200" y="1714500"/>
            <a:ext cx="1623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Việt tạo một khối hình bằng cách ghép 6 hình hộp chữ nhật như hình dưới đây. Biết mỗi hình hộp chữ nhật có chiều dài 10 cm, chiều rộng 5 cm và chiều cao 2 cm.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FDB91D7-33F9-E867-7E95-02DB21B1C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0" y="4076700"/>
            <a:ext cx="4830536" cy="36045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FDA8577-109E-6F3E-EA70-A4B239B48A30}"/>
              </a:ext>
            </a:extLst>
          </p:cNvPr>
          <p:cNvSpPr txBox="1"/>
          <p:nvPr/>
        </p:nvSpPr>
        <p:spPr>
          <a:xfrm>
            <a:off x="838200" y="4152900"/>
            <a:ext cx="1082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khối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          cm</a:t>
            </a:r>
            <a:r>
              <a:rPr lang="en-US" sz="4800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4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87A842-3B4C-2616-8197-0622578F9666}"/>
              </a:ext>
            </a:extLst>
          </p:cNvPr>
          <p:cNvSpPr/>
          <p:nvPr/>
        </p:nvSpPr>
        <p:spPr>
          <a:xfrm>
            <a:off x="8839200" y="4152900"/>
            <a:ext cx="1143000" cy="914400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4651C0-A6FB-8F94-E6ED-E3477D832A9F}"/>
              </a:ext>
            </a:extLst>
          </p:cNvPr>
          <p:cNvSpPr txBox="1"/>
          <p:nvPr/>
        </p:nvSpPr>
        <p:spPr>
          <a:xfrm>
            <a:off x="990600" y="5676900"/>
            <a:ext cx="12115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4400" b="1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r>
              <a:rPr lang="en-US" sz="4400" b="1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en-US" sz="4400" b="0" i="0" dirty="0">
              <a:solidFill>
                <a:srgbClr val="FF0066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khối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600 cm</a:t>
            </a:r>
            <a:r>
              <a:rPr lang="en-US" sz="4400" b="0" i="0" baseline="3000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just"/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thích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mỗi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hộp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nhật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nhỏ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10 × 5 × 2 = 100 (cm</a:t>
            </a:r>
            <a:r>
              <a:rPr lang="en-US" sz="4400" b="0" i="0" baseline="3000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algn="ctr"/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khối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0" i="0" dirty="0" err="1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100 × 6 = 600 (cm</a:t>
            </a:r>
            <a:r>
              <a:rPr lang="en-US" sz="4400" b="0" i="0" baseline="3000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4400" b="0" i="0" dirty="0">
                <a:solidFill>
                  <a:srgbClr val="FF0066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F9829C-4993-2E77-739A-D064537D3576}"/>
              </a:ext>
            </a:extLst>
          </p:cNvPr>
          <p:cNvSpPr/>
          <p:nvPr/>
        </p:nvSpPr>
        <p:spPr>
          <a:xfrm>
            <a:off x="8763000" y="4076700"/>
            <a:ext cx="1219200" cy="1066800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600</a:t>
            </a:r>
          </a:p>
        </p:txBody>
      </p:sp>
    </p:spTree>
    <p:extLst>
      <p:ext uri="{BB962C8B-B14F-4D97-AF65-F5344CB8AC3E}">
        <p14:creationId xmlns:p14="http://schemas.microsoft.com/office/powerpoint/2010/main" val="17023678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5" grpId="0"/>
      <p:bldP spid="12" grpId="0"/>
      <p:bldP spid="13" grpId="0" animBg="1"/>
      <p:bldP spid="14" grpId="0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hool supplies around a yellow background&#10;&#10;Description automatically generated">
            <a:extLst>
              <a:ext uri="{FF2B5EF4-FFF2-40B4-BE49-F238E27FC236}">
                <a16:creationId xmlns:a16="http://schemas.microsoft.com/office/drawing/2014/main" id="{ED310A7F-3BE7-BEEA-419D-C77D185025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8288000" cy="10286202"/>
          </a:xfrm>
          <a:prstGeom prst="rect">
            <a:avLst/>
          </a:prstGeom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4DD0521B-EF11-CEEA-60DA-A820F5510A0E}"/>
              </a:ext>
            </a:extLst>
          </p:cNvPr>
          <p:cNvSpPr/>
          <p:nvPr/>
        </p:nvSpPr>
        <p:spPr>
          <a:xfrm>
            <a:off x="3124200" y="952500"/>
            <a:ext cx="11734800" cy="800100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EE90620C-04E4-9381-EA58-ABCF2BD8F52A}"/>
              </a:ext>
            </a:extLst>
          </p:cNvPr>
          <p:cNvSpPr/>
          <p:nvPr/>
        </p:nvSpPr>
        <p:spPr>
          <a:xfrm>
            <a:off x="3262952" y="1333500"/>
            <a:ext cx="11457296" cy="7239000"/>
          </a:xfrm>
          <a:prstGeom prst="cloud">
            <a:avLst/>
          </a:prstGeom>
          <a:solidFill>
            <a:srgbClr val="78BF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5CDFAD-2FFF-A33D-00F2-6F2ED670B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952" y="1790700"/>
            <a:ext cx="11351736" cy="69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108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4341"/>
      </a:accent1>
      <a:accent2>
        <a:srgbClr val="0DC8DB"/>
      </a:accent2>
      <a:accent3>
        <a:srgbClr val="505069"/>
      </a:accent3>
      <a:accent4>
        <a:srgbClr val="F94341"/>
      </a:accent4>
      <a:accent5>
        <a:srgbClr val="0DC8DB"/>
      </a:accent5>
      <a:accent6>
        <a:srgbClr val="505069"/>
      </a:accent6>
      <a:hlink>
        <a:srgbClr val="F94341"/>
      </a:hlink>
      <a:folHlink>
        <a:srgbClr val="0DC8DB"/>
      </a:folHlink>
    </a:clrScheme>
    <a:fontScheme name="自定义 2">
      <a:majorFont>
        <a:latin typeface="Humanst521 BT"/>
        <a:ea typeface="字魂59号-创粗黑"/>
        <a:cs typeface=""/>
      </a:majorFont>
      <a:minorFont>
        <a:latin typeface="Humanst521 BT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9BC6E"/>
      </a:lt1>
      <a:dk2>
        <a:srgbClr val="171717"/>
      </a:dk2>
      <a:lt2>
        <a:srgbClr val="EEEEEE"/>
      </a:lt2>
      <a:accent1>
        <a:srgbClr val="D44B16"/>
      </a:accent1>
      <a:accent2>
        <a:srgbClr val="30A3CE"/>
      </a:accent2>
      <a:accent3>
        <a:srgbClr val="9BAC22"/>
      </a:accent3>
      <a:accent4>
        <a:srgbClr val="F1C232"/>
      </a:accent4>
      <a:accent5>
        <a:srgbClr val="3C78D8"/>
      </a:accent5>
      <a:accent6>
        <a:srgbClr val="EE7432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</TotalTime>
  <Words>418</Words>
  <Application>Microsoft Office PowerPoint</Application>
  <PresentationFormat>Custom</PresentationFormat>
  <Paragraphs>61</Paragraphs>
  <Slides>16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32" baseType="lpstr">
      <vt:lpstr>#9Slide03 AmpleSoft Bold</vt:lpstr>
      <vt:lpstr>Abril Fatface</vt:lpstr>
      <vt:lpstr>Aldrich</vt:lpstr>
      <vt:lpstr>Arial-Rounded</vt:lpstr>
      <vt:lpstr>Humanst521 BT</vt:lpstr>
      <vt:lpstr>印品黑体</vt:lpstr>
      <vt:lpstr>字魂59号-创粗黑</vt:lpstr>
      <vt:lpstr>.VnAristoteH</vt:lpstr>
      <vt:lpstr>.VnTime</vt:lpstr>
      <vt:lpstr>Arial</vt:lpstr>
      <vt:lpstr>Calibri</vt:lpstr>
      <vt:lpstr>Cambria</vt:lpstr>
      <vt:lpstr>Times New Roman</vt:lpstr>
      <vt:lpstr>Office Theme</vt:lpstr>
      <vt:lpstr>Office 主题​​</vt:lpstr>
      <vt:lpstr>SlidesMania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PHIẾU HỌC TẬP</dc:title>
  <dc:creator>Huong Thao - 0972115126</dc:creator>
  <cp:lastModifiedBy>Windows User</cp:lastModifiedBy>
  <cp:revision>21</cp:revision>
  <dcterms:created xsi:type="dcterms:W3CDTF">2006-08-16T00:00:00Z</dcterms:created>
  <dcterms:modified xsi:type="dcterms:W3CDTF">2025-05-06T14:07:49Z</dcterms:modified>
  <dc:identifier>DAGNWVmsOs8</dc:identifier>
</cp:coreProperties>
</file>