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17" r:id="rId3"/>
    <p:sldId id="315" r:id="rId4"/>
    <p:sldId id="299" r:id="rId5"/>
    <p:sldId id="287" r:id="rId7"/>
    <p:sldId id="300" r:id="rId8"/>
    <p:sldId id="304" r:id="rId9"/>
    <p:sldId id="306" r:id="rId10"/>
    <p:sldId id="307" r:id="rId11"/>
    <p:sldId id="308" r:id="rId12"/>
    <p:sldId id="309" r:id="rId13"/>
    <p:sldId id="301" r:id="rId14"/>
    <p:sldId id="310" r:id="rId15"/>
    <p:sldId id="311" r:id="rId16"/>
    <p:sldId id="302" r:id="rId17"/>
    <p:sldId id="305" r:id="rId18"/>
    <p:sldId id="312" r:id="rId19"/>
    <p:sldId id="313" r:id="rId20"/>
    <p:sldId id="31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E0FF"/>
    <a:srgbClr val="D7ECF9"/>
    <a:srgbClr val="D9EFFF"/>
    <a:srgbClr val="5BB9FF"/>
    <a:srgbClr val="C7EAFA"/>
    <a:srgbClr val="E65642"/>
    <a:srgbClr val="A0D3F2"/>
    <a:srgbClr val="89D7E5"/>
    <a:srgbClr val="EB3F23"/>
    <a:srgbClr val="C5C3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5" autoAdjust="0"/>
    <p:restoredTop sz="86604" autoAdjust="0"/>
  </p:normalViewPr>
  <p:slideViewPr>
    <p:cSldViewPr snapToGrid="0" showGuides="1">
      <p:cViewPr varScale="1">
        <p:scale>
          <a:sx n="62" d="100"/>
          <a:sy n="62" d="100"/>
        </p:scale>
        <p:origin x="90" y="84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B33F5-4CDA-4F17-B07D-731AAAC2635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GV </a:t>
            </a:r>
            <a:r>
              <a:rPr lang="en-US" sz="20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nhấn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mạnh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: T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oàn bộ b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ề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mặt da trên cơ thể là một giác quan có chức năng xúc giác giúp cơ thể cảm nhận được vật xù xì/thô ráp hay mượt mà, m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ề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 hay cứng, nóng hay lạnh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k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hi tiếp xúc chứ không phải chỉ là ngón tay hay bàn tay như nhiêu người l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ầ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 tưởng.</a:t>
            </a:r>
            <a:endParaRPr lang="vi-VN" sz="2000" b="0" i="0" u="none" strike="noStrike" dirty="0">
              <a:solidFill>
                <a:srgbClr val="231F2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0500" algn="just" rtl="0">
              <a:spcBef>
                <a:spcPts val="0"/>
              </a:spcBef>
              <a:spcAft>
                <a:spcPts val="300"/>
              </a:spcAft>
            </a:pP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GV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cần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nhấn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mạnh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lại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cho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HS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nhớ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giác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quan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dùng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để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cảm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nhận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độ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cứng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mềm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nhiệt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độ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,….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là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da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chứ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không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phải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đầu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ngón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tay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9C92F-AECE-4AF4-A3AD-7C6A6583692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9B852-6EF5-4F7A-AE03-6312BBC1B12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9.png"/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073895" y="638928"/>
            <a:ext cx="8980730" cy="2802772"/>
          </a:xfrm>
          <a:prstGeom prst="roundRect">
            <a:avLst/>
          </a:prstGeom>
          <a:solidFill>
            <a:srgbClr val="FFFFCC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Cô</a:t>
            </a:r>
            <a:r>
              <a:rPr lang="en-US" sz="8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chào</a:t>
            </a:r>
            <a:r>
              <a:rPr lang="en-US" sz="8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các</a:t>
            </a:r>
            <a:r>
              <a:rPr lang="en-US" sz="8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HP001 Kieu 2 5H" pitchFamily="34" charset="0"/>
                <a:cs typeface="Times New Roman" panose="02020603050405020304" pitchFamily="18" charset="0"/>
              </a:rPr>
              <a:t> con </a:t>
            </a:r>
            <a:endParaRPr lang="en-US" sz="8000" b="1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latin typeface="HP001 Kieu 2 5H" pitchFamily="34" charset="0"/>
              <a:cs typeface="Times New Roman" panose="02020603050405020304" pitchFamily="18" charset="0"/>
            </a:endParaRPr>
          </a:p>
          <a:p>
            <a:pPr algn="ctr"/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65599" y="3657600"/>
            <a:ext cx="587992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Giáo</a:t>
            </a: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viên</a:t>
            </a: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: </a:t>
            </a:r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Trần</a:t>
            </a: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Dương Thùy Dung</a:t>
            </a:r>
            <a:endParaRPr lang="en-US" sz="3000" dirty="0" smtClean="0">
              <a:solidFill>
                <a:srgbClr val="7030A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  <a:p>
            <a:r>
              <a:rPr lang="en-US" sz="30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Lớp</a:t>
            </a:r>
            <a:r>
              <a:rPr lang="en-US" sz="3000" dirty="0" smtClean="0">
                <a:solidFill>
                  <a:srgbClr val="7030A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1/1</a:t>
            </a:r>
            <a:endParaRPr lang="en-US" sz="3000" dirty="0" smtClean="0">
              <a:solidFill>
                <a:srgbClr val="7030A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random/>
      </p:transition>
    </mc:Choice>
    <mc:Fallback>
      <p:transition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-132513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840" y="328924"/>
            <a:ext cx="2045699" cy="9005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7148" y="1163182"/>
            <a:ext cx="11853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  <a:endParaRPr lang="en-US" sz="3200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040" y="2169614"/>
            <a:ext cx="5792611" cy="3845991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775768" y="2255752"/>
            <a:ext cx="4725872" cy="2395575"/>
            <a:chOff x="435797" y="2319145"/>
            <a:chExt cx="3515711" cy="2395575"/>
          </a:xfrm>
        </p:grpSpPr>
        <p:sp>
          <p:nvSpPr>
            <p:cNvPr id="21" name="Google Shape;1176;p34"/>
            <p:cNvSpPr/>
            <p:nvPr/>
          </p:nvSpPr>
          <p:spPr>
            <a:xfrm>
              <a:off x="435797" y="2319145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Google Shape;1179;p34"/>
            <p:cNvCxnSpPr/>
            <p:nvPr/>
          </p:nvCxnSpPr>
          <p:spPr>
            <a:xfrm flipV="1">
              <a:off x="3070940" y="3538921"/>
              <a:ext cx="880568" cy="507219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580452" y="2898838"/>
              <a:ext cx="268100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nhìn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thấy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hồng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màu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đỏ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sử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dụng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?</a:t>
              </a:r>
              <a:endParaRPr lang="en-US" sz="2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72014" y="2167552"/>
            <a:ext cx="6412278" cy="2642981"/>
            <a:chOff x="1177305" y="5953460"/>
            <a:chExt cx="4770276" cy="2642981"/>
          </a:xfrm>
        </p:grpSpPr>
        <p:sp>
          <p:nvSpPr>
            <p:cNvPr id="40" name="Google Shape;1176;p34"/>
            <p:cNvSpPr/>
            <p:nvPr/>
          </p:nvSpPr>
          <p:spPr>
            <a:xfrm>
              <a:off x="1177305" y="5953460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41" name="Google Shape;1179;p34"/>
            <p:cNvCxnSpPr/>
            <p:nvPr/>
          </p:nvCxnSpPr>
          <p:spPr>
            <a:xfrm>
              <a:off x="3757452" y="7088576"/>
              <a:ext cx="2190129" cy="426469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42" name="TextBox 41"/>
            <p:cNvSpPr txBox="1"/>
            <p:nvPr/>
          </p:nvSpPr>
          <p:spPr>
            <a:xfrm>
              <a:off x="1647358" y="6349672"/>
              <a:ext cx="26810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ngửi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được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mùi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thơm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của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hồng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sử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dụng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?</a:t>
              </a:r>
              <a:endParaRPr lang="en-US" sz="2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840" y="328924"/>
            <a:ext cx="2045699" cy="9005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0700" y="1163182"/>
            <a:ext cx="1150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  <a:endParaRPr lang="en-US" sz="3200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0130" y="1765163"/>
            <a:ext cx="4426587" cy="4379653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208143" y="2567038"/>
            <a:ext cx="5815396" cy="2685495"/>
            <a:chOff x="435797" y="2319145"/>
            <a:chExt cx="4326239" cy="2685495"/>
          </a:xfrm>
        </p:grpSpPr>
        <p:sp>
          <p:nvSpPr>
            <p:cNvPr id="21" name="Google Shape;1176;p34"/>
            <p:cNvSpPr/>
            <p:nvPr/>
          </p:nvSpPr>
          <p:spPr>
            <a:xfrm>
              <a:off x="435797" y="2319145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Google Shape;1179;p34"/>
            <p:cNvCxnSpPr/>
            <p:nvPr/>
          </p:nvCxnSpPr>
          <p:spPr>
            <a:xfrm flipV="1">
              <a:off x="3070940" y="3241698"/>
              <a:ext cx="1691096" cy="804442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596100" y="2757871"/>
              <a:ext cx="26810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cảm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nhận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được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lông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mèo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mượt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mà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Minh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dùng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?</a:t>
              </a:r>
              <a:endParaRPr lang="en-US" sz="2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840" y="328924"/>
            <a:ext cx="2045699" cy="9005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0700" y="1163182"/>
            <a:ext cx="1150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  <a:endParaRPr lang="en-US" sz="3200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"/>
          <a:stretch>
            <a:fillRect/>
          </a:stretch>
        </p:blipFill>
        <p:spPr>
          <a:xfrm>
            <a:off x="5199241" y="2300991"/>
            <a:ext cx="6278584" cy="3467625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012108" y="2469889"/>
            <a:ext cx="5466587" cy="2393854"/>
            <a:chOff x="435797" y="2319145"/>
            <a:chExt cx="4066750" cy="2393854"/>
          </a:xfrm>
        </p:grpSpPr>
        <p:sp>
          <p:nvSpPr>
            <p:cNvPr id="21" name="Google Shape;1176;p34"/>
            <p:cNvSpPr/>
            <p:nvPr/>
          </p:nvSpPr>
          <p:spPr>
            <a:xfrm>
              <a:off x="435797" y="2319145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Google Shape;1179;p34"/>
            <p:cNvCxnSpPr/>
            <p:nvPr/>
          </p:nvCxnSpPr>
          <p:spPr>
            <a:xfrm flipV="1">
              <a:off x="3070940" y="3278256"/>
              <a:ext cx="1431607" cy="767884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700990" y="2713158"/>
              <a:ext cx="268100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cảm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nhận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vị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ngọt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của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dưa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hấu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dùng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?</a:t>
              </a:r>
              <a:endParaRPr lang="en-US" sz="2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0700" y="1163182"/>
            <a:ext cx="1150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  <a:endParaRPr lang="en-US" sz="3200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0975" y="2310154"/>
            <a:ext cx="6245204" cy="3784088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784993" y="2706484"/>
            <a:ext cx="5739793" cy="2393854"/>
            <a:chOff x="435797" y="2319145"/>
            <a:chExt cx="4180467" cy="2393854"/>
          </a:xfrm>
        </p:grpSpPr>
        <p:sp>
          <p:nvSpPr>
            <p:cNvPr id="21" name="Google Shape;1176;p34"/>
            <p:cNvSpPr/>
            <p:nvPr/>
          </p:nvSpPr>
          <p:spPr>
            <a:xfrm>
              <a:off x="435797" y="2319145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Google Shape;1179;p34"/>
            <p:cNvCxnSpPr/>
            <p:nvPr/>
          </p:nvCxnSpPr>
          <p:spPr>
            <a:xfrm flipV="1">
              <a:off x="3070940" y="3626722"/>
              <a:ext cx="1545324" cy="419418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596100" y="2757871"/>
              <a:ext cx="268100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nghe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được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tiếng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chim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hót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dùng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?</a:t>
              </a:r>
              <a:endParaRPr lang="en-US" sz="2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66" y="229192"/>
            <a:ext cx="2048434" cy="902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840" y="185204"/>
            <a:ext cx="2045699" cy="9005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0700" y="982379"/>
            <a:ext cx="1150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  <a:endParaRPr lang="en-US" sz="3200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513" y="4398331"/>
            <a:ext cx="4675066" cy="23696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982" y="4461492"/>
            <a:ext cx="4845060" cy="21174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420" y="1868373"/>
            <a:ext cx="2545234" cy="236969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143" y="2125721"/>
            <a:ext cx="4298150" cy="2387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r="5549"/>
          <a:stretch>
            <a:fillRect/>
          </a:stretch>
        </p:blipFill>
        <p:spPr>
          <a:xfrm>
            <a:off x="484165" y="284421"/>
            <a:ext cx="3195462" cy="11122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68061" y="1112169"/>
            <a:ext cx="6486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Chỉ</a:t>
            </a:r>
            <a:r>
              <a:rPr lang="en-US" sz="4000" dirty="0"/>
              <a:t> </a:t>
            </a:r>
            <a:r>
              <a:rPr lang="en-US" sz="4000" dirty="0" err="1"/>
              <a:t>và</a:t>
            </a:r>
            <a:r>
              <a:rPr lang="en-US" sz="4000" dirty="0"/>
              <a:t> </a:t>
            </a:r>
            <a:r>
              <a:rPr lang="en-US" sz="4000" dirty="0" err="1"/>
              <a:t>gọi</a:t>
            </a:r>
            <a:r>
              <a:rPr lang="en-US" sz="4000" dirty="0"/>
              <a:t> </a:t>
            </a:r>
            <a:r>
              <a:rPr lang="en-US" sz="4000" dirty="0" err="1"/>
              <a:t>tên</a:t>
            </a:r>
            <a:r>
              <a:rPr lang="en-US" sz="4000" dirty="0"/>
              <a:t> </a:t>
            </a:r>
            <a:r>
              <a:rPr lang="en-US" sz="4000" dirty="0" err="1"/>
              <a:t>các</a:t>
            </a:r>
            <a:r>
              <a:rPr lang="en-US" sz="4000" dirty="0"/>
              <a:t> </a:t>
            </a:r>
            <a:r>
              <a:rPr lang="en-US" sz="4000" dirty="0" err="1"/>
              <a:t>giác</a:t>
            </a:r>
            <a:r>
              <a:rPr lang="en-US" sz="4000" dirty="0"/>
              <a:t> </a:t>
            </a:r>
            <a:r>
              <a:rPr lang="en-US" sz="4000" dirty="0" err="1"/>
              <a:t>quan</a:t>
            </a:r>
            <a:r>
              <a:rPr lang="en-US" sz="4000" dirty="0"/>
              <a:t>.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994" y="2214896"/>
            <a:ext cx="4364972" cy="36233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7" b="4147"/>
          <a:stretch>
            <a:fillRect/>
          </a:stretch>
        </p:blipFill>
        <p:spPr>
          <a:xfrm>
            <a:off x="1799091" y="1807722"/>
            <a:ext cx="8593817" cy="4814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r="5549"/>
          <a:stretch>
            <a:fillRect/>
          </a:stretch>
        </p:blipFill>
        <p:spPr>
          <a:xfrm>
            <a:off x="484165" y="174679"/>
            <a:ext cx="3195462" cy="11122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62462" y="529490"/>
            <a:ext cx="92239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solidFill>
                  <a:srgbClr val="E65642"/>
                </a:solidFill>
              </a:rPr>
              <a:t>TRÒ CHƠI: </a:t>
            </a:r>
            <a:endParaRPr lang="en-US" sz="4000" u="sng" dirty="0">
              <a:solidFill>
                <a:srgbClr val="E65642"/>
              </a:solidFill>
            </a:endParaRP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NGHE – NHÌN – NGỬI – CHẠM – NẾM</a:t>
            </a:r>
            <a:endParaRPr lang="en-US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064" y="2462661"/>
            <a:ext cx="4045337" cy="33580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47254" y="1809898"/>
            <a:ext cx="59938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Cách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chơi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 </a:t>
            </a:r>
            <a:endParaRPr lang="en-US" sz="2800" b="1" dirty="0">
              <a:solidFill>
                <a:srgbClr val="333333"/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- 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Quản trò hô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 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nghe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thì người chơi chỉ 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tai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nhìn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thì chỉ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mắt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ngửi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thì chỉ mũi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chạm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thì chỉ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tay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nếm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thì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chỉ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lưỡi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endParaRPr lang="en-US" sz="2800" b="1" dirty="0">
              <a:solidFill>
                <a:srgbClr val="333333"/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(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lưu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ý: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con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cần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chỉ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gần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đến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chứ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không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chạm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vào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lưỡi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,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mắt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)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- 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Quản trò hô càng nhanh để người chơi rối và dễ bị hơn.</a:t>
            </a:r>
            <a:endParaRPr lang="en-US" sz="2800" b="1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81481E-6 L -0.25065 -0.003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9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0" grpId="0"/>
      <p:bldP spid="16" grpId="0"/>
      <p:bldP spid="1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8883" y="1234932"/>
            <a:ext cx="10190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Em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dùng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nhận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vật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trong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sau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  <a:endParaRPr lang="en-US" sz="3200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529539" y="1941269"/>
            <a:ext cx="7166120" cy="4392037"/>
            <a:chOff x="2512940" y="2042055"/>
            <a:chExt cx="7166120" cy="4392037"/>
          </a:xfrm>
        </p:grpSpPr>
        <p:sp>
          <p:nvSpPr>
            <p:cNvPr id="13" name="Rectangle: Rounded Corners 12"/>
            <p:cNvSpPr/>
            <p:nvPr/>
          </p:nvSpPr>
          <p:spPr>
            <a:xfrm>
              <a:off x="2512940" y="2042055"/>
              <a:ext cx="7166120" cy="4392037"/>
            </a:xfrm>
            <a:prstGeom prst="roundRect">
              <a:avLst>
                <a:gd name="adj" fmla="val 8183"/>
              </a:avLst>
            </a:prstGeom>
            <a:solidFill>
              <a:srgbClr val="C7EAF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4400" y="2171310"/>
              <a:ext cx="5428756" cy="4154757"/>
            </a:xfrm>
            <a:prstGeom prst="rect">
              <a:avLst/>
            </a:prstGeom>
          </p:spPr>
        </p:pic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25" y="415134"/>
            <a:ext cx="2934453" cy="912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172243" y="1395521"/>
            <a:ext cx="10280013" cy="3729138"/>
            <a:chOff x="904075" y="934676"/>
            <a:chExt cx="10280013" cy="3037884"/>
          </a:xfrm>
        </p:grpSpPr>
        <p:sp>
          <p:nvSpPr>
            <p:cNvPr id="14" name="Cloud 30"/>
            <p:cNvSpPr/>
            <p:nvPr/>
          </p:nvSpPr>
          <p:spPr>
            <a:xfrm>
              <a:off x="1762555" y="934676"/>
              <a:ext cx="9421533" cy="3037884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-1" fmla="*/ 4693 w 43200"/>
                <a:gd name="connsiteY0-2" fmla="*/ 26177 h 43200"/>
                <a:gd name="connsiteX1-3" fmla="*/ 2160 w 43200"/>
                <a:gd name="connsiteY1-4" fmla="*/ 25380 h 43200"/>
                <a:gd name="connsiteX2-5" fmla="*/ 6928 w 43200"/>
                <a:gd name="connsiteY2-6" fmla="*/ 34899 h 43200"/>
                <a:gd name="connsiteX3-7" fmla="*/ 5820 w 43200"/>
                <a:gd name="connsiteY3-8" fmla="*/ 35280 h 43200"/>
                <a:gd name="connsiteX4-9" fmla="*/ 16478 w 43200"/>
                <a:gd name="connsiteY4-10" fmla="*/ 39090 h 43200"/>
                <a:gd name="connsiteX5-11" fmla="*/ 15810 w 43200"/>
                <a:gd name="connsiteY5-12" fmla="*/ 37350 h 43200"/>
                <a:gd name="connsiteX6-13" fmla="*/ 28827 w 43200"/>
                <a:gd name="connsiteY6-14" fmla="*/ 34751 h 43200"/>
                <a:gd name="connsiteX7-15" fmla="*/ 28560 w 43200"/>
                <a:gd name="connsiteY7-16" fmla="*/ 36660 h 43200"/>
                <a:gd name="connsiteX8-17" fmla="*/ 34129 w 43200"/>
                <a:gd name="connsiteY8-18" fmla="*/ 22954 h 43200"/>
                <a:gd name="connsiteX9-19" fmla="*/ 37380 w 43200"/>
                <a:gd name="connsiteY9-20" fmla="*/ 30090 h 43200"/>
                <a:gd name="connsiteX10-21" fmla="*/ 41798 w 43200"/>
                <a:gd name="connsiteY10-22" fmla="*/ 15354 h 43200"/>
                <a:gd name="connsiteX11-23" fmla="*/ 40350 w 43200"/>
                <a:gd name="connsiteY11-24" fmla="*/ 18030 h 43200"/>
                <a:gd name="connsiteX12-25" fmla="*/ 38324 w 43200"/>
                <a:gd name="connsiteY12-26" fmla="*/ 5426 h 43200"/>
                <a:gd name="connsiteX13-27" fmla="*/ 38400 w 43200"/>
                <a:gd name="connsiteY13-28" fmla="*/ 6690 h 43200"/>
                <a:gd name="connsiteX14-29" fmla="*/ 29078 w 43200"/>
                <a:gd name="connsiteY14-30" fmla="*/ 3952 h 43200"/>
                <a:gd name="connsiteX15-31" fmla="*/ 29820 w 43200"/>
                <a:gd name="connsiteY15-32" fmla="*/ 2340 h 43200"/>
                <a:gd name="connsiteX16-33" fmla="*/ 22141 w 43200"/>
                <a:gd name="connsiteY16-34" fmla="*/ 4720 h 43200"/>
                <a:gd name="connsiteX17-35" fmla="*/ 22500 w 43200"/>
                <a:gd name="connsiteY17-36" fmla="*/ 3330 h 43200"/>
                <a:gd name="connsiteX18-37" fmla="*/ 14000 w 43200"/>
                <a:gd name="connsiteY18-38" fmla="*/ 5192 h 43200"/>
                <a:gd name="connsiteX19-39" fmla="*/ 15300 w 43200"/>
                <a:gd name="connsiteY19-40" fmla="*/ 6540 h 43200"/>
                <a:gd name="connsiteX20-41" fmla="*/ 4127 w 43200"/>
                <a:gd name="connsiteY20-42" fmla="*/ 15789 h 43200"/>
                <a:gd name="connsiteX21-43" fmla="*/ 3900 w 43200"/>
                <a:gd name="connsiteY21-44" fmla="*/ 14370 h 43200"/>
                <a:gd name="connsiteX0-45" fmla="*/ 3936 w 43256"/>
                <a:gd name="connsiteY0-46" fmla="*/ 14229 h 43219"/>
                <a:gd name="connsiteX1-47" fmla="*/ 5659 w 43256"/>
                <a:gd name="connsiteY1-48" fmla="*/ 6766 h 43219"/>
                <a:gd name="connsiteX2-49" fmla="*/ 14041 w 43256"/>
                <a:gd name="connsiteY2-50" fmla="*/ 5061 h 43219"/>
                <a:gd name="connsiteX3-51" fmla="*/ 22492 w 43256"/>
                <a:gd name="connsiteY3-52" fmla="*/ 3291 h 43219"/>
                <a:gd name="connsiteX4-53" fmla="*/ 25785 w 43256"/>
                <a:gd name="connsiteY4-54" fmla="*/ 59 h 43219"/>
                <a:gd name="connsiteX5-55" fmla="*/ 29869 w 43256"/>
                <a:gd name="connsiteY5-56" fmla="*/ 2340 h 43219"/>
                <a:gd name="connsiteX6-57" fmla="*/ 35499 w 43256"/>
                <a:gd name="connsiteY6-58" fmla="*/ 549 h 43219"/>
                <a:gd name="connsiteX7-59" fmla="*/ 38354 w 43256"/>
                <a:gd name="connsiteY7-60" fmla="*/ 5435 h 43219"/>
                <a:gd name="connsiteX8-61" fmla="*/ 42018 w 43256"/>
                <a:gd name="connsiteY8-62" fmla="*/ 10177 h 43219"/>
                <a:gd name="connsiteX9-63" fmla="*/ 41854 w 43256"/>
                <a:gd name="connsiteY9-64" fmla="*/ 15319 h 43219"/>
                <a:gd name="connsiteX10-65" fmla="*/ 43052 w 43256"/>
                <a:gd name="connsiteY10-66" fmla="*/ 23181 h 43219"/>
                <a:gd name="connsiteX11-67" fmla="*/ 37440 w 43256"/>
                <a:gd name="connsiteY11-68" fmla="*/ 30063 h 43219"/>
                <a:gd name="connsiteX12-69" fmla="*/ 35431 w 43256"/>
                <a:gd name="connsiteY12-70" fmla="*/ 35960 h 43219"/>
                <a:gd name="connsiteX13-71" fmla="*/ 28591 w 43256"/>
                <a:gd name="connsiteY13-72" fmla="*/ 36674 h 43219"/>
                <a:gd name="connsiteX14-73" fmla="*/ 23703 w 43256"/>
                <a:gd name="connsiteY14-74" fmla="*/ 42965 h 43219"/>
                <a:gd name="connsiteX15-75" fmla="*/ 16516 w 43256"/>
                <a:gd name="connsiteY15-76" fmla="*/ 39125 h 43219"/>
                <a:gd name="connsiteX16-77" fmla="*/ 5840 w 43256"/>
                <a:gd name="connsiteY16-78" fmla="*/ 35331 h 43219"/>
                <a:gd name="connsiteX17-79" fmla="*/ 1146 w 43256"/>
                <a:gd name="connsiteY17-80" fmla="*/ 31109 h 43219"/>
                <a:gd name="connsiteX18-81" fmla="*/ 2149 w 43256"/>
                <a:gd name="connsiteY18-82" fmla="*/ 25410 h 43219"/>
                <a:gd name="connsiteX19-83" fmla="*/ 31 w 43256"/>
                <a:gd name="connsiteY19-84" fmla="*/ 19563 h 43219"/>
                <a:gd name="connsiteX20-85" fmla="*/ 3899 w 43256"/>
                <a:gd name="connsiteY20-86" fmla="*/ 14366 h 43219"/>
                <a:gd name="connsiteX21-87" fmla="*/ 3936 w 43256"/>
                <a:gd name="connsiteY21-88" fmla="*/ 14229 h 43219"/>
                <a:gd name="connsiteX0-89" fmla="*/ 4729 w 43256"/>
                <a:gd name="connsiteY0-90" fmla="*/ 26036 h 43219"/>
                <a:gd name="connsiteX1-91" fmla="*/ 2196 w 43256"/>
                <a:gd name="connsiteY1-92" fmla="*/ 25239 h 43219"/>
                <a:gd name="connsiteX2-93" fmla="*/ 6964 w 43256"/>
                <a:gd name="connsiteY2-94" fmla="*/ 34758 h 43219"/>
                <a:gd name="connsiteX3-95" fmla="*/ 5856 w 43256"/>
                <a:gd name="connsiteY3-96" fmla="*/ 35139 h 43219"/>
                <a:gd name="connsiteX4-97" fmla="*/ 16514 w 43256"/>
                <a:gd name="connsiteY4-98" fmla="*/ 38949 h 43219"/>
                <a:gd name="connsiteX5-99" fmla="*/ 15846 w 43256"/>
                <a:gd name="connsiteY5-100" fmla="*/ 37209 h 43219"/>
                <a:gd name="connsiteX6-101" fmla="*/ 28863 w 43256"/>
                <a:gd name="connsiteY6-102" fmla="*/ 34610 h 43219"/>
                <a:gd name="connsiteX7-103" fmla="*/ 28596 w 43256"/>
                <a:gd name="connsiteY7-104" fmla="*/ 36519 h 43219"/>
                <a:gd name="connsiteX8-105" fmla="*/ 34165 w 43256"/>
                <a:gd name="connsiteY8-106" fmla="*/ 22813 h 43219"/>
                <a:gd name="connsiteX9-107" fmla="*/ 37416 w 43256"/>
                <a:gd name="connsiteY9-108" fmla="*/ 29949 h 43219"/>
                <a:gd name="connsiteX10-109" fmla="*/ 41834 w 43256"/>
                <a:gd name="connsiteY10-110" fmla="*/ 15213 h 43219"/>
                <a:gd name="connsiteX11-111" fmla="*/ 40386 w 43256"/>
                <a:gd name="connsiteY11-112" fmla="*/ 17889 h 43219"/>
                <a:gd name="connsiteX12-113" fmla="*/ 38360 w 43256"/>
                <a:gd name="connsiteY12-114" fmla="*/ 5285 h 43219"/>
                <a:gd name="connsiteX13-115" fmla="*/ 38436 w 43256"/>
                <a:gd name="connsiteY13-116" fmla="*/ 6549 h 43219"/>
                <a:gd name="connsiteX14-117" fmla="*/ 29114 w 43256"/>
                <a:gd name="connsiteY14-118" fmla="*/ 3811 h 43219"/>
                <a:gd name="connsiteX15-119" fmla="*/ 30308 w 43256"/>
                <a:gd name="connsiteY15-120" fmla="*/ 6416 h 43219"/>
                <a:gd name="connsiteX16-121" fmla="*/ 22177 w 43256"/>
                <a:gd name="connsiteY16-122" fmla="*/ 4579 h 43219"/>
                <a:gd name="connsiteX17-123" fmla="*/ 22536 w 43256"/>
                <a:gd name="connsiteY17-124" fmla="*/ 3189 h 43219"/>
                <a:gd name="connsiteX18-125" fmla="*/ 14036 w 43256"/>
                <a:gd name="connsiteY18-126" fmla="*/ 5051 h 43219"/>
                <a:gd name="connsiteX19-127" fmla="*/ 15336 w 43256"/>
                <a:gd name="connsiteY19-128" fmla="*/ 6399 h 43219"/>
                <a:gd name="connsiteX20-129" fmla="*/ 4163 w 43256"/>
                <a:gd name="connsiteY20-130" fmla="*/ 15648 h 43219"/>
                <a:gd name="connsiteX21-131" fmla="*/ 3936 w 43256"/>
                <a:gd name="connsiteY21-132" fmla="*/ 14229 h 43219"/>
                <a:gd name="connsiteX0-133" fmla="*/ 3936 w 43256"/>
                <a:gd name="connsiteY0-134" fmla="*/ 14178 h 43168"/>
                <a:gd name="connsiteX1-135" fmla="*/ 5659 w 43256"/>
                <a:gd name="connsiteY1-136" fmla="*/ 6715 h 43168"/>
                <a:gd name="connsiteX2-137" fmla="*/ 14041 w 43256"/>
                <a:gd name="connsiteY2-138" fmla="*/ 5010 h 43168"/>
                <a:gd name="connsiteX3-139" fmla="*/ 22492 w 43256"/>
                <a:gd name="connsiteY3-140" fmla="*/ 3240 h 43168"/>
                <a:gd name="connsiteX4-141" fmla="*/ 25785 w 43256"/>
                <a:gd name="connsiteY4-142" fmla="*/ 8 h 43168"/>
                <a:gd name="connsiteX5-143" fmla="*/ 31004 w 43256"/>
                <a:gd name="connsiteY5-144" fmla="*/ 4051 h 43168"/>
                <a:gd name="connsiteX6-145" fmla="*/ 35499 w 43256"/>
                <a:gd name="connsiteY6-146" fmla="*/ 498 h 43168"/>
                <a:gd name="connsiteX7-147" fmla="*/ 38354 w 43256"/>
                <a:gd name="connsiteY7-148" fmla="*/ 5384 h 43168"/>
                <a:gd name="connsiteX8-149" fmla="*/ 42018 w 43256"/>
                <a:gd name="connsiteY8-150" fmla="*/ 10126 h 43168"/>
                <a:gd name="connsiteX9-151" fmla="*/ 41854 w 43256"/>
                <a:gd name="connsiteY9-152" fmla="*/ 15268 h 43168"/>
                <a:gd name="connsiteX10-153" fmla="*/ 43052 w 43256"/>
                <a:gd name="connsiteY10-154" fmla="*/ 23130 h 43168"/>
                <a:gd name="connsiteX11-155" fmla="*/ 37440 w 43256"/>
                <a:gd name="connsiteY11-156" fmla="*/ 30012 h 43168"/>
                <a:gd name="connsiteX12-157" fmla="*/ 35431 w 43256"/>
                <a:gd name="connsiteY12-158" fmla="*/ 35909 h 43168"/>
                <a:gd name="connsiteX13-159" fmla="*/ 28591 w 43256"/>
                <a:gd name="connsiteY13-160" fmla="*/ 36623 h 43168"/>
                <a:gd name="connsiteX14-161" fmla="*/ 23703 w 43256"/>
                <a:gd name="connsiteY14-162" fmla="*/ 42914 h 43168"/>
                <a:gd name="connsiteX15-163" fmla="*/ 16516 w 43256"/>
                <a:gd name="connsiteY15-164" fmla="*/ 39074 h 43168"/>
                <a:gd name="connsiteX16-165" fmla="*/ 5840 w 43256"/>
                <a:gd name="connsiteY16-166" fmla="*/ 35280 h 43168"/>
                <a:gd name="connsiteX17-167" fmla="*/ 1146 w 43256"/>
                <a:gd name="connsiteY17-168" fmla="*/ 31058 h 43168"/>
                <a:gd name="connsiteX18-169" fmla="*/ 2149 w 43256"/>
                <a:gd name="connsiteY18-170" fmla="*/ 25359 h 43168"/>
                <a:gd name="connsiteX19-171" fmla="*/ 31 w 43256"/>
                <a:gd name="connsiteY19-172" fmla="*/ 19512 h 43168"/>
                <a:gd name="connsiteX20-173" fmla="*/ 3899 w 43256"/>
                <a:gd name="connsiteY20-174" fmla="*/ 14315 h 43168"/>
                <a:gd name="connsiteX21-175" fmla="*/ 3936 w 43256"/>
                <a:gd name="connsiteY21-176" fmla="*/ 14178 h 43168"/>
                <a:gd name="connsiteX0-177" fmla="*/ 4729 w 43256"/>
                <a:gd name="connsiteY0-178" fmla="*/ 25985 h 43168"/>
                <a:gd name="connsiteX1-179" fmla="*/ 2196 w 43256"/>
                <a:gd name="connsiteY1-180" fmla="*/ 25188 h 43168"/>
                <a:gd name="connsiteX2-181" fmla="*/ 6964 w 43256"/>
                <a:gd name="connsiteY2-182" fmla="*/ 34707 h 43168"/>
                <a:gd name="connsiteX3-183" fmla="*/ 5856 w 43256"/>
                <a:gd name="connsiteY3-184" fmla="*/ 35088 h 43168"/>
                <a:gd name="connsiteX4-185" fmla="*/ 16514 w 43256"/>
                <a:gd name="connsiteY4-186" fmla="*/ 38898 h 43168"/>
                <a:gd name="connsiteX5-187" fmla="*/ 15846 w 43256"/>
                <a:gd name="connsiteY5-188" fmla="*/ 37158 h 43168"/>
                <a:gd name="connsiteX6-189" fmla="*/ 28863 w 43256"/>
                <a:gd name="connsiteY6-190" fmla="*/ 34559 h 43168"/>
                <a:gd name="connsiteX7-191" fmla="*/ 28596 w 43256"/>
                <a:gd name="connsiteY7-192" fmla="*/ 36468 h 43168"/>
                <a:gd name="connsiteX8-193" fmla="*/ 34165 w 43256"/>
                <a:gd name="connsiteY8-194" fmla="*/ 22762 h 43168"/>
                <a:gd name="connsiteX9-195" fmla="*/ 37416 w 43256"/>
                <a:gd name="connsiteY9-196" fmla="*/ 29898 h 43168"/>
                <a:gd name="connsiteX10-197" fmla="*/ 41834 w 43256"/>
                <a:gd name="connsiteY10-198" fmla="*/ 15162 h 43168"/>
                <a:gd name="connsiteX11-199" fmla="*/ 40386 w 43256"/>
                <a:gd name="connsiteY11-200" fmla="*/ 17838 h 43168"/>
                <a:gd name="connsiteX12-201" fmla="*/ 38360 w 43256"/>
                <a:gd name="connsiteY12-202" fmla="*/ 5234 h 43168"/>
                <a:gd name="connsiteX13-203" fmla="*/ 38436 w 43256"/>
                <a:gd name="connsiteY13-204" fmla="*/ 6498 h 43168"/>
                <a:gd name="connsiteX14-205" fmla="*/ 29114 w 43256"/>
                <a:gd name="connsiteY14-206" fmla="*/ 3760 h 43168"/>
                <a:gd name="connsiteX15-207" fmla="*/ 30308 w 43256"/>
                <a:gd name="connsiteY15-208" fmla="*/ 6365 h 43168"/>
                <a:gd name="connsiteX16-209" fmla="*/ 22177 w 43256"/>
                <a:gd name="connsiteY16-210" fmla="*/ 4528 h 43168"/>
                <a:gd name="connsiteX17-211" fmla="*/ 22536 w 43256"/>
                <a:gd name="connsiteY17-212" fmla="*/ 3138 h 43168"/>
                <a:gd name="connsiteX18-213" fmla="*/ 14036 w 43256"/>
                <a:gd name="connsiteY18-214" fmla="*/ 5000 h 43168"/>
                <a:gd name="connsiteX19-215" fmla="*/ 15336 w 43256"/>
                <a:gd name="connsiteY19-216" fmla="*/ 6348 h 43168"/>
                <a:gd name="connsiteX20-217" fmla="*/ 4163 w 43256"/>
                <a:gd name="connsiteY20-218" fmla="*/ 15597 h 43168"/>
                <a:gd name="connsiteX21-219" fmla="*/ 3936 w 43256"/>
                <a:gd name="connsiteY21-220" fmla="*/ 14178 h 43168"/>
                <a:gd name="connsiteX0-221" fmla="*/ 3936 w 43256"/>
                <a:gd name="connsiteY0-222" fmla="*/ 14178 h 43168"/>
                <a:gd name="connsiteX1-223" fmla="*/ 5659 w 43256"/>
                <a:gd name="connsiteY1-224" fmla="*/ 6715 h 43168"/>
                <a:gd name="connsiteX2-225" fmla="*/ 14041 w 43256"/>
                <a:gd name="connsiteY2-226" fmla="*/ 5010 h 43168"/>
                <a:gd name="connsiteX3-227" fmla="*/ 22492 w 43256"/>
                <a:gd name="connsiteY3-228" fmla="*/ 3240 h 43168"/>
                <a:gd name="connsiteX4-229" fmla="*/ 25785 w 43256"/>
                <a:gd name="connsiteY4-230" fmla="*/ 8 h 43168"/>
                <a:gd name="connsiteX5-231" fmla="*/ 31004 w 43256"/>
                <a:gd name="connsiteY5-232" fmla="*/ 4051 h 43168"/>
                <a:gd name="connsiteX6-233" fmla="*/ 35499 w 43256"/>
                <a:gd name="connsiteY6-234" fmla="*/ 498 h 43168"/>
                <a:gd name="connsiteX7-235" fmla="*/ 38354 w 43256"/>
                <a:gd name="connsiteY7-236" fmla="*/ 5384 h 43168"/>
                <a:gd name="connsiteX8-237" fmla="*/ 42018 w 43256"/>
                <a:gd name="connsiteY8-238" fmla="*/ 10126 h 43168"/>
                <a:gd name="connsiteX9-239" fmla="*/ 41854 w 43256"/>
                <a:gd name="connsiteY9-240" fmla="*/ 15268 h 43168"/>
                <a:gd name="connsiteX10-241" fmla="*/ 43052 w 43256"/>
                <a:gd name="connsiteY10-242" fmla="*/ 23130 h 43168"/>
                <a:gd name="connsiteX11-243" fmla="*/ 37440 w 43256"/>
                <a:gd name="connsiteY11-244" fmla="*/ 30012 h 43168"/>
                <a:gd name="connsiteX12-245" fmla="*/ 34634 w 43256"/>
                <a:gd name="connsiteY12-246" fmla="*/ 35679 h 43168"/>
                <a:gd name="connsiteX13-247" fmla="*/ 28591 w 43256"/>
                <a:gd name="connsiteY13-248" fmla="*/ 36623 h 43168"/>
                <a:gd name="connsiteX14-249" fmla="*/ 23703 w 43256"/>
                <a:gd name="connsiteY14-250" fmla="*/ 42914 h 43168"/>
                <a:gd name="connsiteX15-251" fmla="*/ 16516 w 43256"/>
                <a:gd name="connsiteY15-252" fmla="*/ 39074 h 43168"/>
                <a:gd name="connsiteX16-253" fmla="*/ 5840 w 43256"/>
                <a:gd name="connsiteY16-254" fmla="*/ 35280 h 43168"/>
                <a:gd name="connsiteX17-255" fmla="*/ 1146 w 43256"/>
                <a:gd name="connsiteY17-256" fmla="*/ 31058 h 43168"/>
                <a:gd name="connsiteX18-257" fmla="*/ 2149 w 43256"/>
                <a:gd name="connsiteY18-258" fmla="*/ 25359 h 43168"/>
                <a:gd name="connsiteX19-259" fmla="*/ 31 w 43256"/>
                <a:gd name="connsiteY19-260" fmla="*/ 19512 h 43168"/>
                <a:gd name="connsiteX20-261" fmla="*/ 3899 w 43256"/>
                <a:gd name="connsiteY20-262" fmla="*/ 14315 h 43168"/>
                <a:gd name="connsiteX21-263" fmla="*/ 3936 w 43256"/>
                <a:gd name="connsiteY21-264" fmla="*/ 14178 h 43168"/>
                <a:gd name="connsiteX0-265" fmla="*/ 4729 w 43256"/>
                <a:gd name="connsiteY0-266" fmla="*/ 25985 h 43168"/>
                <a:gd name="connsiteX1-267" fmla="*/ 2196 w 43256"/>
                <a:gd name="connsiteY1-268" fmla="*/ 25188 h 43168"/>
                <a:gd name="connsiteX2-269" fmla="*/ 6964 w 43256"/>
                <a:gd name="connsiteY2-270" fmla="*/ 34707 h 43168"/>
                <a:gd name="connsiteX3-271" fmla="*/ 5856 w 43256"/>
                <a:gd name="connsiteY3-272" fmla="*/ 35088 h 43168"/>
                <a:gd name="connsiteX4-273" fmla="*/ 16514 w 43256"/>
                <a:gd name="connsiteY4-274" fmla="*/ 38898 h 43168"/>
                <a:gd name="connsiteX5-275" fmla="*/ 15846 w 43256"/>
                <a:gd name="connsiteY5-276" fmla="*/ 37158 h 43168"/>
                <a:gd name="connsiteX6-277" fmla="*/ 28863 w 43256"/>
                <a:gd name="connsiteY6-278" fmla="*/ 34559 h 43168"/>
                <a:gd name="connsiteX7-279" fmla="*/ 28596 w 43256"/>
                <a:gd name="connsiteY7-280" fmla="*/ 36468 h 43168"/>
                <a:gd name="connsiteX8-281" fmla="*/ 34165 w 43256"/>
                <a:gd name="connsiteY8-282" fmla="*/ 22762 h 43168"/>
                <a:gd name="connsiteX9-283" fmla="*/ 37416 w 43256"/>
                <a:gd name="connsiteY9-284" fmla="*/ 29898 h 43168"/>
                <a:gd name="connsiteX10-285" fmla="*/ 41834 w 43256"/>
                <a:gd name="connsiteY10-286" fmla="*/ 15162 h 43168"/>
                <a:gd name="connsiteX11-287" fmla="*/ 40386 w 43256"/>
                <a:gd name="connsiteY11-288" fmla="*/ 17838 h 43168"/>
                <a:gd name="connsiteX12-289" fmla="*/ 38360 w 43256"/>
                <a:gd name="connsiteY12-290" fmla="*/ 5234 h 43168"/>
                <a:gd name="connsiteX13-291" fmla="*/ 38436 w 43256"/>
                <a:gd name="connsiteY13-292" fmla="*/ 6498 h 43168"/>
                <a:gd name="connsiteX14-293" fmla="*/ 29114 w 43256"/>
                <a:gd name="connsiteY14-294" fmla="*/ 3760 h 43168"/>
                <a:gd name="connsiteX15-295" fmla="*/ 30308 w 43256"/>
                <a:gd name="connsiteY15-296" fmla="*/ 6365 h 43168"/>
                <a:gd name="connsiteX16-297" fmla="*/ 22177 w 43256"/>
                <a:gd name="connsiteY16-298" fmla="*/ 4528 h 43168"/>
                <a:gd name="connsiteX17-299" fmla="*/ 22536 w 43256"/>
                <a:gd name="connsiteY17-300" fmla="*/ 3138 h 43168"/>
                <a:gd name="connsiteX18-301" fmla="*/ 14036 w 43256"/>
                <a:gd name="connsiteY18-302" fmla="*/ 5000 h 43168"/>
                <a:gd name="connsiteX19-303" fmla="*/ 15336 w 43256"/>
                <a:gd name="connsiteY19-304" fmla="*/ 6348 h 43168"/>
                <a:gd name="connsiteX20-305" fmla="*/ 4163 w 43256"/>
                <a:gd name="connsiteY20-306" fmla="*/ 15597 h 43168"/>
                <a:gd name="connsiteX21-307" fmla="*/ 3936 w 43256"/>
                <a:gd name="connsiteY21-308" fmla="*/ 14178 h 431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</a:cxnLst>
              <a:rect l="l" t="t" r="r" b="b"/>
              <a:pathLst>
                <a:path w="43256" h="43168">
                  <a:moveTo>
                    <a:pt x="3936" y="14178"/>
                  </a:moveTo>
                  <a:cubicBezTo>
                    <a:pt x="3665" y="11465"/>
                    <a:pt x="4297" y="8729"/>
                    <a:pt x="5659" y="6715"/>
                  </a:cubicBezTo>
                  <a:cubicBezTo>
                    <a:pt x="7811" y="3534"/>
                    <a:pt x="11300" y="2825"/>
                    <a:pt x="14041" y="5010"/>
                  </a:cubicBezTo>
                  <a:cubicBezTo>
                    <a:pt x="15714" y="717"/>
                    <a:pt x="19950" y="-170"/>
                    <a:pt x="22492" y="3240"/>
                  </a:cubicBezTo>
                  <a:cubicBezTo>
                    <a:pt x="23133" y="1491"/>
                    <a:pt x="24366" y="-127"/>
                    <a:pt x="25785" y="8"/>
                  </a:cubicBezTo>
                  <a:cubicBezTo>
                    <a:pt x="27204" y="143"/>
                    <a:pt x="30046" y="2340"/>
                    <a:pt x="31004" y="4051"/>
                  </a:cubicBezTo>
                  <a:cubicBezTo>
                    <a:pt x="32386" y="1837"/>
                    <a:pt x="34274" y="276"/>
                    <a:pt x="35499" y="498"/>
                  </a:cubicBezTo>
                  <a:cubicBezTo>
                    <a:pt x="36724" y="720"/>
                    <a:pt x="38066" y="3208"/>
                    <a:pt x="38354" y="5384"/>
                  </a:cubicBezTo>
                  <a:cubicBezTo>
                    <a:pt x="40082" y="6026"/>
                    <a:pt x="41458" y="7806"/>
                    <a:pt x="42018" y="10126"/>
                  </a:cubicBezTo>
                  <a:cubicBezTo>
                    <a:pt x="42425" y="11810"/>
                    <a:pt x="42367" y="13639"/>
                    <a:pt x="41854" y="15268"/>
                  </a:cubicBezTo>
                  <a:cubicBezTo>
                    <a:pt x="43115" y="17502"/>
                    <a:pt x="43556" y="20398"/>
                    <a:pt x="43052" y="23130"/>
                  </a:cubicBezTo>
                  <a:cubicBezTo>
                    <a:pt x="42382" y="26762"/>
                    <a:pt x="40164" y="29482"/>
                    <a:pt x="37440" y="30012"/>
                  </a:cubicBezTo>
                  <a:cubicBezTo>
                    <a:pt x="37427" y="32279"/>
                    <a:pt x="35897" y="34199"/>
                    <a:pt x="34634" y="35679"/>
                  </a:cubicBezTo>
                  <a:cubicBezTo>
                    <a:pt x="32715" y="37928"/>
                    <a:pt x="30740" y="38447"/>
                    <a:pt x="28591" y="36623"/>
                  </a:cubicBezTo>
                  <a:cubicBezTo>
                    <a:pt x="27896" y="39756"/>
                    <a:pt x="26035" y="42151"/>
                    <a:pt x="23703" y="42914"/>
                  </a:cubicBezTo>
                  <a:cubicBezTo>
                    <a:pt x="20955" y="43813"/>
                    <a:pt x="18087" y="42281"/>
                    <a:pt x="16516" y="39074"/>
                  </a:cubicBezTo>
                  <a:cubicBezTo>
                    <a:pt x="12808" y="42118"/>
                    <a:pt x="7992" y="40407"/>
                    <a:pt x="5840" y="35280"/>
                  </a:cubicBezTo>
                  <a:cubicBezTo>
                    <a:pt x="3726" y="35617"/>
                    <a:pt x="1741" y="33832"/>
                    <a:pt x="1146" y="31058"/>
                  </a:cubicBezTo>
                  <a:cubicBezTo>
                    <a:pt x="715" y="29051"/>
                    <a:pt x="1096" y="26885"/>
                    <a:pt x="2149" y="25359"/>
                  </a:cubicBezTo>
                  <a:cubicBezTo>
                    <a:pt x="655" y="24162"/>
                    <a:pt x="-177" y="21865"/>
                    <a:pt x="31" y="19512"/>
                  </a:cubicBezTo>
                  <a:cubicBezTo>
                    <a:pt x="275" y="16757"/>
                    <a:pt x="1881" y="14599"/>
                    <a:pt x="3899" y="14315"/>
                  </a:cubicBezTo>
                  <a:cubicBezTo>
                    <a:pt x="3911" y="14269"/>
                    <a:pt x="3924" y="14224"/>
                    <a:pt x="3936" y="14178"/>
                  </a:cubicBezTo>
                  <a:close/>
                </a:path>
                <a:path w="43256" h="43168" fill="none" extrusionOk="0">
                  <a:moveTo>
                    <a:pt x="4729" y="25985"/>
                  </a:moveTo>
                  <a:cubicBezTo>
                    <a:pt x="3845" y="26079"/>
                    <a:pt x="2961" y="25801"/>
                    <a:pt x="2196" y="25188"/>
                  </a:cubicBezTo>
                  <a:moveTo>
                    <a:pt x="6964" y="34707"/>
                  </a:moveTo>
                  <a:cubicBezTo>
                    <a:pt x="6609" y="34900"/>
                    <a:pt x="6236" y="35028"/>
                    <a:pt x="5856" y="35088"/>
                  </a:cubicBezTo>
                  <a:moveTo>
                    <a:pt x="16514" y="38898"/>
                  </a:moveTo>
                  <a:cubicBezTo>
                    <a:pt x="16247" y="38352"/>
                    <a:pt x="16023" y="37769"/>
                    <a:pt x="15846" y="37158"/>
                  </a:cubicBezTo>
                  <a:moveTo>
                    <a:pt x="28863" y="34559"/>
                  </a:moveTo>
                  <a:cubicBezTo>
                    <a:pt x="28824" y="35206"/>
                    <a:pt x="28734" y="35846"/>
                    <a:pt x="28596" y="36468"/>
                  </a:cubicBezTo>
                  <a:moveTo>
                    <a:pt x="34165" y="22762"/>
                  </a:moveTo>
                  <a:cubicBezTo>
                    <a:pt x="36169" y="24090"/>
                    <a:pt x="37434" y="26866"/>
                    <a:pt x="37416" y="29898"/>
                  </a:cubicBezTo>
                  <a:moveTo>
                    <a:pt x="41834" y="15162"/>
                  </a:moveTo>
                  <a:cubicBezTo>
                    <a:pt x="41509" y="16194"/>
                    <a:pt x="41014" y="17110"/>
                    <a:pt x="40386" y="17838"/>
                  </a:cubicBezTo>
                  <a:moveTo>
                    <a:pt x="38360" y="5234"/>
                  </a:moveTo>
                  <a:cubicBezTo>
                    <a:pt x="38415" y="5651"/>
                    <a:pt x="38441" y="6074"/>
                    <a:pt x="38436" y="6498"/>
                  </a:cubicBezTo>
                  <a:moveTo>
                    <a:pt x="29114" y="3760"/>
                  </a:moveTo>
                  <a:cubicBezTo>
                    <a:pt x="29303" y="3177"/>
                    <a:pt x="30004" y="6851"/>
                    <a:pt x="30308" y="6365"/>
                  </a:cubicBezTo>
                  <a:moveTo>
                    <a:pt x="22177" y="4528"/>
                  </a:moveTo>
                  <a:cubicBezTo>
                    <a:pt x="22254" y="4046"/>
                    <a:pt x="22375" y="3579"/>
                    <a:pt x="22536" y="3138"/>
                  </a:cubicBezTo>
                  <a:moveTo>
                    <a:pt x="14036" y="5000"/>
                  </a:moveTo>
                  <a:cubicBezTo>
                    <a:pt x="14508" y="5376"/>
                    <a:pt x="14944" y="5829"/>
                    <a:pt x="15336" y="6348"/>
                  </a:cubicBezTo>
                  <a:moveTo>
                    <a:pt x="4163" y="15597"/>
                  </a:moveTo>
                  <a:cubicBezTo>
                    <a:pt x="4060" y="15133"/>
                    <a:pt x="3984" y="14659"/>
                    <a:pt x="3936" y="14178"/>
                  </a:cubicBezTo>
                </a:path>
              </a:pathLst>
            </a:custGeom>
            <a:solidFill>
              <a:srgbClr val="D7EC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300397" y="1675513"/>
              <a:ext cx="1442720" cy="144272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Icon&#10;&#10;Description automatically generated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075" y="1285157"/>
              <a:ext cx="2235365" cy="2235365"/>
            </a:xfrm>
            <a:prstGeom prst="rect">
              <a:avLst/>
            </a:prstGeo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9" name="TextBox 18"/>
          <p:cNvSpPr txBox="1"/>
          <p:nvPr/>
        </p:nvSpPr>
        <p:spPr>
          <a:xfrm>
            <a:off x="3551838" y="2431103"/>
            <a:ext cx="6841811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Cơ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thể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của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chúng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ta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có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những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giác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quan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nào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?</a:t>
            </a:r>
            <a:endParaRPr lang="en-US" sz="4800" b="1" i="1" dirty="0">
              <a:latin typeface="Times New Roman" panose="02020603050405020304" pitchFamily="18" charset="0"/>
              <a:ea typeface="AvantGarde" panose="000004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93677" y="2151727"/>
            <a:ext cx="74676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Năm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giác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quan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trên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cơ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thể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: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mắt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mũi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lưỡi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, tai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và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da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giúp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bạn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nhận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biết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mọi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vật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xung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quanh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.</a:t>
            </a:r>
            <a:endParaRPr lang="en-US" sz="4000" b="1" i="1" dirty="0">
              <a:latin typeface="Times New Roman" panose="02020603050405020304" pitchFamily="18" charset="0"/>
              <a:ea typeface="AvantGarde" panose="000004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1209</Words>
  <Application>WPS Presentation</Application>
  <PresentationFormat>Widescreen</PresentationFormat>
  <Paragraphs>47</Paragraphs>
  <Slides>18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SimSun</vt:lpstr>
      <vt:lpstr>Wingdings</vt:lpstr>
      <vt:lpstr>AvantGarde</vt:lpstr>
      <vt:lpstr>Segoe Print</vt:lpstr>
      <vt:lpstr>Times New Roman</vt:lpstr>
      <vt:lpstr>Microsoft YaHei</vt:lpstr>
      <vt:lpstr>Arial Unicode MS</vt:lpstr>
      <vt:lpstr>Calibri Light</vt:lpstr>
      <vt:lpstr>Calibri</vt:lpstr>
      <vt:lpstr>HP001 Kieu 2 5H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Phamduyenbaigiangdientu@21g.in</dc:creator>
  <cp:lastModifiedBy>Administrator</cp:lastModifiedBy>
  <cp:revision>118</cp:revision>
  <dcterms:created xsi:type="dcterms:W3CDTF">2021-03-04T07:53:00Z</dcterms:created>
  <dcterms:modified xsi:type="dcterms:W3CDTF">2025-05-15T15:45:25Z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2AE4D6ADFFA04DE4BF33DC16DD020E22_12</vt:lpwstr>
  </property>
  <property fmtid="{D5CDD505-2E9C-101B-9397-08002B2CF9AE}" pid="3" name="KSOProductBuildVer">
    <vt:lpwstr>1033-12.2.0.21179</vt:lpwstr>
  </property>
</Properties>
</file>