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32"/>
  </p:notesMasterIdLst>
  <p:sldIdLst>
    <p:sldId id="285" r:id="rId3"/>
    <p:sldId id="320" r:id="rId4"/>
    <p:sldId id="351" r:id="rId5"/>
    <p:sldId id="352" r:id="rId6"/>
    <p:sldId id="353" r:id="rId7"/>
    <p:sldId id="374" r:id="rId8"/>
    <p:sldId id="375" r:id="rId9"/>
    <p:sldId id="376" r:id="rId10"/>
    <p:sldId id="377" r:id="rId11"/>
    <p:sldId id="321" r:id="rId12"/>
    <p:sldId id="378" r:id="rId13"/>
    <p:sldId id="365" r:id="rId14"/>
    <p:sldId id="355" r:id="rId15"/>
    <p:sldId id="322" r:id="rId16"/>
    <p:sldId id="358" r:id="rId17"/>
    <p:sldId id="379" r:id="rId18"/>
    <p:sldId id="363" r:id="rId19"/>
    <p:sldId id="380" r:id="rId20"/>
    <p:sldId id="381" r:id="rId21"/>
    <p:sldId id="382" r:id="rId22"/>
    <p:sldId id="383" r:id="rId23"/>
    <p:sldId id="384" r:id="rId24"/>
    <p:sldId id="385" r:id="rId25"/>
    <p:sldId id="386" r:id="rId26"/>
    <p:sldId id="387" r:id="rId27"/>
    <p:sldId id="389" r:id="rId28"/>
    <p:sldId id="388" r:id="rId29"/>
    <p:sldId id="328" r:id="rId30"/>
    <p:sldId id="35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74383456"/>
        <c:axId val="574386176"/>
      </c:barChart>
      <c:catAx>
        <c:axId val="57438345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74386176"/>
        <c:crosses val="autoZero"/>
        <c:auto val="1"/>
        <c:lblAlgn val="ctr"/>
        <c:lblOffset val="100"/>
        <c:noMultiLvlLbl val="0"/>
      </c:catAx>
      <c:valAx>
        <c:axId val="57438617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74383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74381280"/>
        <c:axId val="574384544"/>
      </c:barChart>
      <c:catAx>
        <c:axId val="574381280"/>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74384544"/>
        <c:crosses val="autoZero"/>
        <c:auto val="1"/>
        <c:lblAlgn val="ctr"/>
        <c:lblOffset val="100"/>
        <c:noMultiLvlLbl val="0"/>
      </c:catAx>
      <c:valAx>
        <c:axId val="574384544"/>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743812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74381824"/>
        <c:axId val="574382368"/>
      </c:barChart>
      <c:catAx>
        <c:axId val="574381824"/>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74382368"/>
        <c:crosses val="autoZero"/>
        <c:auto val="1"/>
        <c:lblAlgn val="ctr"/>
        <c:lblOffset val="100"/>
        <c:noMultiLvlLbl val="0"/>
      </c:catAx>
      <c:valAx>
        <c:axId val="57438236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743818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65439696"/>
        <c:axId val="565432080"/>
      </c:barChart>
      <c:catAx>
        <c:axId val="56543969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65432080"/>
        <c:crosses val="autoZero"/>
        <c:auto val="1"/>
        <c:lblAlgn val="ctr"/>
        <c:lblOffset val="100"/>
        <c:noMultiLvlLbl val="0"/>
      </c:catAx>
      <c:valAx>
        <c:axId val="56543208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654396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65430992"/>
        <c:axId val="565437520"/>
      </c:barChart>
      <c:catAx>
        <c:axId val="56543099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65437520"/>
        <c:crosses val="autoZero"/>
        <c:auto val="1"/>
        <c:lblAlgn val="ctr"/>
        <c:lblOffset val="100"/>
        <c:noMultiLvlLbl val="0"/>
      </c:catAx>
      <c:valAx>
        <c:axId val="56543752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654309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65431536"/>
        <c:axId val="565427728"/>
      </c:barChart>
      <c:catAx>
        <c:axId val="56543153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65427728"/>
        <c:crosses val="autoZero"/>
        <c:auto val="1"/>
        <c:lblAlgn val="ctr"/>
        <c:lblOffset val="100"/>
        <c:noMultiLvlLbl val="0"/>
      </c:catAx>
      <c:valAx>
        <c:axId val="56542772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654315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65428272"/>
        <c:axId val="565426640"/>
      </c:barChart>
      <c:catAx>
        <c:axId val="56542827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65426640"/>
        <c:crosses val="autoZero"/>
        <c:auto val="1"/>
        <c:lblAlgn val="ctr"/>
        <c:lblOffset val="100"/>
        <c:noMultiLvlLbl val="0"/>
      </c:catAx>
      <c:valAx>
        <c:axId val="56542664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65428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8B1AA"/>
            </a:solidFill>
            <a:ln>
              <a:noFill/>
            </a:ln>
            <a:effectLst/>
          </c:spPr>
          <c:invertIfNegative val="0"/>
          <c:cat>
            <c:numRef>
              <c:f>Sheet1!$A$2:$A$5</c:f>
              <c:numCache>
                <c:formatCode>General</c:formatCode>
                <c:ptCount val="4"/>
                <c:pt idx="0">
                  <c:v>2019</c:v>
                </c:pt>
                <c:pt idx="1">
                  <c:v>2020</c:v>
                </c:pt>
                <c:pt idx="2">
                  <c:v>2021</c:v>
                </c:pt>
              </c:numCache>
            </c:numRef>
          </c:cat>
          <c:val>
            <c:numRef>
              <c:f>Sheet1!$B$2:$B$5</c:f>
              <c:numCache>
                <c:formatCode>General</c:formatCode>
                <c:ptCount val="4"/>
                <c:pt idx="0">
                  <c:v>4.3</c:v>
                </c:pt>
                <c:pt idx="1">
                  <c:v>2.5</c:v>
                </c:pt>
                <c:pt idx="2">
                  <c:v>3.5</c:v>
                </c:pt>
              </c:numCache>
            </c:numRef>
          </c:val>
        </c:ser>
        <c:ser>
          <c:idx val="1"/>
          <c:order val="1"/>
          <c:tx>
            <c:strRef>
              <c:f>Sheet1!$C$1</c:f>
              <c:strCache>
                <c:ptCount val="1"/>
                <c:pt idx="0">
                  <c:v>Series 2</c:v>
                </c:pt>
              </c:strCache>
            </c:strRef>
          </c:tx>
          <c:spPr>
            <a:solidFill>
              <a:srgbClr val="F6D19A"/>
            </a:solidFill>
            <a:ln>
              <a:noFill/>
            </a:ln>
            <a:effectLst/>
          </c:spPr>
          <c:invertIfNegative val="0"/>
          <c:cat>
            <c:numRef>
              <c:f>Sheet1!$A$2:$A$5</c:f>
              <c:numCache>
                <c:formatCode>General</c:formatCode>
                <c:ptCount val="4"/>
                <c:pt idx="0">
                  <c:v>2019</c:v>
                </c:pt>
                <c:pt idx="1">
                  <c:v>2020</c:v>
                </c:pt>
                <c:pt idx="2">
                  <c:v>2021</c:v>
                </c:pt>
              </c:numCache>
            </c:numRef>
          </c:cat>
          <c:val>
            <c:numRef>
              <c:f>Sheet1!$C$2:$C$5</c:f>
              <c:numCache>
                <c:formatCode>General</c:formatCode>
                <c:ptCount val="4"/>
                <c:pt idx="0">
                  <c:v>2.4</c:v>
                </c:pt>
                <c:pt idx="1">
                  <c:v>4.4000000000000004</c:v>
                </c:pt>
                <c:pt idx="2">
                  <c:v>1.8</c:v>
                </c:pt>
              </c:numCache>
            </c:numRef>
          </c:val>
        </c:ser>
        <c:ser>
          <c:idx val="2"/>
          <c:order val="2"/>
          <c:tx>
            <c:strRef>
              <c:f>Sheet1!$D$1</c:f>
              <c:strCache>
                <c:ptCount val="1"/>
                <c:pt idx="0">
                  <c:v>Series 3</c:v>
                </c:pt>
              </c:strCache>
            </c:strRef>
          </c:tx>
          <c:spPr>
            <a:solidFill>
              <a:srgbClr val="DABDDB"/>
            </a:solidFill>
            <a:ln>
              <a:noFill/>
            </a:ln>
            <a:effectLst/>
          </c:spPr>
          <c:invertIfNegative val="0"/>
          <c:cat>
            <c:numRef>
              <c:f>Sheet1!$A$2:$A$5</c:f>
              <c:numCache>
                <c:formatCode>General</c:formatCode>
                <c:ptCount val="4"/>
                <c:pt idx="0">
                  <c:v>2019</c:v>
                </c:pt>
                <c:pt idx="1">
                  <c:v>2020</c:v>
                </c:pt>
                <c:pt idx="2">
                  <c:v>2021</c:v>
                </c:pt>
              </c:numCache>
            </c:numRef>
          </c:cat>
          <c:val>
            <c:numRef>
              <c:f>Sheet1!$D$2:$D$5</c:f>
              <c:numCache>
                <c:formatCode>General</c:formatCode>
                <c:ptCount val="4"/>
                <c:pt idx="0">
                  <c:v>2</c:v>
                </c:pt>
                <c:pt idx="1">
                  <c:v>2</c:v>
                </c:pt>
                <c:pt idx="2">
                  <c:v>3</c:v>
                </c:pt>
              </c:numCache>
            </c:numRef>
          </c:val>
        </c:ser>
        <c:dLbls>
          <c:showLegendKey val="0"/>
          <c:showVal val="0"/>
          <c:showCatName val="0"/>
          <c:showSerName val="0"/>
          <c:showPercent val="0"/>
          <c:showBubbleSize val="0"/>
        </c:dLbls>
        <c:gapWidth val="80"/>
        <c:overlap val="25"/>
        <c:axId val="512414160"/>
        <c:axId val="512417968"/>
      </c:barChart>
      <c:catAx>
        <c:axId val="512414160"/>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195" b="0" i="0" u="none" strike="noStrike" kern="1200" cap="none" spc="20" normalizeH="0" baseline="0">
                <a:solidFill>
                  <a:schemeClr val="tx1">
                    <a:lumMod val="65000"/>
                    <a:lumOff val="35000"/>
                  </a:schemeClr>
                </a:solidFill>
                <a:latin typeface="+mn-lt"/>
                <a:ea typeface="+mn-ea"/>
                <a:cs typeface="+mn-cs"/>
              </a:defRPr>
            </a:pPr>
            <a:endParaRPr lang="en-US"/>
          </a:p>
        </c:txPr>
        <c:crossAx val="512417968"/>
        <c:crosses val="autoZero"/>
        <c:auto val="1"/>
        <c:lblAlgn val="ctr"/>
        <c:lblOffset val="100"/>
        <c:noMultiLvlLbl val="0"/>
      </c:catAx>
      <c:valAx>
        <c:axId val="51241796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spc="20" baseline="0">
                <a:solidFill>
                  <a:schemeClr val="tx1">
                    <a:lumMod val="65000"/>
                    <a:lumOff val="35000"/>
                  </a:schemeClr>
                </a:solidFill>
                <a:latin typeface="+mn-lt"/>
                <a:ea typeface="+mn-ea"/>
                <a:cs typeface="+mn-cs"/>
              </a:defRPr>
            </a:pPr>
            <a:endParaRPr lang="en-US"/>
          </a:p>
        </c:txPr>
        <c:crossAx val="5124141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lang="en-US"/>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DDEC0B-4D70-42C3-A950-9303CAE5C5C6}" type="datetimeFigureOut">
              <a:rPr lang="en-US" smtClean="0"/>
              <a:t>2/14/2024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CA6F0-B7E1-483F-9DBB-5AB06D10E3BA}" type="slidenum">
              <a:rPr lang="en-US" smtClean="0"/>
              <a:t>‹#›</a:t>
            </a:fld>
            <a:endParaRPr lang="en-US"/>
          </a:p>
        </p:txBody>
      </p:sp>
    </p:spTree>
    <p:extLst>
      <p:ext uri="{BB962C8B-B14F-4D97-AF65-F5344CB8AC3E}">
        <p14:creationId xmlns:p14="http://schemas.microsoft.com/office/powerpoint/2010/main" val="1465803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CA6F0-B7E1-483F-9DBB-5AB06D10E3BA}" type="slidenum">
              <a:rPr lang="en-US" smtClean="0"/>
              <a:t>1</a:t>
            </a:fld>
            <a:endParaRPr lang="en-US"/>
          </a:p>
        </p:txBody>
      </p:sp>
    </p:spTree>
    <p:extLst>
      <p:ext uri="{BB962C8B-B14F-4D97-AF65-F5344CB8AC3E}">
        <p14:creationId xmlns:p14="http://schemas.microsoft.com/office/powerpoint/2010/main" val="1089876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CA6F0-B7E1-483F-9DBB-5AB06D10E3BA}" type="slidenum">
              <a:rPr lang="en-US" smtClean="0"/>
              <a:t>5</a:t>
            </a:fld>
            <a:endParaRPr lang="en-US"/>
          </a:p>
        </p:txBody>
      </p:sp>
    </p:spTree>
    <p:extLst>
      <p:ext uri="{BB962C8B-B14F-4D97-AF65-F5344CB8AC3E}">
        <p14:creationId xmlns:p14="http://schemas.microsoft.com/office/powerpoint/2010/main" val="43219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CA6F0-B7E1-483F-9DBB-5AB06D10E3BA}" type="slidenum">
              <a:rPr lang="en-US" smtClean="0"/>
              <a:t>8</a:t>
            </a:fld>
            <a:endParaRPr lang="en-US"/>
          </a:p>
        </p:txBody>
      </p:sp>
    </p:spTree>
    <p:extLst>
      <p:ext uri="{BB962C8B-B14F-4D97-AF65-F5344CB8AC3E}">
        <p14:creationId xmlns:p14="http://schemas.microsoft.com/office/powerpoint/2010/main" val="3107956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CA6F0-B7E1-483F-9DBB-5AB06D10E3BA}" type="slidenum">
              <a:rPr lang="en-US" smtClean="0"/>
              <a:t>11</a:t>
            </a:fld>
            <a:endParaRPr lang="en-US"/>
          </a:p>
        </p:txBody>
      </p:sp>
    </p:spTree>
    <p:extLst>
      <p:ext uri="{BB962C8B-B14F-4D97-AF65-F5344CB8AC3E}">
        <p14:creationId xmlns:p14="http://schemas.microsoft.com/office/powerpoint/2010/main" val="2866399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CA6F0-B7E1-483F-9DBB-5AB06D10E3BA}" type="slidenum">
              <a:rPr lang="en-US" smtClean="0"/>
              <a:t>20</a:t>
            </a:fld>
            <a:endParaRPr lang="en-US"/>
          </a:p>
        </p:txBody>
      </p:sp>
    </p:spTree>
    <p:extLst>
      <p:ext uri="{BB962C8B-B14F-4D97-AF65-F5344CB8AC3E}">
        <p14:creationId xmlns:p14="http://schemas.microsoft.com/office/powerpoint/2010/main" val="1911335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CA6F0-B7E1-483F-9DBB-5AB06D10E3BA}" type="slidenum">
              <a:rPr lang="en-US" smtClean="0"/>
              <a:t>29</a:t>
            </a:fld>
            <a:endParaRPr lang="en-US"/>
          </a:p>
        </p:txBody>
      </p:sp>
    </p:spTree>
    <p:extLst>
      <p:ext uri="{BB962C8B-B14F-4D97-AF65-F5344CB8AC3E}">
        <p14:creationId xmlns:p14="http://schemas.microsoft.com/office/powerpoint/2010/main" val="4240553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hyperlink" Target="http://www.1ppt.com/jieri/"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pPr defTabSz="914400"/>
            <a:fld id="{2E3AAC11-D570-4EA9-AFC0-30FB72BA45EB}" type="datetimeFigureOut">
              <a:rPr lang="zh-CN" altLang="en-US" smtClean="0">
                <a:solidFill>
                  <a:prstClr val="black"/>
                </a:solidFill>
              </a:rPr>
              <a:t>2024/2/14</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pPr defTabSz="914400"/>
            <a:fld id="{55ECCFAA-F4FB-487C-9F1E-C8836D0C3DC9}" type="slidenum">
              <a:rPr lang="zh-CN" altLang="en-US" smtClean="0">
                <a:solidFill>
                  <a:prstClr val="black"/>
                </a:solidFill>
              </a:rPr>
              <a:t>‹#›</a:t>
            </a:fld>
            <a:endParaRPr lang="zh-CN" altLang="en-US">
              <a:solidFill>
                <a:prstClr val="black"/>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pPr defTabSz="914400"/>
            <a:fld id="{2E3AAC11-D570-4EA9-AFC0-30FB72BA45EB}" type="datetimeFigureOut">
              <a:rPr lang="zh-CN" altLang="en-US" smtClean="0">
                <a:solidFill>
                  <a:prstClr val="black"/>
                </a:solidFill>
              </a:rPr>
              <a:t>2024/2/14</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pPr defTabSz="914400"/>
            <a:fld id="{55ECCFAA-F4FB-487C-9F1E-C8836D0C3DC9}" type="slidenum">
              <a:rPr lang="zh-CN" altLang="en-US" smtClean="0">
                <a:solidFill>
                  <a:prstClr val="black"/>
                </a:solidFill>
              </a:rPr>
              <a:t>‹#›</a:t>
            </a:fld>
            <a:endParaRPr lang="zh-CN" altLang="en-US">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4" name="Picture 3" descr="Background pattern&#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529584" cy="3529584"/>
          </a:xfrm>
          <a:prstGeom prst="rect">
            <a:avLst/>
          </a:prstGeom>
        </p:spPr>
      </p:pic>
      <p:pic>
        <p:nvPicPr>
          <p:cNvPr id="5" name="Picture 4" descr="Background pattern&#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29584"/>
            <a:ext cx="3529584" cy="3529584"/>
          </a:xfrm>
          <a:prstGeom prst="rect">
            <a:avLst/>
          </a:prstGeom>
        </p:spPr>
      </p:pic>
      <p:pic>
        <p:nvPicPr>
          <p:cNvPr id="6" name="Picture 5" descr="Background pattern&#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2418" y="-100584"/>
            <a:ext cx="3529584" cy="3529584"/>
          </a:xfrm>
          <a:prstGeom prst="rect">
            <a:avLst/>
          </a:prstGeom>
          <a:solidFill>
            <a:schemeClr val="bg1">
              <a:lumMod val="95000"/>
            </a:schemeClr>
          </a:solidFill>
        </p:spPr>
      </p:pic>
      <p:pic>
        <p:nvPicPr>
          <p:cNvPr id="7" name="Picture 6" descr="Background pattern&#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2418" y="3429000"/>
            <a:ext cx="3529584" cy="3529584"/>
          </a:xfrm>
          <a:prstGeom prst="rect">
            <a:avLst/>
          </a:prstGeom>
          <a:solidFill>
            <a:schemeClr val="bg1">
              <a:lumMod val="95000"/>
            </a:schemeClr>
          </a:solid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6" name="TextBox 5"/>
          <p:cNvSpPr txBox="1"/>
          <p:nvPr userDrawn="1"/>
        </p:nvSpPr>
        <p:spPr>
          <a:xfrm>
            <a:off x="761076" y="6284288"/>
            <a:ext cx="1440159" cy="118430"/>
          </a:xfrm>
          <a:prstGeom prst="rect">
            <a:avLst/>
          </a:prstGeom>
          <a:noFill/>
        </p:spPr>
        <p:txBody>
          <a:bodyPr wrap="square" rtlCol="0">
            <a:spAutoFit/>
          </a:bodyPr>
          <a:lstStyle/>
          <a:p>
            <a:pPr defTabSz="914400">
              <a:lnSpc>
                <a:spcPct val="200000"/>
              </a:lnSpc>
            </a:pPr>
            <a:r>
              <a:rPr lang="zh-CN" altLang="en-US" sz="100" dirty="0">
                <a:solidFill>
                  <a:prstClr val="black"/>
                </a:solidFill>
                <a:ea typeface="Microsoft YaHei" panose="020B0503020204020204" pitchFamily="34" charset="-122"/>
                <a:hlinkClick r:id="rId2"/>
              </a:rPr>
              <a:t>节日</a:t>
            </a:r>
            <a:r>
              <a:rPr lang="en-US" altLang="zh-CN" sz="100" dirty="0">
                <a:solidFill>
                  <a:prstClr val="black"/>
                </a:solidFill>
                <a:ea typeface="Microsoft YaHei" panose="020B0503020204020204" pitchFamily="34" charset="-122"/>
                <a:hlinkClick r:id="rId2"/>
              </a:rPr>
              <a:t>PPT</a:t>
            </a:r>
            <a:r>
              <a:rPr lang="zh-CN" altLang="en-US" sz="100" dirty="0">
                <a:solidFill>
                  <a:prstClr val="black"/>
                </a:solidFill>
                <a:ea typeface="Microsoft YaHei" panose="020B0503020204020204" pitchFamily="34" charset="-122"/>
                <a:hlinkClick r:id="rId2"/>
              </a:rPr>
              <a:t>模板</a:t>
            </a:r>
            <a:r>
              <a:rPr lang="zh-CN" altLang="en-US" sz="100" dirty="0">
                <a:solidFill>
                  <a:prstClr val="black"/>
                </a:solidFill>
                <a:ea typeface="Microsoft YaHei" panose="020B0503020204020204" pitchFamily="34" charset="-122"/>
              </a:rPr>
              <a:t> </a:t>
            </a:r>
            <a:r>
              <a:rPr lang="en-US" altLang="zh-CN" sz="100" dirty="0">
                <a:solidFill>
                  <a:prstClr val="black"/>
                </a:solidFill>
                <a:ea typeface="Microsoft YaHei" panose="020B0503020204020204" pitchFamily="34" charset="-122"/>
              </a:rPr>
              <a:t>http://www.1ppt.com/jieri/</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103E31E5-9C54-4096-9F33-FBA5205F8935}" type="datetimeFigureOut">
              <a:rPr lang="en-US" smtClean="0"/>
              <a:t>2/14/2024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57EDC161-EED1-442C-B07B-C55D4BD97D0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5.wdp"/><Relationship Id="rId18" Type="http://schemas.openxmlformats.org/officeDocument/2006/relationships/image" Target="../media/image17.png"/><Relationship Id="rId3" Type="http://schemas.openxmlformats.org/officeDocument/2006/relationships/slideLayout" Target="../slideLayouts/slideLayout18.xml"/><Relationship Id="rId21" Type="http://schemas.openxmlformats.org/officeDocument/2006/relationships/image" Target="../media/image20.png"/><Relationship Id="rId7" Type="http://schemas.microsoft.com/office/2007/relationships/hdphoto" Target="../media/hdphoto2.wdp"/><Relationship Id="rId12" Type="http://schemas.openxmlformats.org/officeDocument/2006/relationships/image" Target="../media/image14.png"/><Relationship Id="rId17" Type="http://schemas.openxmlformats.org/officeDocument/2006/relationships/slide" Target="slide4.xml"/><Relationship Id="rId2" Type="http://schemas.openxmlformats.org/officeDocument/2006/relationships/audio" Target="../media/media1.mp3"/><Relationship Id="rId16" Type="http://schemas.microsoft.com/office/2007/relationships/hdphoto" Target="../media/hdphoto6.wdp"/><Relationship Id="rId20" Type="http://schemas.openxmlformats.org/officeDocument/2006/relationships/image" Target="../media/image19.png"/><Relationship Id="rId1" Type="http://schemas.microsoft.com/office/2007/relationships/media" Target="../media/media1.mp3"/><Relationship Id="rId6" Type="http://schemas.openxmlformats.org/officeDocument/2006/relationships/image" Target="../media/image11.png"/><Relationship Id="rId11" Type="http://schemas.microsoft.com/office/2007/relationships/hdphoto" Target="../media/hdphoto4.wdp"/><Relationship Id="rId5" Type="http://schemas.microsoft.com/office/2007/relationships/hdphoto" Target="../media/hdphoto1.wdp"/><Relationship Id="rId15" Type="http://schemas.openxmlformats.org/officeDocument/2006/relationships/image" Target="../media/image16.png"/><Relationship Id="rId10" Type="http://schemas.openxmlformats.org/officeDocument/2006/relationships/image" Target="../media/image13.png"/><Relationship Id="rId19" Type="http://schemas.openxmlformats.org/officeDocument/2006/relationships/image" Target="../media/image18.png"/><Relationship Id="rId4" Type="http://schemas.openxmlformats.org/officeDocument/2006/relationships/image" Target="../media/image10.png"/><Relationship Id="rId9" Type="http://schemas.microsoft.com/office/2007/relationships/hdphoto" Target="../media/hdphoto3.wdp"/><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slide" Target="slide8.xml"/><Relationship Id="rId18" Type="http://schemas.microsoft.com/office/2007/relationships/hdphoto" Target="../media/hdphoto11.wdp"/><Relationship Id="rId26" Type="http://schemas.openxmlformats.org/officeDocument/2006/relationships/slide" Target="slide10.xml"/><Relationship Id="rId3" Type="http://schemas.openxmlformats.org/officeDocument/2006/relationships/image" Target="../media/image10.png"/><Relationship Id="rId21" Type="http://schemas.microsoft.com/office/2007/relationships/hdphoto" Target="../media/hdphoto3.wdp"/><Relationship Id="rId7" Type="http://schemas.openxmlformats.org/officeDocument/2006/relationships/slide" Target="slide6.xml"/><Relationship Id="rId12" Type="http://schemas.microsoft.com/office/2007/relationships/hdphoto" Target="../media/hdphoto9.wdp"/><Relationship Id="rId17" Type="http://schemas.openxmlformats.org/officeDocument/2006/relationships/image" Target="../media/image26.png"/><Relationship Id="rId25" Type="http://schemas.openxmlformats.org/officeDocument/2006/relationships/image" Target="../media/image30.png"/><Relationship Id="rId2" Type="http://schemas.openxmlformats.org/officeDocument/2006/relationships/notesSlide" Target="../notesSlides/notesSlide2.xml"/><Relationship Id="rId16" Type="http://schemas.openxmlformats.org/officeDocument/2006/relationships/slide" Target="slide9.xml"/><Relationship Id="rId20" Type="http://schemas.openxmlformats.org/officeDocument/2006/relationships/image" Target="../media/image12.png"/><Relationship Id="rId1" Type="http://schemas.openxmlformats.org/officeDocument/2006/relationships/slideLayout" Target="../slideLayouts/slideLayout18.xml"/><Relationship Id="rId6" Type="http://schemas.microsoft.com/office/2007/relationships/hdphoto" Target="../media/hdphoto2.wdp"/><Relationship Id="rId11" Type="http://schemas.openxmlformats.org/officeDocument/2006/relationships/image" Target="../media/image24.png"/><Relationship Id="rId24" Type="http://schemas.openxmlformats.org/officeDocument/2006/relationships/image" Target="../media/image18.png"/><Relationship Id="rId5" Type="http://schemas.openxmlformats.org/officeDocument/2006/relationships/image" Target="../media/image11.png"/><Relationship Id="rId15" Type="http://schemas.microsoft.com/office/2007/relationships/hdphoto" Target="../media/hdphoto10.wdp"/><Relationship Id="rId23" Type="http://schemas.openxmlformats.org/officeDocument/2006/relationships/image" Target="../media/image29.png"/><Relationship Id="rId10" Type="http://schemas.openxmlformats.org/officeDocument/2006/relationships/slide" Target="slide7.xml"/><Relationship Id="rId19" Type="http://schemas.openxmlformats.org/officeDocument/2006/relationships/image" Target="../media/image27.GIF"/><Relationship Id="rId4" Type="http://schemas.microsoft.com/office/2007/relationships/hdphoto" Target="../media/hdphoto1.wdp"/><Relationship Id="rId9" Type="http://schemas.microsoft.com/office/2007/relationships/hdphoto" Target="../media/hdphoto8.wdp"/><Relationship Id="rId14" Type="http://schemas.openxmlformats.org/officeDocument/2006/relationships/image" Target="../media/image25.png"/><Relationship Id="rId22"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slide" Target="slide5.xml"/><Relationship Id="rId4" Type="http://schemas.microsoft.com/office/2007/relationships/hdphoto" Target="../media/hdphoto7.wdp"/></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slide" Target="slide5.xml"/><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slide" Target="slide5.xml"/><Relationship Id="rId5" Type="http://schemas.microsoft.com/office/2007/relationships/hdphoto" Target="../media/hdphoto7.wdp"/><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slide" Target="slide5.xml"/><Relationship Id="rId4" Type="http://schemas.microsoft.com/office/2007/relationships/hdphoto" Target="../media/hdphoto7.wdp"/></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7.png"/><Relationship Id="rId7" Type="http://schemas.openxmlformats.org/officeDocument/2006/relationships/image" Target="../media/image2.svg"/><Relationship Id="rId12" Type="http://schemas.openxmlformats.org/officeDocument/2006/relationships/image" Target="../media/image39.pn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1.sv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png"/><Relationship Id="rId14"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svg"/><Relationship Id="rId5" Type="http://schemas.openxmlformats.org/officeDocument/2006/relationships/image" Target="../media/image44.png"/><Relationship Id="rId4" Type="http://schemas.openxmlformats.org/officeDocument/2006/relationships/image" Target="../media/image3.sv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svg"/><Relationship Id="rId7"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sv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3.png"/><Relationship Id="rId1" Type="http://schemas.openxmlformats.org/officeDocument/2006/relationships/slideLayout" Target="../slideLayouts/slideLayout4.xml"/><Relationship Id="rId5" Type="http://schemas.openxmlformats.org/officeDocument/2006/relationships/image" Target="../media/image4.sv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3.png"/><Relationship Id="rId1" Type="http://schemas.openxmlformats.org/officeDocument/2006/relationships/slideLayout" Target="../slideLayouts/slideLayout4.xml"/><Relationship Id="rId5" Type="http://schemas.openxmlformats.org/officeDocument/2006/relationships/image" Target="../media/image4.sv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chart" Target="../charts/chart1.xml"/><Relationship Id="rId5" Type="http://schemas.openxmlformats.org/officeDocument/2006/relationships/image" Target="../media/image4.sv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chart" Target="../charts/chart2.xml"/><Relationship Id="rId5" Type="http://schemas.openxmlformats.org/officeDocument/2006/relationships/image" Target="../media/image4.sv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png"/><Relationship Id="rId7"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svg"/><Relationship Id="rId5" Type="http://schemas.openxmlformats.org/officeDocument/2006/relationships/image" Target="../media/image53.png"/><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image" Target="../media/image4.sv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chart" Target="../charts/chart5.xml"/><Relationship Id="rId5" Type="http://schemas.openxmlformats.org/officeDocument/2006/relationships/image" Target="../media/image4.sv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chart" Target="../charts/chart6.xml"/><Relationship Id="rId5" Type="http://schemas.openxmlformats.org/officeDocument/2006/relationships/image" Target="../media/image4.sv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56.png"/><Relationship Id="rId3" Type="http://schemas.openxmlformats.org/officeDocument/2006/relationships/image" Target="../media/image7.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chart" Target="../charts/chart7.xml"/><Relationship Id="rId5" Type="http://schemas.openxmlformats.org/officeDocument/2006/relationships/image" Target="../media/image4.sv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chart" Target="../charts/chart8.xml"/><Relationship Id="rId5" Type="http://schemas.openxmlformats.org/officeDocument/2006/relationships/image" Target="../media/image4.sv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58.png"/><Relationship Id="rId5" Type="http://schemas.openxmlformats.org/officeDocument/2006/relationships/image" Target="../media/image38.png"/><Relationship Id="rId10" Type="http://schemas.openxmlformats.org/officeDocument/2006/relationships/image" Target="../media/image34.png"/><Relationship Id="rId4" Type="http://schemas.openxmlformats.org/officeDocument/2006/relationships/image" Target="../media/image37.png"/><Relationship Id="rId9" Type="http://schemas.openxmlformats.org/officeDocument/2006/relationships/image" Target="../media/image33.png"/></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7.pn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61.png"/><Relationship Id="rId5" Type="http://schemas.openxmlformats.org/officeDocument/2006/relationships/image" Target="../media/image38.png"/><Relationship Id="rId10" Type="http://schemas.openxmlformats.org/officeDocument/2006/relationships/image" Target="../media/image60.png"/><Relationship Id="rId4" Type="http://schemas.openxmlformats.org/officeDocument/2006/relationships/image" Target="../media/image37.png"/><Relationship Id="rId9"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4E5FF"/>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0" y="0"/>
            <a:ext cx="12192000" cy="6858000"/>
          </a:xfrm>
          <a:prstGeom prst="rect">
            <a:avLst/>
          </a:prstGeom>
        </p:spPr>
      </p:pic>
      <p:sp>
        <p:nvSpPr>
          <p:cNvPr id="16" name="Isosceles Triangle 15"/>
          <p:cNvSpPr/>
          <p:nvPr/>
        </p:nvSpPr>
        <p:spPr>
          <a:xfrm rot="1713007">
            <a:off x="38040" y="124648"/>
            <a:ext cx="2359305" cy="5844041"/>
          </a:xfrm>
          <a:custGeom>
            <a:avLst/>
            <a:gdLst>
              <a:gd name="connsiteX0" fmla="*/ 0 w 2359305"/>
              <a:gd name="connsiteY0" fmla="*/ 7160512 h 7160512"/>
              <a:gd name="connsiteX1" fmla="*/ 1179653 w 2359305"/>
              <a:gd name="connsiteY1" fmla="*/ 0 h 7160512"/>
              <a:gd name="connsiteX2" fmla="*/ 2359305 w 2359305"/>
              <a:gd name="connsiteY2" fmla="*/ 7160512 h 7160512"/>
              <a:gd name="connsiteX3" fmla="*/ 0 w 2359305"/>
              <a:gd name="connsiteY3" fmla="*/ 7160512 h 7160512"/>
              <a:gd name="connsiteX0-1" fmla="*/ 0 w 2359305"/>
              <a:gd name="connsiteY0-2" fmla="*/ 5986224 h 5986224"/>
              <a:gd name="connsiteX1-3" fmla="*/ 936342 w 2359305"/>
              <a:gd name="connsiteY1-4" fmla="*/ 0 h 5986224"/>
              <a:gd name="connsiteX2-5" fmla="*/ 2359305 w 2359305"/>
              <a:gd name="connsiteY2-6" fmla="*/ 5986224 h 5986224"/>
              <a:gd name="connsiteX3-7" fmla="*/ 0 w 2359305"/>
              <a:gd name="connsiteY3-8" fmla="*/ 5986224 h 5986224"/>
              <a:gd name="connsiteX0-9" fmla="*/ 0 w 2359305"/>
              <a:gd name="connsiteY0-10" fmla="*/ 5986224 h 5986224"/>
              <a:gd name="connsiteX1-11" fmla="*/ 936342 w 2359305"/>
              <a:gd name="connsiteY1-12" fmla="*/ 0 h 5986224"/>
              <a:gd name="connsiteX2-13" fmla="*/ 1294363 w 2359305"/>
              <a:gd name="connsiteY2-14" fmla="*/ 119780 h 5986224"/>
              <a:gd name="connsiteX3-15" fmla="*/ 2359305 w 2359305"/>
              <a:gd name="connsiteY3-16" fmla="*/ 5986224 h 5986224"/>
              <a:gd name="connsiteX4" fmla="*/ 0 w 2359305"/>
              <a:gd name="connsiteY4" fmla="*/ 5986224 h 5986224"/>
              <a:gd name="connsiteX0-17" fmla="*/ 0 w 2359305"/>
              <a:gd name="connsiteY0-18" fmla="*/ 6004842 h 6004842"/>
              <a:gd name="connsiteX1-19" fmla="*/ 936342 w 2359305"/>
              <a:gd name="connsiteY1-20" fmla="*/ 18618 h 6004842"/>
              <a:gd name="connsiteX2-21" fmla="*/ 1236292 w 2359305"/>
              <a:gd name="connsiteY2-22" fmla="*/ 52027 h 6004842"/>
              <a:gd name="connsiteX3-23" fmla="*/ 2359305 w 2359305"/>
              <a:gd name="connsiteY3-24" fmla="*/ 6004842 h 6004842"/>
              <a:gd name="connsiteX4-25" fmla="*/ 0 w 2359305"/>
              <a:gd name="connsiteY4-26" fmla="*/ 6004842 h 6004842"/>
              <a:gd name="connsiteX0-27" fmla="*/ 0 w 2359305"/>
              <a:gd name="connsiteY0-28" fmla="*/ 5986224 h 5986224"/>
              <a:gd name="connsiteX1-29" fmla="*/ 936342 w 2359305"/>
              <a:gd name="connsiteY1-30" fmla="*/ 0 h 5986224"/>
              <a:gd name="connsiteX2-31" fmla="*/ 1276794 w 2359305"/>
              <a:gd name="connsiteY2-32" fmla="*/ 56343 h 5986224"/>
              <a:gd name="connsiteX3-33" fmla="*/ 2359305 w 2359305"/>
              <a:gd name="connsiteY3-34" fmla="*/ 5986224 h 5986224"/>
              <a:gd name="connsiteX4-35" fmla="*/ 0 w 2359305"/>
              <a:gd name="connsiteY4-36" fmla="*/ 5986224 h 5986224"/>
              <a:gd name="connsiteX0-37" fmla="*/ 0 w 2359305"/>
              <a:gd name="connsiteY0-38" fmla="*/ 5986224 h 5986224"/>
              <a:gd name="connsiteX1-39" fmla="*/ 936342 w 2359305"/>
              <a:gd name="connsiteY1-40" fmla="*/ 0 h 5986224"/>
              <a:gd name="connsiteX2-41" fmla="*/ 1546934 w 2359305"/>
              <a:gd name="connsiteY2-42" fmla="*/ 96967 h 5986224"/>
              <a:gd name="connsiteX3-43" fmla="*/ 2359305 w 2359305"/>
              <a:gd name="connsiteY3-44" fmla="*/ 5986224 h 5986224"/>
              <a:gd name="connsiteX4-45" fmla="*/ 0 w 2359305"/>
              <a:gd name="connsiteY4-46" fmla="*/ 5986224 h 5986224"/>
              <a:gd name="connsiteX0-47" fmla="*/ 0 w 2359305"/>
              <a:gd name="connsiteY0-48" fmla="*/ 5980883 h 5980883"/>
              <a:gd name="connsiteX1-49" fmla="*/ 1251176 w 2359305"/>
              <a:gd name="connsiteY1-50" fmla="*/ 0 h 5980883"/>
              <a:gd name="connsiteX2-51" fmla="*/ 1546934 w 2359305"/>
              <a:gd name="connsiteY2-52" fmla="*/ 91626 h 5980883"/>
              <a:gd name="connsiteX3-53" fmla="*/ 2359305 w 2359305"/>
              <a:gd name="connsiteY3-54" fmla="*/ 5980883 h 5980883"/>
              <a:gd name="connsiteX4-55" fmla="*/ 0 w 2359305"/>
              <a:gd name="connsiteY4-56" fmla="*/ 5980883 h 5980883"/>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2359305" h="5980883">
                <a:moveTo>
                  <a:pt x="0" y="5980883"/>
                </a:moveTo>
                <a:lnTo>
                  <a:pt x="1251176" y="0"/>
                </a:lnTo>
                <a:cubicBezTo>
                  <a:pt x="1288825" y="165674"/>
                  <a:pt x="1509285" y="-74048"/>
                  <a:pt x="1546934" y="91626"/>
                </a:cubicBezTo>
                <a:lnTo>
                  <a:pt x="2359305" y="5980883"/>
                </a:lnTo>
                <a:lnTo>
                  <a:pt x="0" y="5980883"/>
                </a:lnTo>
                <a:close/>
              </a:path>
            </a:pathLst>
          </a:custGeom>
          <a:gradFill>
            <a:gsLst>
              <a:gs pos="10000">
                <a:srgbClr val="9A3E7E"/>
              </a:gs>
              <a:gs pos="77000">
                <a:schemeClr val="bg1">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Isosceles Triangle 21"/>
          <p:cNvSpPr/>
          <p:nvPr/>
        </p:nvSpPr>
        <p:spPr>
          <a:xfrm>
            <a:off x="5189241" y="658030"/>
            <a:ext cx="1977006" cy="5325531"/>
          </a:xfrm>
          <a:custGeom>
            <a:avLst/>
            <a:gdLst>
              <a:gd name="connsiteX0" fmla="*/ 0 w 1977006"/>
              <a:gd name="connsiteY0" fmla="*/ 7160512 h 7160512"/>
              <a:gd name="connsiteX1" fmla="*/ 988503 w 1977006"/>
              <a:gd name="connsiteY1" fmla="*/ 0 h 7160512"/>
              <a:gd name="connsiteX2" fmla="*/ 1977006 w 1977006"/>
              <a:gd name="connsiteY2" fmla="*/ 7160512 h 7160512"/>
              <a:gd name="connsiteX3" fmla="*/ 0 w 1977006"/>
              <a:gd name="connsiteY3" fmla="*/ 7160512 h 7160512"/>
              <a:gd name="connsiteX0-1" fmla="*/ 0 w 1977006"/>
              <a:gd name="connsiteY0-2" fmla="*/ 5320423 h 5320423"/>
              <a:gd name="connsiteX1-3" fmla="*/ 819170 w 1977006"/>
              <a:gd name="connsiteY1-4" fmla="*/ 0 h 5320423"/>
              <a:gd name="connsiteX2-5" fmla="*/ 1977006 w 1977006"/>
              <a:gd name="connsiteY2-6" fmla="*/ 5320423 h 5320423"/>
              <a:gd name="connsiteX3-7" fmla="*/ 0 w 1977006"/>
              <a:gd name="connsiteY3-8" fmla="*/ 5320423 h 5320423"/>
              <a:gd name="connsiteX0-9" fmla="*/ 0 w 1977006"/>
              <a:gd name="connsiteY0-10" fmla="*/ 5325531 h 5325531"/>
              <a:gd name="connsiteX1-11" fmla="*/ 819170 w 1977006"/>
              <a:gd name="connsiteY1-12" fmla="*/ 5108 h 5325531"/>
              <a:gd name="connsiteX2-13" fmla="*/ 1095022 w 1977006"/>
              <a:gd name="connsiteY2-14" fmla="*/ 46301 h 5325531"/>
              <a:gd name="connsiteX3-15" fmla="*/ 1977006 w 1977006"/>
              <a:gd name="connsiteY3-16" fmla="*/ 5325531 h 5325531"/>
              <a:gd name="connsiteX4" fmla="*/ 0 w 1977006"/>
              <a:gd name="connsiteY4" fmla="*/ 5325531 h 5325531"/>
              <a:gd name="connsiteX0-17" fmla="*/ 0 w 1977006"/>
              <a:gd name="connsiteY0-18" fmla="*/ 5325531 h 5325531"/>
              <a:gd name="connsiteX1-19" fmla="*/ 819170 w 1977006"/>
              <a:gd name="connsiteY1-20" fmla="*/ 5108 h 5325531"/>
              <a:gd name="connsiteX2-21" fmla="*/ 1095022 w 1977006"/>
              <a:gd name="connsiteY2-22" fmla="*/ 46301 h 5325531"/>
              <a:gd name="connsiteX3-23" fmla="*/ 1977006 w 1977006"/>
              <a:gd name="connsiteY3-24" fmla="*/ 5325531 h 5325531"/>
              <a:gd name="connsiteX4-25" fmla="*/ 0 w 1977006"/>
              <a:gd name="connsiteY4-26" fmla="*/ 5325531 h 5325531"/>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1977006" h="5325531">
                <a:moveTo>
                  <a:pt x="0" y="5325531"/>
                </a:moveTo>
                <a:lnTo>
                  <a:pt x="819170" y="5108"/>
                </a:lnTo>
                <a:cubicBezTo>
                  <a:pt x="847150" y="146780"/>
                  <a:pt x="1067042" y="-95371"/>
                  <a:pt x="1095022" y="46301"/>
                </a:cubicBezTo>
                <a:lnTo>
                  <a:pt x="1977006" y="5325531"/>
                </a:lnTo>
                <a:lnTo>
                  <a:pt x="0" y="5325531"/>
                </a:lnTo>
                <a:close/>
              </a:path>
            </a:pathLst>
          </a:custGeom>
          <a:gradFill>
            <a:gsLst>
              <a:gs pos="10000">
                <a:srgbClr val="9A3E7E"/>
              </a:gs>
              <a:gs pos="77000">
                <a:schemeClr val="bg1">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Picture 25" descr="A picture containing night sky&#10;&#10;Description automatically generated"/>
          <p:cNvPicPr>
            <a:picLocks noChangeAspect="1"/>
          </p:cNvPicPr>
          <p:nvPr/>
        </p:nvPicPr>
        <p:blipFill rotWithShape="1">
          <a:blip r:embed="rId4" cstate="print">
            <a:extLst>
              <a:ext uri="{28A0092B-C50C-407E-A947-70E740481C1C}">
                <a14:useLocalDpi xmlns:a14="http://schemas.microsoft.com/office/drawing/2010/main" val="0"/>
              </a:ext>
            </a:extLst>
          </a:blip>
          <a:srcRect l="46065" r="46974" b="42467"/>
          <a:stretch>
            <a:fillRect/>
          </a:stretch>
        </p:blipFill>
        <p:spPr>
          <a:xfrm>
            <a:off x="5863734" y="205588"/>
            <a:ext cx="590158" cy="694431"/>
          </a:xfrm>
          <a:prstGeom prst="rect">
            <a:avLst/>
          </a:prstGeom>
        </p:spPr>
      </p:pic>
      <p:sp>
        <p:nvSpPr>
          <p:cNvPr id="23" name="Isosceles Triangle 22"/>
          <p:cNvSpPr/>
          <p:nvPr/>
        </p:nvSpPr>
        <p:spPr>
          <a:xfrm rot="1097091">
            <a:off x="7946380" y="704380"/>
            <a:ext cx="1826472" cy="5580780"/>
          </a:xfrm>
          <a:custGeom>
            <a:avLst/>
            <a:gdLst>
              <a:gd name="connsiteX0" fmla="*/ 0 w 1826472"/>
              <a:gd name="connsiteY0" fmla="*/ 6642758 h 6642758"/>
              <a:gd name="connsiteX1" fmla="*/ 402463 w 1826472"/>
              <a:gd name="connsiteY1" fmla="*/ 0 h 6642758"/>
              <a:gd name="connsiteX2" fmla="*/ 1826472 w 1826472"/>
              <a:gd name="connsiteY2" fmla="*/ 6642758 h 6642758"/>
              <a:gd name="connsiteX3" fmla="*/ 0 w 1826472"/>
              <a:gd name="connsiteY3" fmla="*/ 6642758 h 6642758"/>
              <a:gd name="connsiteX0-1" fmla="*/ 0 w 1826472"/>
              <a:gd name="connsiteY0-2" fmla="*/ 5536198 h 5536198"/>
              <a:gd name="connsiteX1-3" fmla="*/ 363864 w 1826472"/>
              <a:gd name="connsiteY1-4" fmla="*/ 0 h 5536198"/>
              <a:gd name="connsiteX2-5" fmla="*/ 1826472 w 1826472"/>
              <a:gd name="connsiteY2-6" fmla="*/ 5536198 h 5536198"/>
              <a:gd name="connsiteX3-7" fmla="*/ 0 w 1826472"/>
              <a:gd name="connsiteY3-8" fmla="*/ 5536198 h 5536198"/>
              <a:gd name="connsiteX0-9" fmla="*/ 0 w 1826472"/>
              <a:gd name="connsiteY0-10" fmla="*/ 5580780 h 5580780"/>
              <a:gd name="connsiteX1-11" fmla="*/ 363864 w 1826472"/>
              <a:gd name="connsiteY1-12" fmla="*/ 44582 h 5580780"/>
              <a:gd name="connsiteX2-13" fmla="*/ 624125 w 1826472"/>
              <a:gd name="connsiteY2-14" fmla="*/ 26087 h 5580780"/>
              <a:gd name="connsiteX3-15" fmla="*/ 1826472 w 1826472"/>
              <a:gd name="connsiteY3-16" fmla="*/ 5580780 h 5580780"/>
              <a:gd name="connsiteX4" fmla="*/ 0 w 1826472"/>
              <a:gd name="connsiteY4" fmla="*/ 5580780 h 5580780"/>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1826472" h="5580780">
                <a:moveTo>
                  <a:pt x="0" y="5580780"/>
                </a:moveTo>
                <a:lnTo>
                  <a:pt x="363864" y="44582"/>
                </a:lnTo>
                <a:cubicBezTo>
                  <a:pt x="389659" y="141784"/>
                  <a:pt x="598330" y="-71115"/>
                  <a:pt x="624125" y="26087"/>
                </a:cubicBezTo>
                <a:lnTo>
                  <a:pt x="1826472" y="5580780"/>
                </a:lnTo>
                <a:lnTo>
                  <a:pt x="0" y="5580780"/>
                </a:lnTo>
                <a:close/>
              </a:path>
            </a:pathLst>
          </a:custGeom>
          <a:gradFill>
            <a:gsLst>
              <a:gs pos="10000">
                <a:srgbClr val="9A3E7E"/>
              </a:gs>
              <a:gs pos="77000">
                <a:schemeClr val="bg1">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Isosceles Triangle 15"/>
          <p:cNvSpPr/>
          <p:nvPr/>
        </p:nvSpPr>
        <p:spPr>
          <a:xfrm rot="20269675">
            <a:off x="1406185" y="221293"/>
            <a:ext cx="2359305" cy="5844041"/>
          </a:xfrm>
          <a:custGeom>
            <a:avLst/>
            <a:gdLst>
              <a:gd name="connsiteX0" fmla="*/ 0 w 2359305"/>
              <a:gd name="connsiteY0" fmla="*/ 7160512 h 7160512"/>
              <a:gd name="connsiteX1" fmla="*/ 1179653 w 2359305"/>
              <a:gd name="connsiteY1" fmla="*/ 0 h 7160512"/>
              <a:gd name="connsiteX2" fmla="*/ 2359305 w 2359305"/>
              <a:gd name="connsiteY2" fmla="*/ 7160512 h 7160512"/>
              <a:gd name="connsiteX3" fmla="*/ 0 w 2359305"/>
              <a:gd name="connsiteY3" fmla="*/ 7160512 h 7160512"/>
              <a:gd name="connsiteX0-1" fmla="*/ 0 w 2359305"/>
              <a:gd name="connsiteY0-2" fmla="*/ 5986224 h 5986224"/>
              <a:gd name="connsiteX1-3" fmla="*/ 936342 w 2359305"/>
              <a:gd name="connsiteY1-4" fmla="*/ 0 h 5986224"/>
              <a:gd name="connsiteX2-5" fmla="*/ 2359305 w 2359305"/>
              <a:gd name="connsiteY2-6" fmla="*/ 5986224 h 5986224"/>
              <a:gd name="connsiteX3-7" fmla="*/ 0 w 2359305"/>
              <a:gd name="connsiteY3-8" fmla="*/ 5986224 h 5986224"/>
              <a:gd name="connsiteX0-9" fmla="*/ 0 w 2359305"/>
              <a:gd name="connsiteY0-10" fmla="*/ 5986224 h 5986224"/>
              <a:gd name="connsiteX1-11" fmla="*/ 936342 w 2359305"/>
              <a:gd name="connsiteY1-12" fmla="*/ 0 h 5986224"/>
              <a:gd name="connsiteX2-13" fmla="*/ 1294363 w 2359305"/>
              <a:gd name="connsiteY2-14" fmla="*/ 119780 h 5986224"/>
              <a:gd name="connsiteX3-15" fmla="*/ 2359305 w 2359305"/>
              <a:gd name="connsiteY3-16" fmla="*/ 5986224 h 5986224"/>
              <a:gd name="connsiteX4" fmla="*/ 0 w 2359305"/>
              <a:gd name="connsiteY4" fmla="*/ 5986224 h 5986224"/>
              <a:gd name="connsiteX0-17" fmla="*/ 0 w 2359305"/>
              <a:gd name="connsiteY0-18" fmla="*/ 6004842 h 6004842"/>
              <a:gd name="connsiteX1-19" fmla="*/ 936342 w 2359305"/>
              <a:gd name="connsiteY1-20" fmla="*/ 18618 h 6004842"/>
              <a:gd name="connsiteX2-21" fmla="*/ 1236292 w 2359305"/>
              <a:gd name="connsiteY2-22" fmla="*/ 52027 h 6004842"/>
              <a:gd name="connsiteX3-23" fmla="*/ 2359305 w 2359305"/>
              <a:gd name="connsiteY3-24" fmla="*/ 6004842 h 6004842"/>
              <a:gd name="connsiteX4-25" fmla="*/ 0 w 2359305"/>
              <a:gd name="connsiteY4-26" fmla="*/ 6004842 h 6004842"/>
              <a:gd name="connsiteX0-27" fmla="*/ 0 w 2359305"/>
              <a:gd name="connsiteY0-28" fmla="*/ 5986224 h 5986224"/>
              <a:gd name="connsiteX1-29" fmla="*/ 936342 w 2359305"/>
              <a:gd name="connsiteY1-30" fmla="*/ 0 h 5986224"/>
              <a:gd name="connsiteX2-31" fmla="*/ 1276794 w 2359305"/>
              <a:gd name="connsiteY2-32" fmla="*/ 56343 h 5986224"/>
              <a:gd name="connsiteX3-33" fmla="*/ 2359305 w 2359305"/>
              <a:gd name="connsiteY3-34" fmla="*/ 5986224 h 5986224"/>
              <a:gd name="connsiteX4-35" fmla="*/ 0 w 2359305"/>
              <a:gd name="connsiteY4-36" fmla="*/ 5986224 h 5986224"/>
              <a:gd name="connsiteX0-37" fmla="*/ 0 w 2359305"/>
              <a:gd name="connsiteY0-38" fmla="*/ 5986224 h 5986224"/>
              <a:gd name="connsiteX1-39" fmla="*/ 936342 w 2359305"/>
              <a:gd name="connsiteY1-40" fmla="*/ 0 h 5986224"/>
              <a:gd name="connsiteX2-41" fmla="*/ 1546934 w 2359305"/>
              <a:gd name="connsiteY2-42" fmla="*/ 96967 h 5986224"/>
              <a:gd name="connsiteX3-43" fmla="*/ 2359305 w 2359305"/>
              <a:gd name="connsiteY3-44" fmla="*/ 5986224 h 5986224"/>
              <a:gd name="connsiteX4-45" fmla="*/ 0 w 2359305"/>
              <a:gd name="connsiteY4-46" fmla="*/ 5986224 h 5986224"/>
              <a:gd name="connsiteX0-47" fmla="*/ 0 w 2359305"/>
              <a:gd name="connsiteY0-48" fmla="*/ 5980883 h 5980883"/>
              <a:gd name="connsiteX1-49" fmla="*/ 1251176 w 2359305"/>
              <a:gd name="connsiteY1-50" fmla="*/ 0 h 5980883"/>
              <a:gd name="connsiteX2-51" fmla="*/ 1546934 w 2359305"/>
              <a:gd name="connsiteY2-52" fmla="*/ 91626 h 5980883"/>
              <a:gd name="connsiteX3-53" fmla="*/ 2359305 w 2359305"/>
              <a:gd name="connsiteY3-54" fmla="*/ 5980883 h 5980883"/>
              <a:gd name="connsiteX4-55" fmla="*/ 0 w 2359305"/>
              <a:gd name="connsiteY4-56" fmla="*/ 5980883 h 5980883"/>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2359305" h="5980883">
                <a:moveTo>
                  <a:pt x="0" y="5980883"/>
                </a:moveTo>
                <a:lnTo>
                  <a:pt x="1251176" y="0"/>
                </a:lnTo>
                <a:cubicBezTo>
                  <a:pt x="1288825" y="165674"/>
                  <a:pt x="1509285" y="-74048"/>
                  <a:pt x="1546934" y="91626"/>
                </a:cubicBezTo>
                <a:lnTo>
                  <a:pt x="2359305" y="5980883"/>
                </a:lnTo>
                <a:lnTo>
                  <a:pt x="0" y="5980883"/>
                </a:lnTo>
                <a:close/>
              </a:path>
            </a:pathLst>
          </a:custGeom>
          <a:gradFill>
            <a:gsLst>
              <a:gs pos="10000">
                <a:srgbClr val="9A3E7E"/>
              </a:gs>
              <a:gs pos="77000">
                <a:schemeClr val="bg1">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picture containing night sky&#10;&#10;Description automatically generated"/>
          <p:cNvPicPr>
            <a:picLocks noChangeAspect="1"/>
          </p:cNvPicPr>
          <p:nvPr/>
        </p:nvPicPr>
        <p:blipFill rotWithShape="1">
          <a:blip r:embed="rId4" cstate="print">
            <a:extLst>
              <a:ext uri="{28A0092B-C50C-407E-A947-70E740481C1C}">
                <a14:useLocalDpi xmlns:a14="http://schemas.microsoft.com/office/drawing/2010/main" val="0"/>
              </a:ext>
            </a:extLst>
          </a:blip>
          <a:srcRect l="4261" r="85073" b="28343"/>
          <a:stretch>
            <a:fillRect/>
          </a:stretch>
        </p:blipFill>
        <p:spPr>
          <a:xfrm rot="593221">
            <a:off x="2359377" y="87253"/>
            <a:ext cx="904299" cy="864901"/>
          </a:xfrm>
          <a:prstGeom prst="rect">
            <a:avLst/>
          </a:prstGeom>
        </p:spPr>
      </p:pic>
      <p:sp>
        <p:nvSpPr>
          <p:cNvPr id="32" name="Isosceles Triangle 15"/>
          <p:cNvSpPr/>
          <p:nvPr/>
        </p:nvSpPr>
        <p:spPr>
          <a:xfrm rot="19383673">
            <a:off x="9627832" y="328000"/>
            <a:ext cx="2359305" cy="5844041"/>
          </a:xfrm>
          <a:custGeom>
            <a:avLst/>
            <a:gdLst>
              <a:gd name="connsiteX0" fmla="*/ 0 w 2359305"/>
              <a:gd name="connsiteY0" fmla="*/ 7160512 h 7160512"/>
              <a:gd name="connsiteX1" fmla="*/ 1179653 w 2359305"/>
              <a:gd name="connsiteY1" fmla="*/ 0 h 7160512"/>
              <a:gd name="connsiteX2" fmla="*/ 2359305 w 2359305"/>
              <a:gd name="connsiteY2" fmla="*/ 7160512 h 7160512"/>
              <a:gd name="connsiteX3" fmla="*/ 0 w 2359305"/>
              <a:gd name="connsiteY3" fmla="*/ 7160512 h 7160512"/>
              <a:gd name="connsiteX0-1" fmla="*/ 0 w 2359305"/>
              <a:gd name="connsiteY0-2" fmla="*/ 5986224 h 5986224"/>
              <a:gd name="connsiteX1-3" fmla="*/ 936342 w 2359305"/>
              <a:gd name="connsiteY1-4" fmla="*/ 0 h 5986224"/>
              <a:gd name="connsiteX2-5" fmla="*/ 2359305 w 2359305"/>
              <a:gd name="connsiteY2-6" fmla="*/ 5986224 h 5986224"/>
              <a:gd name="connsiteX3-7" fmla="*/ 0 w 2359305"/>
              <a:gd name="connsiteY3-8" fmla="*/ 5986224 h 5986224"/>
              <a:gd name="connsiteX0-9" fmla="*/ 0 w 2359305"/>
              <a:gd name="connsiteY0-10" fmla="*/ 5986224 h 5986224"/>
              <a:gd name="connsiteX1-11" fmla="*/ 936342 w 2359305"/>
              <a:gd name="connsiteY1-12" fmla="*/ 0 h 5986224"/>
              <a:gd name="connsiteX2-13" fmla="*/ 1294363 w 2359305"/>
              <a:gd name="connsiteY2-14" fmla="*/ 119780 h 5986224"/>
              <a:gd name="connsiteX3-15" fmla="*/ 2359305 w 2359305"/>
              <a:gd name="connsiteY3-16" fmla="*/ 5986224 h 5986224"/>
              <a:gd name="connsiteX4" fmla="*/ 0 w 2359305"/>
              <a:gd name="connsiteY4" fmla="*/ 5986224 h 5986224"/>
              <a:gd name="connsiteX0-17" fmla="*/ 0 w 2359305"/>
              <a:gd name="connsiteY0-18" fmla="*/ 6004842 h 6004842"/>
              <a:gd name="connsiteX1-19" fmla="*/ 936342 w 2359305"/>
              <a:gd name="connsiteY1-20" fmla="*/ 18618 h 6004842"/>
              <a:gd name="connsiteX2-21" fmla="*/ 1236292 w 2359305"/>
              <a:gd name="connsiteY2-22" fmla="*/ 52027 h 6004842"/>
              <a:gd name="connsiteX3-23" fmla="*/ 2359305 w 2359305"/>
              <a:gd name="connsiteY3-24" fmla="*/ 6004842 h 6004842"/>
              <a:gd name="connsiteX4-25" fmla="*/ 0 w 2359305"/>
              <a:gd name="connsiteY4-26" fmla="*/ 6004842 h 6004842"/>
              <a:gd name="connsiteX0-27" fmla="*/ 0 w 2359305"/>
              <a:gd name="connsiteY0-28" fmla="*/ 5986224 h 5986224"/>
              <a:gd name="connsiteX1-29" fmla="*/ 936342 w 2359305"/>
              <a:gd name="connsiteY1-30" fmla="*/ 0 h 5986224"/>
              <a:gd name="connsiteX2-31" fmla="*/ 1276794 w 2359305"/>
              <a:gd name="connsiteY2-32" fmla="*/ 56343 h 5986224"/>
              <a:gd name="connsiteX3-33" fmla="*/ 2359305 w 2359305"/>
              <a:gd name="connsiteY3-34" fmla="*/ 5986224 h 5986224"/>
              <a:gd name="connsiteX4-35" fmla="*/ 0 w 2359305"/>
              <a:gd name="connsiteY4-36" fmla="*/ 5986224 h 5986224"/>
              <a:gd name="connsiteX0-37" fmla="*/ 0 w 2359305"/>
              <a:gd name="connsiteY0-38" fmla="*/ 5986224 h 5986224"/>
              <a:gd name="connsiteX1-39" fmla="*/ 936342 w 2359305"/>
              <a:gd name="connsiteY1-40" fmla="*/ 0 h 5986224"/>
              <a:gd name="connsiteX2-41" fmla="*/ 1546934 w 2359305"/>
              <a:gd name="connsiteY2-42" fmla="*/ 96967 h 5986224"/>
              <a:gd name="connsiteX3-43" fmla="*/ 2359305 w 2359305"/>
              <a:gd name="connsiteY3-44" fmla="*/ 5986224 h 5986224"/>
              <a:gd name="connsiteX4-45" fmla="*/ 0 w 2359305"/>
              <a:gd name="connsiteY4-46" fmla="*/ 5986224 h 5986224"/>
              <a:gd name="connsiteX0-47" fmla="*/ 0 w 2359305"/>
              <a:gd name="connsiteY0-48" fmla="*/ 5980883 h 5980883"/>
              <a:gd name="connsiteX1-49" fmla="*/ 1251176 w 2359305"/>
              <a:gd name="connsiteY1-50" fmla="*/ 0 h 5980883"/>
              <a:gd name="connsiteX2-51" fmla="*/ 1546934 w 2359305"/>
              <a:gd name="connsiteY2-52" fmla="*/ 91626 h 5980883"/>
              <a:gd name="connsiteX3-53" fmla="*/ 2359305 w 2359305"/>
              <a:gd name="connsiteY3-54" fmla="*/ 5980883 h 5980883"/>
              <a:gd name="connsiteX4-55" fmla="*/ 0 w 2359305"/>
              <a:gd name="connsiteY4-56" fmla="*/ 5980883 h 5980883"/>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2359305" h="5980883">
                <a:moveTo>
                  <a:pt x="0" y="5980883"/>
                </a:moveTo>
                <a:lnTo>
                  <a:pt x="1251176" y="0"/>
                </a:lnTo>
                <a:cubicBezTo>
                  <a:pt x="1288825" y="165674"/>
                  <a:pt x="1509285" y="-74048"/>
                  <a:pt x="1546934" y="91626"/>
                </a:cubicBezTo>
                <a:lnTo>
                  <a:pt x="2359305" y="5980883"/>
                </a:lnTo>
                <a:lnTo>
                  <a:pt x="0" y="5980883"/>
                </a:lnTo>
                <a:close/>
              </a:path>
            </a:pathLst>
          </a:custGeom>
          <a:gradFill>
            <a:gsLst>
              <a:gs pos="10000">
                <a:srgbClr val="9A3E7E"/>
              </a:gs>
              <a:gs pos="77000">
                <a:schemeClr val="bg1">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26" descr="A picture containing night sky&#10;&#10;Description automatically generated"/>
          <p:cNvPicPr>
            <a:picLocks noChangeAspect="1"/>
          </p:cNvPicPr>
          <p:nvPr/>
        </p:nvPicPr>
        <p:blipFill rotWithShape="1">
          <a:blip r:embed="rId4" cstate="print">
            <a:extLst>
              <a:ext uri="{28A0092B-C50C-407E-A947-70E740481C1C}">
                <a14:useLocalDpi xmlns:a14="http://schemas.microsoft.com/office/drawing/2010/main" val="0"/>
              </a:ext>
            </a:extLst>
          </a:blip>
          <a:srcRect l="83747" r="11193"/>
          <a:stretch>
            <a:fillRect/>
          </a:stretch>
        </p:blipFill>
        <p:spPr>
          <a:xfrm>
            <a:off x="9091812" y="195150"/>
            <a:ext cx="428978" cy="1207010"/>
          </a:xfrm>
          <a:prstGeom prst="rect">
            <a:avLst/>
          </a:prstGeom>
        </p:spPr>
      </p:pic>
      <p:pic>
        <p:nvPicPr>
          <p:cNvPr id="5" name="Picture 4"/>
          <p:cNvPicPr>
            <a:picLocks noChangeAspect="1"/>
          </p:cNvPicPr>
          <p:nvPr/>
        </p:nvPicPr>
        <p:blipFill>
          <a:blip r:embed="rId5"/>
          <a:stretch>
            <a:fillRect/>
          </a:stretch>
        </p:blipFill>
        <p:spPr>
          <a:xfrm>
            <a:off x="3100189" y="908499"/>
            <a:ext cx="4986960" cy="1012024"/>
          </a:xfrm>
          <a:prstGeom prst="rect">
            <a:avLst/>
          </a:prstGeom>
        </p:spPr>
      </p:pic>
      <p:pic>
        <p:nvPicPr>
          <p:cNvPr id="8" name="Picture 7"/>
          <p:cNvPicPr>
            <a:picLocks noChangeAspect="1"/>
          </p:cNvPicPr>
          <p:nvPr/>
        </p:nvPicPr>
        <p:blipFill>
          <a:blip r:embed="rId6"/>
          <a:stretch>
            <a:fillRect/>
          </a:stretch>
        </p:blipFill>
        <p:spPr>
          <a:xfrm>
            <a:off x="943679" y="2055701"/>
            <a:ext cx="10114141" cy="4041998"/>
          </a:xfrm>
          <a:prstGeom prst="rect">
            <a:avLst/>
          </a:prstGeom>
        </p:spPr>
      </p:pic>
      <p:sp>
        <p:nvSpPr>
          <p:cNvPr id="2" name="TextBox 1"/>
          <p:cNvSpPr txBox="1"/>
          <p:nvPr/>
        </p:nvSpPr>
        <p:spPr>
          <a:xfrm>
            <a:off x="4061561" y="5726529"/>
            <a:ext cx="4889634" cy="584775"/>
          </a:xfrm>
          <a:prstGeom prst="rect">
            <a:avLst/>
          </a:prstGeom>
          <a:noFill/>
        </p:spPr>
        <p:txBody>
          <a:bodyPr wrap="square" rtlCol="0">
            <a:spAutoFit/>
          </a:bodyPr>
          <a:lstStyle/>
          <a:p>
            <a:pPr algn="ctr"/>
            <a:r>
              <a:rPr lang="en-US" sz="3200" b="1" dirty="0" smtClean="0">
                <a:solidFill>
                  <a:schemeClr val="bg1"/>
                </a:solidFill>
              </a:rPr>
              <a:t>GV: ĐỖ THỊ THU HƯƠNG</a:t>
            </a:r>
            <a:endParaRPr lang="en-US" sz="3200" b="1" dirty="0">
              <a:solidFill>
                <a:schemeClr val="bg1"/>
              </a:solidFill>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2"/>
                                        </p:tgtEl>
                                      </p:cBhvr>
                                    </p:animEffect>
                                    <p:set>
                                      <p:cBhvr>
                                        <p:cTn id="10" dur="1" fill="hold">
                                          <p:stCondLst>
                                            <p:cond delay="499"/>
                                          </p:stCondLst>
                                        </p:cTn>
                                        <p:tgtEl>
                                          <p:spTgt spid="32"/>
                                        </p:tgtEl>
                                        <p:attrNameLst>
                                          <p:attrName>style.visibility</p:attrName>
                                        </p:attrNameLst>
                                      </p:cBhvr>
                                      <p:to>
                                        <p:strVal val="hidden"/>
                                      </p:to>
                                    </p:se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up)">
                                      <p:cBhvr>
                                        <p:cTn id="14" dur="500"/>
                                        <p:tgtEl>
                                          <p:spTgt spid="31"/>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31" grpId="0" animBg="1"/>
      <p:bldP spid="3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DBDF4"/>
        </a:solidFill>
        <a:effectLst/>
      </p:bgPr>
    </p:bg>
    <p:spTree>
      <p:nvGrpSpPr>
        <p:cNvPr id="1" name=""/>
        <p:cNvGrpSpPr/>
        <p:nvPr/>
      </p:nvGrpSpPr>
      <p:grpSpPr>
        <a:xfrm>
          <a:off x="0" y="0"/>
          <a:ext cx="0" cy="0"/>
          <a:chOff x="0" y="0"/>
          <a:chExt cx="0" cy="0"/>
        </a:xfrm>
      </p:grpSpPr>
      <p:pic>
        <p:nvPicPr>
          <p:cNvPr id="82" name="图片 81" descr="D:\资料\图层 2.png图层 2"/>
          <p:cNvPicPr>
            <a:picLocks noChangeAspect="1"/>
          </p:cNvPicPr>
          <p:nvPr/>
        </p:nvPicPr>
        <p:blipFill>
          <a:blip r:embed="rId2"/>
          <a:srcRect/>
          <a:stretch>
            <a:fillRect/>
          </a:stretch>
        </p:blipFill>
        <p:spPr>
          <a:xfrm>
            <a:off x="480060" y="452438"/>
            <a:ext cx="11231245" cy="6031230"/>
          </a:xfrm>
          <a:prstGeom prst="rect">
            <a:avLst/>
          </a:prstGeom>
        </p:spPr>
      </p:pic>
      <p:pic>
        <p:nvPicPr>
          <p:cNvPr id="81" name="图片 174" descr="D:\资料\图片2.png图片2"/>
          <p:cNvPicPr>
            <a:picLocks noChangeAspect="1"/>
          </p:cNvPicPr>
          <p:nvPr/>
        </p:nvPicPr>
        <p:blipFill>
          <a:blip r:embed="rId3"/>
          <a:srcRect/>
          <a:stretch>
            <a:fillRect/>
          </a:stretch>
        </p:blipFill>
        <p:spPr>
          <a:xfrm>
            <a:off x="7632833" y="599720"/>
            <a:ext cx="3250883" cy="5195705"/>
          </a:xfrm>
          <a:prstGeom prst="rect">
            <a:avLst/>
          </a:prstGeom>
        </p:spPr>
      </p:pic>
      <p:pic>
        <p:nvPicPr>
          <p:cNvPr id="2" name="Picture 1"/>
          <p:cNvPicPr>
            <a:picLocks noChangeAspect="1"/>
          </p:cNvPicPr>
          <p:nvPr/>
        </p:nvPicPr>
        <p:blipFill>
          <a:blip r:embed="rId4"/>
          <a:stretch>
            <a:fillRect/>
          </a:stretch>
        </p:blipFill>
        <p:spPr>
          <a:xfrm>
            <a:off x="1709670" y="0"/>
            <a:ext cx="7548604" cy="6858000"/>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barn(inVertical)">
                                      <p:cBhvr>
                                        <p:cTn id="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backgroundRemoval t="0" b="89796" l="0" r="90000"/>
                    </a14:imgEffect>
                  </a14:imgLayer>
                </a14:imgProps>
              </a:ext>
              <a:ext uri="{28A0092B-C50C-407E-A947-70E740481C1C}">
                <a14:useLocalDpi xmlns:a14="http://schemas.microsoft.com/office/drawing/2010/main" val="0"/>
              </a:ext>
            </a:extLst>
          </a:blip>
          <a:stretch>
            <a:fillRect/>
          </a:stretch>
        </p:blipFill>
        <p:spPr>
          <a:xfrm>
            <a:off x="-1975835" y="4773278"/>
            <a:ext cx="6885214" cy="4105935"/>
          </a:xfrm>
          <a:prstGeom prst="rect">
            <a:avLst/>
          </a:prstGeom>
        </p:spPr>
      </p:pic>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backgroundRemoval t="0" b="89796" l="0" r="90000"/>
                    </a14:imgEffect>
                  </a14:imgLayer>
                </a14:imgProps>
              </a:ext>
              <a:ext uri="{28A0092B-C50C-407E-A947-70E740481C1C}">
                <a14:useLocalDpi xmlns:a14="http://schemas.microsoft.com/office/drawing/2010/main" val="0"/>
              </a:ext>
            </a:extLst>
          </a:blip>
          <a:stretch>
            <a:fillRect/>
          </a:stretch>
        </p:blipFill>
        <p:spPr>
          <a:xfrm rot="488019" flipH="1">
            <a:off x="7741384" y="4423823"/>
            <a:ext cx="5630687" cy="4105935"/>
          </a:xfrm>
          <a:prstGeom prst="rect">
            <a:avLst/>
          </a:prstGeom>
        </p:spPr>
      </p:pic>
      <p:grpSp>
        <p:nvGrpSpPr>
          <p:cNvPr id="42" name="Group 41"/>
          <p:cNvGrpSpPr/>
          <p:nvPr/>
        </p:nvGrpSpPr>
        <p:grpSpPr>
          <a:xfrm>
            <a:off x="7892596" y="5927440"/>
            <a:ext cx="1299385" cy="1034291"/>
            <a:chOff x="7874128" y="5679058"/>
            <a:chExt cx="1557892" cy="1276763"/>
          </a:xfrm>
        </p:grpSpPr>
        <p:pic>
          <p:nvPicPr>
            <p:cNvPr id="43" name="Picture 42"/>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7896483" y="5679058"/>
              <a:ext cx="1535537" cy="1276763"/>
            </a:xfrm>
            <a:prstGeom prst="rect">
              <a:avLst/>
            </a:prstGeom>
          </p:spPr>
        </p:pic>
        <p:pic>
          <p:nvPicPr>
            <p:cNvPr id="44" name="Picture 43"/>
            <p:cNvPicPr>
              <a:picLocks noChangeAspect="1"/>
            </p:cNvPicPr>
            <p:nvPr/>
          </p:nvPicPr>
          <p:blipFill>
            <a:blip r:embed="rId10" cstate="print">
              <a:extLst>
                <a:ext uri="{BEBA8EAE-BF5A-486C-A8C5-ECC9F3942E4B}">
                  <a14:imgProps xmlns:a14="http://schemas.microsoft.com/office/drawing/2010/main">
                    <a14:imgLayer r:embed="rId11">
                      <a14:imgEffect>
                        <a14:backgroundRemoval t="6429" b="90000" l="0" r="99349">
                          <a14:backgroundMark x1="26221" y1="16429" x2="38925" y2="15000"/>
                          <a14:backgroundMark x1="24756" y1="16429" x2="26384" y2="16429"/>
                          <a14:backgroundMark x1="52606" y1="13571" x2="57980" y2="14286"/>
                          <a14:backgroundMark x1="53583" y1="15714" x2="50163" y2="15000"/>
                          <a14:backgroundMark x1="62052" y1="13571" x2="70195" y2="11429"/>
                          <a14:backgroundMark x1="82573" y1="8571" x2="85505" y2="8571"/>
                          <a14:backgroundMark x1="92182" y1="8571" x2="95440" y2="19286"/>
                          <a14:backgroundMark x1="92182" y1="7143" x2="86808" y2="7857"/>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874128" y="5879525"/>
              <a:ext cx="1518774" cy="292255"/>
            </a:xfrm>
            <a:prstGeom prst="rect">
              <a:avLst/>
            </a:prstGeom>
          </p:spPr>
        </p:pic>
      </p:grpSp>
      <p:grpSp>
        <p:nvGrpSpPr>
          <p:cNvPr id="45" name="Group 44"/>
          <p:cNvGrpSpPr/>
          <p:nvPr/>
        </p:nvGrpSpPr>
        <p:grpSpPr>
          <a:xfrm>
            <a:off x="6737930" y="5959646"/>
            <a:ext cx="1282103" cy="1034291"/>
            <a:chOff x="6482861" y="5717172"/>
            <a:chExt cx="1537172" cy="1276763"/>
          </a:xfrm>
        </p:grpSpPr>
        <p:pic>
          <p:nvPicPr>
            <p:cNvPr id="54" name="Picture 53"/>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6482861" y="5717172"/>
              <a:ext cx="1535537" cy="1276763"/>
            </a:xfrm>
            <a:prstGeom prst="rect">
              <a:avLst/>
            </a:prstGeom>
          </p:spPr>
        </p:pic>
        <p:pic>
          <p:nvPicPr>
            <p:cNvPr id="55" name="Picture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01259" y="5904615"/>
              <a:ext cx="1518774" cy="292255"/>
            </a:xfrm>
            <a:prstGeom prst="rect">
              <a:avLst/>
            </a:prstGeom>
          </p:spPr>
        </p:pic>
      </p:grpSp>
      <p:grpSp>
        <p:nvGrpSpPr>
          <p:cNvPr id="60" name="Group 59"/>
          <p:cNvGrpSpPr/>
          <p:nvPr/>
        </p:nvGrpSpPr>
        <p:grpSpPr>
          <a:xfrm>
            <a:off x="5590665" y="5927714"/>
            <a:ext cx="1286894" cy="1034291"/>
            <a:chOff x="5109357" y="5685240"/>
            <a:chExt cx="1542917" cy="1276763"/>
          </a:xfrm>
        </p:grpSpPr>
        <p:pic>
          <p:nvPicPr>
            <p:cNvPr id="66" name="Picture 65"/>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5116737" y="5685240"/>
              <a:ext cx="1535537" cy="1276763"/>
            </a:xfrm>
            <a:prstGeom prst="rect">
              <a:avLst/>
            </a:prstGeom>
          </p:spPr>
        </p:pic>
        <p:pic>
          <p:nvPicPr>
            <p:cNvPr id="67" name="Picture 6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09357" y="5925926"/>
              <a:ext cx="1518774" cy="292255"/>
            </a:xfrm>
            <a:prstGeom prst="rect">
              <a:avLst/>
            </a:prstGeom>
          </p:spPr>
        </p:pic>
      </p:grpSp>
      <p:grpSp>
        <p:nvGrpSpPr>
          <p:cNvPr id="68" name="Group 67"/>
          <p:cNvGrpSpPr/>
          <p:nvPr/>
        </p:nvGrpSpPr>
        <p:grpSpPr>
          <a:xfrm>
            <a:off x="4428684" y="5949335"/>
            <a:ext cx="1282898" cy="1034291"/>
            <a:chOff x="3709629" y="5706861"/>
            <a:chExt cx="1538126" cy="1276763"/>
          </a:xfrm>
        </p:grpSpPr>
        <p:pic>
          <p:nvPicPr>
            <p:cNvPr id="69" name="Picture 68"/>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712218" y="5706861"/>
              <a:ext cx="1535537" cy="1276763"/>
            </a:xfrm>
            <a:prstGeom prst="rect">
              <a:avLst/>
            </a:prstGeom>
          </p:spPr>
        </p:pic>
        <p:pic>
          <p:nvPicPr>
            <p:cNvPr id="70" name="Picture 6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9629" y="5939896"/>
              <a:ext cx="1518774" cy="292255"/>
            </a:xfrm>
            <a:prstGeom prst="rect">
              <a:avLst/>
            </a:prstGeom>
          </p:spPr>
        </p:pic>
      </p:grpSp>
      <p:grpSp>
        <p:nvGrpSpPr>
          <p:cNvPr id="71" name="Group 70"/>
          <p:cNvGrpSpPr/>
          <p:nvPr/>
        </p:nvGrpSpPr>
        <p:grpSpPr>
          <a:xfrm>
            <a:off x="3119243" y="5949334"/>
            <a:ext cx="1401866" cy="1034291"/>
            <a:chOff x="2151235" y="5706860"/>
            <a:chExt cx="1680762" cy="1276763"/>
          </a:xfrm>
        </p:grpSpPr>
        <p:pic>
          <p:nvPicPr>
            <p:cNvPr id="72" name="Picture 71"/>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151235" y="5706860"/>
              <a:ext cx="1680762" cy="1276763"/>
            </a:xfrm>
            <a:prstGeom prst="rect">
              <a:avLst/>
            </a:prstGeom>
          </p:spPr>
        </p:pic>
        <p:pic>
          <p:nvPicPr>
            <p:cNvPr id="73" name="Picture 72"/>
            <p:cNvPicPr>
              <a:picLocks noChangeAspect="1"/>
            </p:cNvPicPr>
            <p:nvPr/>
          </p:nvPicPr>
          <p:blipFill>
            <a:blip r:embed="rId12" cstate="print">
              <a:extLst>
                <a:ext uri="{BEBA8EAE-BF5A-486C-A8C5-ECC9F3942E4B}">
                  <a14:imgProps xmlns:a14="http://schemas.microsoft.com/office/drawing/2010/main">
                    <a14:imgLayer r:embed="rId13">
                      <a14:imgEffect>
                        <a14:backgroundRemoval t="6429" b="90000" l="0" r="99349">
                          <a14:backgroundMark x1="26221" y1="16429" x2="38925" y2="15000"/>
                          <a14:backgroundMark x1="24756" y1="16429" x2="26384" y2="16429"/>
                          <a14:backgroundMark x1="52606" y1="13571" x2="57980" y2="14286"/>
                          <a14:backgroundMark x1="53583" y1="15714" x2="50163" y2="15000"/>
                          <a14:backgroundMark x1="62052" y1="13571" x2="70195" y2="11429"/>
                          <a14:backgroundMark x1="82573" y1="8571" x2="85505" y2="8571"/>
                          <a14:backgroundMark x1="92182" y1="8571" x2="95440" y2="19286"/>
                          <a14:backgroundMark x1="92182" y1="7143" x2="86808" y2="7857"/>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51235" y="5954111"/>
              <a:ext cx="1680762" cy="292255"/>
            </a:xfrm>
            <a:prstGeom prst="rect">
              <a:avLst/>
            </a:prstGeom>
          </p:spPr>
        </p:pic>
      </p:grpSp>
      <p:pic>
        <p:nvPicPr>
          <p:cNvPr id="74" name="Picture 7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49097" y="5080156"/>
            <a:ext cx="1121321" cy="1121321"/>
          </a:xfrm>
          <a:prstGeom prst="rect">
            <a:avLst/>
          </a:prstGeom>
        </p:spPr>
      </p:pic>
      <p:pic>
        <p:nvPicPr>
          <p:cNvPr id="2" name="Picture 1"/>
          <p:cNvPicPr>
            <a:picLocks noChangeAspect="1"/>
          </p:cNvPicPr>
          <p:nvPr/>
        </p:nvPicPr>
        <p:blipFill>
          <a:blip r:embed="rId15" cstate="print">
            <a:extLst>
              <a:ext uri="{BEBA8EAE-BF5A-486C-A8C5-ECC9F3942E4B}">
                <a14:imgProps xmlns:a14="http://schemas.microsoft.com/office/drawing/2010/main">
                  <a14:imgLayer r:embed="rId16">
                    <a14:imgEffect>
                      <a14:backgroundRemoval t="9434" b="100000" l="0" r="1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rot="10800000">
            <a:off x="2602698" y="-46853"/>
            <a:ext cx="6986607" cy="4499336"/>
          </a:xfrm>
          <a:prstGeom prst="rect">
            <a:avLst/>
          </a:prstGeom>
        </p:spPr>
      </p:pic>
      <p:sp>
        <p:nvSpPr>
          <p:cNvPr id="3" name="TextBox 2"/>
          <p:cNvSpPr txBox="1"/>
          <p:nvPr/>
        </p:nvSpPr>
        <p:spPr>
          <a:xfrm>
            <a:off x="3490688" y="817907"/>
            <a:ext cx="505587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CHẮP CÁNH ƯỚC MƠ</a:t>
            </a:r>
          </a:p>
        </p:txBody>
      </p:sp>
      <p:pic>
        <p:nvPicPr>
          <p:cNvPr id="33" name="Picture 32" descr="C:\Users\ADMIN\Desktop\Tai nguyen thiet ke tro choi\Angry birds epic birds\1505573783630 (2).png">
            <a:hlinkClick r:id="rId17" action="ppaction://hlinksldjump"/>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612235" y="2353411"/>
            <a:ext cx="1152193" cy="7009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064621" y="5190877"/>
            <a:ext cx="586883" cy="958023"/>
          </a:xfrm>
          <a:prstGeom prst="rect">
            <a:avLst/>
          </a:prstGeom>
        </p:spPr>
      </p:pic>
      <p:pic>
        <p:nvPicPr>
          <p:cNvPr id="6" name="Picture 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flipH="1">
            <a:off x="2451436" y="5300870"/>
            <a:ext cx="680911" cy="955619"/>
          </a:xfrm>
          <a:prstGeom prst="rect">
            <a:avLst/>
          </a:prstGeom>
        </p:spPr>
      </p:pic>
      <p:pic>
        <p:nvPicPr>
          <p:cNvPr id="10" name="TiengKhenTayBa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2426548" y="2938670"/>
            <a:ext cx="609600" cy="6096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47"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1000"/>
                                        <p:tgtEl>
                                          <p:spTgt spid="3"/>
                                        </p:tgtEl>
                                      </p:cBhvr>
                                    </p:animEffect>
                                    <p:anim calcmode="lin" valueType="num">
                                      <p:cBhvr>
                                        <p:cTn id="10" dur="1000" fill="hold"/>
                                        <p:tgtEl>
                                          <p:spTgt spid="3"/>
                                        </p:tgtEl>
                                        <p:attrNameLst>
                                          <p:attrName>ppt_x</p:attrName>
                                        </p:attrNameLst>
                                      </p:cBhvr>
                                      <p:tavLst>
                                        <p:tav tm="0">
                                          <p:val>
                                            <p:strVal val="#ppt_x"/>
                                          </p:val>
                                        </p:tav>
                                        <p:tav tm="100000">
                                          <p:val>
                                            <p:strVal val="#ppt_x"/>
                                          </p:val>
                                        </p:tav>
                                      </p:tavLst>
                                    </p:anim>
                                    <p:anim calcmode="lin" valueType="num">
                                      <p:cBhvr>
                                        <p:cTn id="11" dur="1000" fill="hold"/>
                                        <p:tgtEl>
                                          <p:spTgt spid="3"/>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10" presetClass="entr" presetSubtype="0"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4200" numSld="2">
                <p:cTn id="21" repeatCount="indefinite" fill="hold" display="0">
                  <p:stCondLst>
                    <p:cond delay="indefinite"/>
                  </p:stCondLst>
                  <p:endCondLst>
                    <p:cond evt="onStopAudio" delay="0">
                      <p:tgtEl>
                        <p:sldTgt/>
                      </p:tgtEl>
                    </p:cond>
                  </p:endCondLst>
                </p:cTn>
                <p:tgtEl>
                  <p:spTgt spid="10"/>
                </p:tgtEl>
              </p:cMediaNode>
            </p:audio>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5"/>
            <a:ext cx="12192000" cy="6854653"/>
          </a:xfrm>
          <a:prstGeom prst="rect">
            <a:avLst/>
          </a:prstGeom>
        </p:spPr>
      </p:pic>
      <p:pic>
        <p:nvPicPr>
          <p:cNvPr id="26"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12703" y="452812"/>
            <a:ext cx="8752115" cy="575816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609033" y="1702780"/>
            <a:ext cx="6959453"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Một</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trận</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lũ</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lớn</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đã</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cuốn</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mất</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cây</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cầu</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gỗ</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nên</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các</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bạn</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nhỏ</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không</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thể</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đến</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trường</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Các</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em</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hãy</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giúp</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bác</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thợ</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mộc</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tốt</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bụng</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xây</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một</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cây</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cầu</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mới</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bằng</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cách</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trả</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lời</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đúng</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các</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câu</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hỏi</a:t>
            </a:r>
            <a:r>
              <a:rPr kumimoji="0" lang="en-US"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0" b="89796" l="0" r="90000"/>
                    </a14:imgEffect>
                  </a14:imgLayer>
                </a14:imgProps>
              </a:ext>
              <a:ext uri="{28A0092B-C50C-407E-A947-70E740481C1C}">
                <a14:useLocalDpi xmlns:a14="http://schemas.microsoft.com/office/drawing/2010/main" val="0"/>
              </a:ext>
            </a:extLst>
          </a:blip>
          <a:stretch>
            <a:fillRect/>
          </a:stretch>
        </p:blipFill>
        <p:spPr>
          <a:xfrm>
            <a:off x="-2426667" y="4054458"/>
            <a:ext cx="8255000" cy="4922795"/>
          </a:xfrm>
          <a:prstGeom prst="rect">
            <a:avLst/>
          </a:prstGeom>
        </p:spPr>
      </p:pic>
      <p:pic>
        <p:nvPicPr>
          <p:cNvPr id="9" name="Picture 8"/>
          <p:cNvPicPr>
            <a:picLocks noChangeAspect="1"/>
          </p:cNvPicPr>
          <p:nvPr/>
        </p:nvPicPr>
        <p:blipFill>
          <a:blip r:embed="rId5">
            <a:extLst>
              <a:ext uri="{BEBA8EAE-BF5A-486C-A8C5-ECC9F3942E4B}">
                <a14:imgProps xmlns:a14="http://schemas.microsoft.com/office/drawing/2010/main">
                  <a14:imgLayer r:embed="rId6">
                    <a14:imgEffect>
                      <a14:backgroundRemoval t="0" b="89796" l="0" r="90000"/>
                    </a14:imgEffect>
                  </a14:imgLayer>
                </a14:imgProps>
              </a:ext>
              <a:ext uri="{28A0092B-C50C-407E-A947-70E740481C1C}">
                <a14:useLocalDpi xmlns:a14="http://schemas.microsoft.com/office/drawing/2010/main" val="0"/>
              </a:ext>
            </a:extLst>
          </a:blip>
          <a:stretch>
            <a:fillRect/>
          </a:stretch>
        </p:blipFill>
        <p:spPr>
          <a:xfrm rot="488019" flipH="1">
            <a:off x="7038439" y="4566952"/>
            <a:ext cx="5941277" cy="4332420"/>
          </a:xfrm>
          <a:prstGeom prst="rect">
            <a:avLst/>
          </a:prstGeom>
        </p:spPr>
      </p:pic>
      <p:pic>
        <p:nvPicPr>
          <p:cNvPr id="61" name="Picture 3" descr="C:\Users\ADMIN\Desktop\Tai nguyen thiet ke tro choi\Bảng gỗ\1.jpg">
            <a:hlinkClick r:id="rId7" action="ppaction://hlinksldjump"/>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628126" y="-28987"/>
            <a:ext cx="826241" cy="844402"/>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C:\Users\ADMIN\Desktop\Tai nguyen thiet ke tro choi\Bảng gỗ\2.jpg">
            <a:hlinkClick r:id="rId10" action="ppaction://hlinksldjump"/>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99115"/>
                    </a14:imgEffect>
                  </a14:imgLayer>
                </a14:imgProps>
              </a:ext>
              <a:ext uri="{28A0092B-C50C-407E-A947-70E740481C1C}">
                <a14:useLocalDpi xmlns:a14="http://schemas.microsoft.com/office/drawing/2010/main" val="0"/>
              </a:ext>
            </a:extLst>
          </a:blip>
          <a:srcRect/>
          <a:stretch>
            <a:fillRect/>
          </a:stretch>
        </p:blipFill>
        <p:spPr bwMode="auto">
          <a:xfrm>
            <a:off x="2473184" y="-3318"/>
            <a:ext cx="781442" cy="83676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5" descr="C:\Users\ADMIN\Desktop\Tai nguyen thiet ke tro choi\Bảng gỗ\3.jpg">
            <a:hlinkClick r:id="rId13" action="ppaction://hlinksldjump"/>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311949" y="-55583"/>
            <a:ext cx="791253" cy="84727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C:\Users\ADMIN\Desktop\Tai nguyen thiet ke tro choi\Bảng gỗ\4.jpg">
            <a:hlinkClick r:id="rId16" action="ppaction://hlinksldjump"/>
          </p:cNvPr>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97521" l="0" r="100000"/>
                    </a14:imgEffect>
                  </a14:imgLayer>
                </a14:imgProps>
              </a:ext>
              <a:ext uri="{28A0092B-C50C-407E-A947-70E740481C1C}">
                <a14:useLocalDpi xmlns:a14="http://schemas.microsoft.com/office/drawing/2010/main" val="0"/>
              </a:ext>
            </a:extLst>
          </a:blip>
          <a:srcRect/>
          <a:stretch>
            <a:fillRect/>
          </a:stretch>
        </p:blipFill>
        <p:spPr bwMode="auto">
          <a:xfrm>
            <a:off x="4137868" y="-15517"/>
            <a:ext cx="753836" cy="8072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Ã¬nh áº£nh cÃ³ liÃªn quan"/>
          <p:cNvPicPr>
            <a:picLocks noChangeAspect="1" noChangeArrowheads="1" noCrop="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66345" y="3936773"/>
            <a:ext cx="9528476" cy="3850331"/>
          </a:xfrm>
          <a:prstGeom prst="rect">
            <a:avLst/>
          </a:prstGeom>
          <a:noFill/>
          <a:extLst>
            <a:ext uri="{909E8E84-426E-40DD-AFC4-6F175D3DCCD1}">
              <a14:hiddenFill xmlns:a14="http://schemas.microsoft.com/office/drawing/2010/main">
                <a:solidFill>
                  <a:srgbClr val="FFFFFF"/>
                </a:solidFill>
              </a14:hiddenFill>
            </a:ext>
          </a:extLst>
        </p:spPr>
      </p:pic>
      <p:sp>
        <p:nvSpPr>
          <p:cNvPr id="37" name="Oval Callout 36"/>
          <p:cNvSpPr/>
          <p:nvPr/>
        </p:nvSpPr>
        <p:spPr>
          <a:xfrm>
            <a:off x="2262586" y="3103326"/>
            <a:ext cx="2348887" cy="1519278"/>
          </a:xfrm>
          <a:prstGeom prst="wedgeEllipseCallout">
            <a:avLst>
              <a:gd name="adj1" fmla="val -29099"/>
              <a:gd name="adj2" fmla="val 7994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err="1">
                <a:ln>
                  <a:noFill/>
                </a:ln>
                <a:solidFill>
                  <a:srgbClr val="009900"/>
                </a:solidFill>
                <a:effectLst/>
                <a:uLnTx/>
                <a:uFillTx/>
                <a:latin typeface="Calibri" panose="020F0502020204030204"/>
                <a:ea typeface="+mn-ea"/>
                <a:cs typeface="+mn-cs"/>
              </a:rPr>
              <a:t>Chúng</a:t>
            </a:r>
            <a:r>
              <a:rPr kumimoji="0" lang="en-US" sz="2000" b="0" i="0" u="none" strike="noStrike" kern="1200" cap="none" spc="0" normalizeH="0" baseline="0" noProof="0" dirty="0">
                <a:ln>
                  <a:noFill/>
                </a:ln>
                <a:solidFill>
                  <a:srgbClr val="009900"/>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009900"/>
                </a:solidFill>
                <a:effectLst/>
                <a:uLnTx/>
                <a:uFillTx/>
                <a:latin typeface="Calibri" panose="020F0502020204030204"/>
                <a:ea typeface="+mn-ea"/>
                <a:cs typeface="+mn-cs"/>
              </a:rPr>
              <a:t>cháu</a:t>
            </a:r>
            <a:r>
              <a:rPr kumimoji="0" lang="en-US" sz="2000" b="0" i="0" u="none" strike="noStrike" kern="1200" cap="none" spc="0" normalizeH="0" baseline="0" noProof="0" dirty="0">
                <a:ln>
                  <a:noFill/>
                </a:ln>
                <a:solidFill>
                  <a:srgbClr val="009900"/>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009900"/>
                </a:solidFill>
                <a:effectLst/>
                <a:uLnTx/>
                <a:uFillTx/>
                <a:latin typeface="Calibri" panose="020F0502020204030204"/>
                <a:ea typeface="+mn-ea"/>
                <a:cs typeface="+mn-cs"/>
              </a:rPr>
              <a:t>cảm</a:t>
            </a:r>
            <a:r>
              <a:rPr kumimoji="0" lang="en-US" sz="2000" b="0" i="0" u="none" strike="noStrike" kern="1200" cap="none" spc="0" normalizeH="0" baseline="0" noProof="0" dirty="0">
                <a:ln>
                  <a:noFill/>
                </a:ln>
                <a:solidFill>
                  <a:srgbClr val="009900"/>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009900"/>
                </a:solidFill>
                <a:effectLst/>
                <a:uLnTx/>
                <a:uFillTx/>
                <a:latin typeface="Calibri" panose="020F0502020204030204"/>
                <a:ea typeface="+mn-ea"/>
                <a:cs typeface="+mn-cs"/>
              </a:rPr>
              <a:t>ơn</a:t>
            </a:r>
            <a:r>
              <a:rPr kumimoji="0" lang="en-US" sz="2000" b="0" i="0" u="none" strike="noStrike" kern="1200" cap="none" spc="0" normalizeH="0" baseline="0" noProof="0" dirty="0">
                <a:ln>
                  <a:noFill/>
                </a:ln>
                <a:solidFill>
                  <a:srgbClr val="009900"/>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009900"/>
                </a:solidFill>
                <a:effectLst/>
                <a:uLnTx/>
                <a:uFillTx/>
                <a:latin typeface="Calibri" panose="020F0502020204030204"/>
                <a:ea typeface="+mn-ea"/>
                <a:cs typeface="+mn-cs"/>
              </a:rPr>
              <a:t>bác</a:t>
            </a:r>
            <a:r>
              <a:rPr kumimoji="0" lang="en-US" sz="2000" b="0" i="0" u="none" strike="noStrike" kern="1200" cap="none" spc="0" normalizeH="0" baseline="0" noProof="0" dirty="0">
                <a:ln>
                  <a:noFill/>
                </a:ln>
                <a:solidFill>
                  <a:srgbClr val="009900"/>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009900"/>
                </a:solidFill>
                <a:effectLst/>
                <a:uLnTx/>
                <a:uFillTx/>
                <a:latin typeface="Calibri" panose="020F0502020204030204"/>
                <a:ea typeface="+mn-ea"/>
                <a:cs typeface="+mn-cs"/>
              </a:rPr>
              <a:t>rất</a:t>
            </a:r>
            <a:r>
              <a:rPr kumimoji="0" lang="en-US" sz="2000" b="0" i="0" u="none" strike="noStrike" kern="1200" cap="none" spc="0" normalizeH="0" baseline="0" noProof="0" dirty="0">
                <a:ln>
                  <a:noFill/>
                </a:ln>
                <a:solidFill>
                  <a:srgbClr val="009900"/>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009900"/>
                </a:solidFill>
                <a:effectLst/>
                <a:uLnTx/>
                <a:uFillTx/>
                <a:latin typeface="Calibri" panose="020F0502020204030204"/>
                <a:ea typeface="+mn-ea"/>
                <a:cs typeface="+mn-cs"/>
              </a:rPr>
              <a:t>nhiều</a:t>
            </a:r>
            <a:r>
              <a:rPr kumimoji="0" lang="en-US" sz="2000" b="0" i="0" u="none" strike="noStrike" kern="1200" cap="none" spc="0" normalizeH="0" baseline="0" noProof="0" dirty="0">
                <a:ln>
                  <a:noFill/>
                </a:ln>
                <a:solidFill>
                  <a:srgbClr val="009900"/>
                </a:solidFill>
                <a:effectLst/>
                <a:uLnTx/>
                <a:uFillTx/>
                <a:latin typeface="Calibri" panose="020F0502020204030204"/>
                <a:ea typeface="+mn-ea"/>
                <a:cs typeface="+mn-cs"/>
              </a:rPr>
              <a:t>!</a:t>
            </a:r>
          </a:p>
        </p:txBody>
      </p:sp>
      <p:grpSp>
        <p:nvGrpSpPr>
          <p:cNvPr id="42" name="Group 41"/>
          <p:cNvGrpSpPr/>
          <p:nvPr/>
        </p:nvGrpSpPr>
        <p:grpSpPr>
          <a:xfrm>
            <a:off x="7394203" y="6013444"/>
            <a:ext cx="1371059" cy="931229"/>
            <a:chOff x="7874128" y="5679058"/>
            <a:chExt cx="1557892" cy="1276763"/>
          </a:xfrm>
        </p:grpSpPr>
        <p:pic>
          <p:nvPicPr>
            <p:cNvPr id="43" name="Picture 42"/>
            <p:cNvPicPr>
              <a:picLocks noChangeAspect="1"/>
            </p:cNvPicPr>
            <p:nvPr/>
          </p:nvPicPr>
          <p:blipFill>
            <a:blip r:embed="rId20" cstate="print">
              <a:extLst>
                <a:ext uri="{BEBA8EAE-BF5A-486C-A8C5-ECC9F3942E4B}">
                  <a14:imgProps xmlns:a14="http://schemas.microsoft.com/office/drawing/2010/main">
                    <a14:imgLayer r:embed="rId21">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7896483" y="5679058"/>
              <a:ext cx="1535537" cy="1276763"/>
            </a:xfrm>
            <a:prstGeom prst="rect">
              <a:avLst/>
            </a:prstGeom>
          </p:spPr>
        </p:pic>
        <p:pic>
          <p:nvPicPr>
            <p:cNvPr id="44" name="Picture 4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874128" y="5879525"/>
              <a:ext cx="1518774" cy="292255"/>
            </a:xfrm>
            <a:prstGeom prst="rect">
              <a:avLst/>
            </a:prstGeom>
          </p:spPr>
        </p:pic>
      </p:grpSp>
      <p:grpSp>
        <p:nvGrpSpPr>
          <p:cNvPr id="45" name="Group 44"/>
          <p:cNvGrpSpPr/>
          <p:nvPr/>
        </p:nvGrpSpPr>
        <p:grpSpPr>
          <a:xfrm>
            <a:off x="6206473" y="6050242"/>
            <a:ext cx="1352824" cy="931229"/>
            <a:chOff x="6482861" y="5717172"/>
            <a:chExt cx="1537172" cy="1276763"/>
          </a:xfrm>
        </p:grpSpPr>
        <p:pic>
          <p:nvPicPr>
            <p:cNvPr id="54" name="Picture 53"/>
            <p:cNvPicPr>
              <a:picLocks noChangeAspect="1"/>
            </p:cNvPicPr>
            <p:nvPr/>
          </p:nvPicPr>
          <p:blipFill>
            <a:blip r:embed="rId20" cstate="print">
              <a:extLst>
                <a:ext uri="{BEBA8EAE-BF5A-486C-A8C5-ECC9F3942E4B}">
                  <a14:imgProps xmlns:a14="http://schemas.microsoft.com/office/drawing/2010/main">
                    <a14:imgLayer r:embed="rId21">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6482861" y="5717172"/>
              <a:ext cx="1535537" cy="1276763"/>
            </a:xfrm>
            <a:prstGeom prst="rect">
              <a:avLst/>
            </a:prstGeom>
          </p:spPr>
        </p:pic>
        <p:pic>
          <p:nvPicPr>
            <p:cNvPr id="55" name="Picture 54"/>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501259" y="5904615"/>
              <a:ext cx="1518774" cy="292255"/>
            </a:xfrm>
            <a:prstGeom prst="rect">
              <a:avLst/>
            </a:prstGeom>
          </p:spPr>
        </p:pic>
      </p:grpSp>
      <p:grpSp>
        <p:nvGrpSpPr>
          <p:cNvPr id="60" name="Group 59"/>
          <p:cNvGrpSpPr/>
          <p:nvPr/>
        </p:nvGrpSpPr>
        <p:grpSpPr>
          <a:xfrm>
            <a:off x="4998164" y="6016176"/>
            <a:ext cx="1357880" cy="931229"/>
            <a:chOff x="5109357" y="5685240"/>
            <a:chExt cx="1542917" cy="1276763"/>
          </a:xfrm>
        </p:grpSpPr>
        <p:pic>
          <p:nvPicPr>
            <p:cNvPr id="66" name="Picture 65"/>
            <p:cNvPicPr>
              <a:picLocks noChangeAspect="1"/>
            </p:cNvPicPr>
            <p:nvPr/>
          </p:nvPicPr>
          <p:blipFill>
            <a:blip r:embed="rId20" cstate="print">
              <a:extLst>
                <a:ext uri="{BEBA8EAE-BF5A-486C-A8C5-ECC9F3942E4B}">
                  <a14:imgProps xmlns:a14="http://schemas.microsoft.com/office/drawing/2010/main">
                    <a14:imgLayer r:embed="rId21">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5116737" y="5685240"/>
              <a:ext cx="1535537" cy="1276763"/>
            </a:xfrm>
            <a:prstGeom prst="rect">
              <a:avLst/>
            </a:prstGeom>
          </p:spPr>
        </p:pic>
        <p:pic>
          <p:nvPicPr>
            <p:cNvPr id="67" name="Picture 66"/>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109357" y="5925926"/>
              <a:ext cx="1518774" cy="292255"/>
            </a:xfrm>
            <a:prstGeom prst="rect">
              <a:avLst/>
            </a:prstGeom>
          </p:spPr>
        </p:pic>
      </p:grpSp>
      <p:grpSp>
        <p:nvGrpSpPr>
          <p:cNvPr id="68" name="Group 67"/>
          <p:cNvGrpSpPr/>
          <p:nvPr/>
        </p:nvGrpSpPr>
        <p:grpSpPr>
          <a:xfrm>
            <a:off x="3766405" y="6033924"/>
            <a:ext cx="1353663" cy="931229"/>
            <a:chOff x="3709629" y="5706861"/>
            <a:chExt cx="1538126" cy="1276763"/>
          </a:xfrm>
        </p:grpSpPr>
        <p:pic>
          <p:nvPicPr>
            <p:cNvPr id="69" name="Picture 68"/>
            <p:cNvPicPr>
              <a:picLocks noChangeAspect="1"/>
            </p:cNvPicPr>
            <p:nvPr/>
          </p:nvPicPr>
          <p:blipFill>
            <a:blip r:embed="rId20" cstate="print">
              <a:extLst>
                <a:ext uri="{BEBA8EAE-BF5A-486C-A8C5-ECC9F3942E4B}">
                  <a14:imgProps xmlns:a14="http://schemas.microsoft.com/office/drawing/2010/main">
                    <a14:imgLayer r:embed="rId21">
                      <a14:imgEffect>
                        <a14:backgroundRemoval t="0" b="100000" l="0" r="100000">
                          <a14:backgroundMark x1="22697" y1="48454" x2="22697" y2="50000"/>
                          <a14:backgroundMark x1="25658" y1="60309" x2="25658" y2="62887"/>
                          <a14:backgroundMark x1="75329" y1="46907" x2="75329" y2="48969"/>
                          <a14:backgroundMark x1="73026" y1="61340" x2="73026" y2="64433"/>
                          <a14:backgroundMark x1="72697" y1="59278" x2="72697" y2="59278"/>
                          <a14:backgroundMark x1="43421" y1="4124" x2="43421" y2="5670"/>
                          <a14:backgroundMark x1="43092" y1="6701" x2="43092" y2="8763"/>
                          <a14:backgroundMark x1="49342" y1="8763" x2="49342" y2="8763"/>
                          <a14:backgroundMark x1="55592" y1="5155" x2="55592" y2="7732"/>
                          <a14:backgroundMark x1="37500" y1="6186" x2="37500" y2="6186"/>
                        </a14:backgroundRemoval>
                      </a14:imgEffect>
                      <a14:imgEffect>
                        <a14:brightnessContrast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712218" y="5706861"/>
              <a:ext cx="1535537" cy="1276763"/>
            </a:xfrm>
            <a:prstGeom prst="rect">
              <a:avLst/>
            </a:prstGeom>
          </p:spPr>
        </p:pic>
        <p:pic>
          <p:nvPicPr>
            <p:cNvPr id="70" name="Picture 69"/>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709629" y="5939896"/>
              <a:ext cx="1518774" cy="292255"/>
            </a:xfrm>
            <a:prstGeom prst="rect">
              <a:avLst/>
            </a:prstGeom>
          </p:spPr>
        </p:pic>
      </p:grpSp>
      <p:pic>
        <p:nvPicPr>
          <p:cNvPr id="74" name="Picture 73"/>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233671" y="4977787"/>
            <a:ext cx="1183173" cy="1183173"/>
          </a:xfrm>
          <a:prstGeom prst="rect">
            <a:avLst/>
          </a:prstGeom>
        </p:spPr>
      </p:pic>
      <p:pic>
        <p:nvPicPr>
          <p:cNvPr id="31" name="Picture 30"/>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9288231" y="5297962"/>
            <a:ext cx="586883" cy="958023"/>
          </a:xfrm>
          <a:prstGeom prst="rect">
            <a:avLst/>
          </a:prstGeom>
        </p:spPr>
      </p:pic>
      <p:pic>
        <p:nvPicPr>
          <p:cNvPr id="32" name="Picture 31"/>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818830" y="5352448"/>
            <a:ext cx="675991" cy="849050"/>
          </a:xfrm>
          <a:prstGeom prst="rect">
            <a:avLst/>
          </a:prstGeom>
        </p:spPr>
      </p:pic>
      <p:sp>
        <p:nvSpPr>
          <p:cNvPr id="2" name="Arrow: Right 1">
            <a:hlinkClick r:id="rId26" action="ppaction://hlinksldjump"/>
          </p:cNvPr>
          <p:cNvSpPr/>
          <p:nvPr/>
        </p:nvSpPr>
        <p:spPr>
          <a:xfrm>
            <a:off x="10820400" y="0"/>
            <a:ext cx="1104900" cy="5143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4"/>
                                        </p:tgtEl>
                                        <p:attrNameLst>
                                          <p:attrName>r</p:attrName>
                                        </p:attrNameLst>
                                      </p:cBhvr>
                                    </p:animRot>
                                    <p:animRot by="-240000">
                                      <p:cBhvr>
                                        <p:cTn id="7" dur="600" fill="hold">
                                          <p:stCondLst>
                                            <p:cond delay="600"/>
                                          </p:stCondLst>
                                        </p:cTn>
                                        <p:tgtEl>
                                          <p:spTgt spid="74"/>
                                        </p:tgtEl>
                                        <p:attrNameLst>
                                          <p:attrName>r</p:attrName>
                                        </p:attrNameLst>
                                      </p:cBhvr>
                                    </p:animRot>
                                    <p:animRot by="240000">
                                      <p:cBhvr>
                                        <p:cTn id="8" dur="600" fill="hold">
                                          <p:stCondLst>
                                            <p:cond delay="1200"/>
                                          </p:stCondLst>
                                        </p:cTn>
                                        <p:tgtEl>
                                          <p:spTgt spid="74"/>
                                        </p:tgtEl>
                                        <p:attrNameLst>
                                          <p:attrName>r</p:attrName>
                                        </p:attrNameLst>
                                      </p:cBhvr>
                                    </p:animRot>
                                    <p:animRot by="-240000">
                                      <p:cBhvr>
                                        <p:cTn id="9" dur="600" fill="hold">
                                          <p:stCondLst>
                                            <p:cond delay="1800"/>
                                          </p:stCondLst>
                                        </p:cTn>
                                        <p:tgtEl>
                                          <p:spTgt spid="74"/>
                                        </p:tgtEl>
                                        <p:attrNameLst>
                                          <p:attrName>r</p:attrName>
                                        </p:attrNameLst>
                                      </p:cBhvr>
                                    </p:animRot>
                                    <p:animRot by="120000">
                                      <p:cBhvr>
                                        <p:cTn id="10" dur="600" fill="hold">
                                          <p:stCondLst>
                                            <p:cond delay="2400"/>
                                          </p:stCondLst>
                                        </p:cTn>
                                        <p:tgtEl>
                                          <p:spTgt spid="74"/>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31"/>
                                        </p:tgtEl>
                                        <p:attrNameLst>
                                          <p:attrName>r</p:attrName>
                                        </p:attrNameLst>
                                      </p:cBhvr>
                                    </p:animRot>
                                    <p:animRot by="-240000">
                                      <p:cBhvr>
                                        <p:cTn id="13" dur="600" fill="hold">
                                          <p:stCondLst>
                                            <p:cond delay="600"/>
                                          </p:stCondLst>
                                        </p:cTn>
                                        <p:tgtEl>
                                          <p:spTgt spid="31"/>
                                        </p:tgtEl>
                                        <p:attrNameLst>
                                          <p:attrName>r</p:attrName>
                                        </p:attrNameLst>
                                      </p:cBhvr>
                                    </p:animRot>
                                    <p:animRot by="240000">
                                      <p:cBhvr>
                                        <p:cTn id="14" dur="600" fill="hold">
                                          <p:stCondLst>
                                            <p:cond delay="1200"/>
                                          </p:stCondLst>
                                        </p:cTn>
                                        <p:tgtEl>
                                          <p:spTgt spid="31"/>
                                        </p:tgtEl>
                                        <p:attrNameLst>
                                          <p:attrName>r</p:attrName>
                                        </p:attrNameLst>
                                      </p:cBhvr>
                                    </p:animRot>
                                    <p:animRot by="-240000">
                                      <p:cBhvr>
                                        <p:cTn id="15" dur="600" fill="hold">
                                          <p:stCondLst>
                                            <p:cond delay="1800"/>
                                          </p:stCondLst>
                                        </p:cTn>
                                        <p:tgtEl>
                                          <p:spTgt spid="31"/>
                                        </p:tgtEl>
                                        <p:attrNameLst>
                                          <p:attrName>r</p:attrName>
                                        </p:attrNameLst>
                                      </p:cBhvr>
                                    </p:animRot>
                                    <p:animRot by="120000">
                                      <p:cBhvr>
                                        <p:cTn id="16" dur="600" fill="hold">
                                          <p:stCondLst>
                                            <p:cond delay="2400"/>
                                          </p:stCondLst>
                                        </p:cTn>
                                        <p:tgtEl>
                                          <p:spTgt spid="31"/>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32"/>
                                        </p:tgtEl>
                                        <p:attrNameLst>
                                          <p:attrName>r</p:attrName>
                                        </p:attrNameLst>
                                      </p:cBhvr>
                                    </p:animRot>
                                    <p:animRot by="-240000">
                                      <p:cBhvr>
                                        <p:cTn id="19" dur="600" fill="hold">
                                          <p:stCondLst>
                                            <p:cond delay="600"/>
                                          </p:stCondLst>
                                        </p:cTn>
                                        <p:tgtEl>
                                          <p:spTgt spid="32"/>
                                        </p:tgtEl>
                                        <p:attrNameLst>
                                          <p:attrName>r</p:attrName>
                                        </p:attrNameLst>
                                      </p:cBhvr>
                                    </p:animRot>
                                    <p:animRot by="240000">
                                      <p:cBhvr>
                                        <p:cTn id="20" dur="600" fill="hold">
                                          <p:stCondLst>
                                            <p:cond delay="1200"/>
                                          </p:stCondLst>
                                        </p:cTn>
                                        <p:tgtEl>
                                          <p:spTgt spid="32"/>
                                        </p:tgtEl>
                                        <p:attrNameLst>
                                          <p:attrName>r</p:attrName>
                                        </p:attrNameLst>
                                      </p:cBhvr>
                                    </p:animRot>
                                    <p:animRot by="-240000">
                                      <p:cBhvr>
                                        <p:cTn id="21" dur="600" fill="hold">
                                          <p:stCondLst>
                                            <p:cond delay="1800"/>
                                          </p:stCondLst>
                                        </p:cTn>
                                        <p:tgtEl>
                                          <p:spTgt spid="32"/>
                                        </p:tgtEl>
                                        <p:attrNameLst>
                                          <p:attrName>r</p:attrName>
                                        </p:attrNameLst>
                                      </p:cBhvr>
                                    </p:animRot>
                                    <p:animRot by="120000">
                                      <p:cBhvr>
                                        <p:cTn id="22" dur="600" fill="hold">
                                          <p:stCondLst>
                                            <p:cond delay="2400"/>
                                          </p:stCondLst>
                                        </p:cTn>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4"/>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28" restart="whenNotActive" fill="hold" evtFilter="cancelBubble" nodeType="interactiveSeq">
                <p:stCondLst>
                  <p:cond evt="onClick" delay="0">
                    <p:tgtEl>
                      <p:spTgt spid="61"/>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33" restart="whenNotActive" fill="hold" evtFilter="cancelBubble" nodeType="interactiveSeq">
                <p:stCondLst>
                  <p:cond evt="onClick" delay="0">
                    <p:tgtEl>
                      <p:spTgt spid="62"/>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38" restart="whenNotActive" fill="hold" evtFilter="cancelBubble" nodeType="interactiveSeq">
                <p:stCondLst>
                  <p:cond evt="onClick" delay="0">
                    <p:tgtEl>
                      <p:spTgt spid="63"/>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43" restart="whenNotActive" fill="hold" evtFilter="cancelBubble" nodeType="interactiveSeq">
                <p:stCondLst>
                  <p:cond evt="onClick" delay="0">
                    <p:tgtEl>
                      <p:spTgt spid="74"/>
                    </p:tgtEl>
                  </p:cond>
                </p:stCondLst>
                <p:endSync evt="end" delay="0">
                  <p:rtn val="all"/>
                </p:endSync>
                <p:childTnLst>
                  <p:par>
                    <p:cTn id="44" fill="hold">
                      <p:stCondLst>
                        <p:cond delay="0"/>
                      </p:stCondLst>
                      <p:childTnLst>
                        <p:par>
                          <p:cTn id="45" fill="hold">
                            <p:stCondLst>
                              <p:cond delay="0"/>
                            </p:stCondLst>
                            <p:childTnLst>
                              <p:par>
                                <p:cTn id="46" presetID="47" presetClass="entr" presetSubtype="0" fill="hold"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1000"/>
                                        <p:tgtEl>
                                          <p:spTgt spid="42"/>
                                        </p:tgtEl>
                                      </p:cBhvr>
                                    </p:animEffect>
                                    <p:anim calcmode="lin" valueType="num">
                                      <p:cBhvr>
                                        <p:cTn id="49" dur="1000" fill="hold"/>
                                        <p:tgtEl>
                                          <p:spTgt spid="42"/>
                                        </p:tgtEl>
                                        <p:attrNameLst>
                                          <p:attrName>ppt_x</p:attrName>
                                        </p:attrNameLst>
                                      </p:cBhvr>
                                      <p:tavLst>
                                        <p:tav tm="0">
                                          <p:val>
                                            <p:strVal val="#ppt_x"/>
                                          </p:val>
                                        </p:tav>
                                        <p:tav tm="100000">
                                          <p:val>
                                            <p:strVal val="#ppt_x"/>
                                          </p:val>
                                        </p:tav>
                                      </p:tavLst>
                                    </p:anim>
                                    <p:anim calcmode="lin" valueType="num">
                                      <p:cBhvr>
                                        <p:cTn id="50" dur="1000" fill="hold"/>
                                        <p:tgtEl>
                                          <p:spTgt spid="42"/>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35" presetClass="path" presetSubtype="0" accel="50000" decel="50000" fill="hold" nodeType="afterEffect">
                                  <p:stCondLst>
                                    <p:cond delay="0"/>
                                  </p:stCondLst>
                                  <p:childTnLst>
                                    <p:animMotion origin="layout" path="M 1.875E-6 2.96296E-6 L -0.08815 0.01111 " pathEditMode="relative" rAng="0" ptsTypes="AA">
                                      <p:cBhvr>
                                        <p:cTn id="53" dur="1000" fill="hold"/>
                                        <p:tgtEl>
                                          <p:spTgt spid="74"/>
                                        </p:tgtEl>
                                        <p:attrNameLst>
                                          <p:attrName>ppt_x</p:attrName>
                                          <p:attrName>ppt_y</p:attrName>
                                        </p:attrNameLst>
                                      </p:cBhvr>
                                      <p:rCtr x="-3529" y="764"/>
                                    </p:animMotion>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nodeType="click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1000"/>
                                        <p:tgtEl>
                                          <p:spTgt spid="45"/>
                                        </p:tgtEl>
                                      </p:cBhvr>
                                    </p:animEffect>
                                    <p:anim calcmode="lin" valueType="num">
                                      <p:cBhvr>
                                        <p:cTn id="59" dur="1000" fill="hold"/>
                                        <p:tgtEl>
                                          <p:spTgt spid="45"/>
                                        </p:tgtEl>
                                        <p:attrNameLst>
                                          <p:attrName>ppt_x</p:attrName>
                                        </p:attrNameLst>
                                      </p:cBhvr>
                                      <p:tavLst>
                                        <p:tav tm="0">
                                          <p:val>
                                            <p:strVal val="#ppt_x"/>
                                          </p:val>
                                        </p:tav>
                                        <p:tav tm="100000">
                                          <p:val>
                                            <p:strVal val="#ppt_x"/>
                                          </p:val>
                                        </p:tav>
                                      </p:tavLst>
                                    </p:anim>
                                    <p:anim calcmode="lin" valueType="num">
                                      <p:cBhvr>
                                        <p:cTn id="60" dur="1000" fill="hold"/>
                                        <p:tgtEl>
                                          <p:spTgt spid="45"/>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35" presetClass="path" presetSubtype="0" accel="50000" decel="50000" fill="hold" nodeType="afterEffect">
                                  <p:stCondLst>
                                    <p:cond delay="0"/>
                                  </p:stCondLst>
                                  <p:childTnLst>
                                    <p:animMotion origin="layout" path="M -0.08815 0.01111 L -0.18516 0.01527 " pathEditMode="relative" rAng="0" ptsTypes="AA">
                                      <p:cBhvr>
                                        <p:cTn id="63" dur="1000" fill="hold"/>
                                        <p:tgtEl>
                                          <p:spTgt spid="74"/>
                                        </p:tgtEl>
                                        <p:attrNameLst>
                                          <p:attrName>ppt_x</p:attrName>
                                          <p:attrName>ppt_y</p:attrName>
                                        </p:attrNameLst>
                                      </p:cBhvr>
                                      <p:rCtr x="-4857" y="208"/>
                                    </p:animMotion>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nodeType="click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1000"/>
                                        <p:tgtEl>
                                          <p:spTgt spid="60"/>
                                        </p:tgtEl>
                                      </p:cBhvr>
                                    </p:animEffect>
                                    <p:anim calcmode="lin" valueType="num">
                                      <p:cBhvr>
                                        <p:cTn id="69" dur="1000" fill="hold"/>
                                        <p:tgtEl>
                                          <p:spTgt spid="60"/>
                                        </p:tgtEl>
                                        <p:attrNameLst>
                                          <p:attrName>ppt_x</p:attrName>
                                        </p:attrNameLst>
                                      </p:cBhvr>
                                      <p:tavLst>
                                        <p:tav tm="0">
                                          <p:val>
                                            <p:strVal val="#ppt_x"/>
                                          </p:val>
                                        </p:tav>
                                        <p:tav tm="100000">
                                          <p:val>
                                            <p:strVal val="#ppt_x"/>
                                          </p:val>
                                        </p:tav>
                                      </p:tavLst>
                                    </p:anim>
                                    <p:anim calcmode="lin" valueType="num">
                                      <p:cBhvr>
                                        <p:cTn id="70" dur="1000" fill="hold"/>
                                        <p:tgtEl>
                                          <p:spTgt spid="60"/>
                                        </p:tgtEl>
                                        <p:attrNameLst>
                                          <p:attrName>ppt_y</p:attrName>
                                        </p:attrNameLst>
                                      </p:cBhvr>
                                      <p:tavLst>
                                        <p:tav tm="0">
                                          <p:val>
                                            <p:strVal val="#ppt_y-.1"/>
                                          </p:val>
                                        </p:tav>
                                        <p:tav tm="100000">
                                          <p:val>
                                            <p:strVal val="#ppt_y"/>
                                          </p:val>
                                        </p:tav>
                                      </p:tavLst>
                                    </p:anim>
                                  </p:childTnLst>
                                </p:cTn>
                              </p:par>
                            </p:childTnLst>
                          </p:cTn>
                        </p:par>
                        <p:par>
                          <p:cTn id="71" fill="hold">
                            <p:stCondLst>
                              <p:cond delay="1000"/>
                            </p:stCondLst>
                            <p:childTnLst>
                              <p:par>
                                <p:cTn id="72" presetID="35" presetClass="path" presetSubtype="0" accel="50000" decel="50000" fill="hold" nodeType="afterEffect">
                                  <p:stCondLst>
                                    <p:cond delay="0"/>
                                  </p:stCondLst>
                                  <p:childTnLst>
                                    <p:animMotion origin="layout" path="M -0.18516 0.01527 L -0.28959 0.02338 " pathEditMode="relative" rAng="0" ptsTypes="AA">
                                      <p:cBhvr>
                                        <p:cTn id="73" dur="1000" fill="hold"/>
                                        <p:tgtEl>
                                          <p:spTgt spid="74"/>
                                        </p:tgtEl>
                                        <p:attrNameLst>
                                          <p:attrName>ppt_x</p:attrName>
                                          <p:attrName>ppt_y</p:attrName>
                                        </p:attrNameLst>
                                      </p:cBhvr>
                                      <p:rCtr x="-5221" y="394"/>
                                    </p:animMotion>
                                  </p:childTnLst>
                                </p:cTn>
                              </p:par>
                            </p:childTnLst>
                          </p:cTn>
                        </p:par>
                      </p:childTnLst>
                    </p:cTn>
                  </p:par>
                  <p:par>
                    <p:cTn id="74" fill="hold">
                      <p:stCondLst>
                        <p:cond delay="indefinite"/>
                      </p:stCondLst>
                      <p:childTnLst>
                        <p:par>
                          <p:cTn id="75" fill="hold">
                            <p:stCondLst>
                              <p:cond delay="0"/>
                            </p:stCondLst>
                            <p:childTnLst>
                              <p:par>
                                <p:cTn id="76" presetID="47" presetClass="entr" presetSubtype="0" fill="hold" nodeType="click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childTnLst>
                          </p:cTn>
                        </p:par>
                        <p:par>
                          <p:cTn id="81" fill="hold">
                            <p:stCondLst>
                              <p:cond delay="1000"/>
                            </p:stCondLst>
                            <p:childTnLst>
                              <p:par>
                                <p:cTn id="82" presetID="35" presetClass="path" presetSubtype="0" accel="50000" decel="50000" fill="hold" nodeType="afterEffect">
                                  <p:stCondLst>
                                    <p:cond delay="0"/>
                                  </p:stCondLst>
                                  <p:childTnLst>
                                    <p:animMotion origin="layout" path="M -0.28959 0.02338 L -0.38724 0.02477 " pathEditMode="relative" rAng="0" ptsTypes="AA">
                                      <p:cBhvr>
                                        <p:cTn id="83" dur="1000" fill="hold"/>
                                        <p:tgtEl>
                                          <p:spTgt spid="74"/>
                                        </p:tgtEl>
                                        <p:attrNameLst>
                                          <p:attrName>ppt_x</p:attrName>
                                          <p:attrName>ppt_y</p:attrName>
                                        </p:attrNameLst>
                                      </p:cBhvr>
                                      <p:rCtr x="-4883" y="69"/>
                                    </p:animMotion>
                                  </p:childTnLst>
                                </p:cTn>
                              </p:par>
                            </p:childTnLst>
                          </p:cTn>
                        </p:par>
                        <p:par>
                          <p:cTn id="84" fill="hold">
                            <p:stCondLst>
                              <p:cond delay="2000"/>
                            </p:stCondLst>
                            <p:childTnLst>
                              <p:par>
                                <p:cTn id="85" presetID="35" presetClass="path" presetSubtype="0" accel="50000" decel="50000" fill="hold" nodeType="afterEffect">
                                  <p:stCondLst>
                                    <p:cond delay="0"/>
                                  </p:stCondLst>
                                  <p:childTnLst>
                                    <p:animMotion origin="layout" path="M -0.5882 0.02408 L -0.74774 -0.02685 " pathEditMode="relative" rAng="0" ptsTypes="AA">
                                      <p:cBhvr>
                                        <p:cTn id="86" dur="1000" fill="hold"/>
                                        <p:tgtEl>
                                          <p:spTgt spid="74"/>
                                        </p:tgtEl>
                                        <p:attrNameLst>
                                          <p:attrName>ppt_x</p:attrName>
                                          <p:attrName>ppt_y</p:attrName>
                                        </p:attrNameLst>
                                      </p:cBhvr>
                                      <p:rCtr x="-7986" y="-2546"/>
                                    </p:animMotion>
                                  </p:childTnLst>
                                </p:cTn>
                              </p:par>
                            </p:childTnLst>
                          </p:cTn>
                        </p:par>
                        <p:par>
                          <p:cTn id="87" fill="hold">
                            <p:stCondLst>
                              <p:cond delay="3000"/>
                            </p:stCondLst>
                            <p:childTnLst>
                              <p:par>
                                <p:cTn id="88" presetID="35" presetClass="path" presetSubtype="0" accel="50000" decel="50000" fill="hold" nodeType="afterEffect">
                                  <p:stCondLst>
                                    <p:cond delay="0"/>
                                  </p:stCondLst>
                                  <p:childTnLst>
                                    <p:animMotion origin="layout" path="M 2.5E-6 -1.11111E-6 L -0.61094 -0.01088 " pathEditMode="relative" rAng="0" ptsTypes="AA">
                                      <p:cBhvr>
                                        <p:cTn id="89" dur="5000" fill="hold"/>
                                        <p:tgtEl>
                                          <p:spTgt spid="31"/>
                                        </p:tgtEl>
                                        <p:attrNameLst>
                                          <p:attrName>ppt_x</p:attrName>
                                          <p:attrName>ppt_y</p:attrName>
                                        </p:attrNameLst>
                                      </p:cBhvr>
                                      <p:rCtr x="-30547" y="-556"/>
                                    </p:animMotion>
                                  </p:childTnLst>
                                </p:cTn>
                              </p:par>
                              <p:par>
                                <p:cTn id="90" presetID="35" presetClass="path" presetSubtype="0" accel="50000" decel="50000" fill="hold" nodeType="withEffect">
                                  <p:stCondLst>
                                    <p:cond delay="0"/>
                                  </p:stCondLst>
                                  <p:childTnLst>
                                    <p:animMotion origin="layout" path="M -2.91667E-6 -1.11111E-6 L -0.61901 -0.00208 " pathEditMode="relative" rAng="0" ptsTypes="AA">
                                      <p:cBhvr>
                                        <p:cTn id="91" dur="5000" fill="hold"/>
                                        <p:tgtEl>
                                          <p:spTgt spid="32"/>
                                        </p:tgtEl>
                                        <p:attrNameLst>
                                          <p:attrName>ppt_x</p:attrName>
                                          <p:attrName>ppt_y</p:attrName>
                                        </p:attrNameLst>
                                      </p:cBhvr>
                                      <p:rCtr x="-30951" y="-116"/>
                                    </p:animMotion>
                                  </p:childTnLst>
                                </p:cTn>
                              </p:par>
                            </p:childTnLst>
                          </p:cTn>
                        </p:par>
                        <p:par>
                          <p:cTn id="92" fill="hold">
                            <p:stCondLst>
                              <p:cond delay="8000"/>
                            </p:stCondLst>
                            <p:childTnLst>
                              <p:par>
                                <p:cTn id="93" presetID="1" presetClass="entr" presetSubtype="0" fill="hold" grpId="0" nodeType="afterEffect">
                                  <p:stCondLst>
                                    <p:cond delay="0"/>
                                  </p:stCondLst>
                                  <p:childTnLst>
                                    <p:set>
                                      <p:cBhvr>
                                        <p:cTn id="94"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74"/>
                  </p:tgtEl>
                </p:cond>
              </p:nextCondLst>
            </p:seq>
          </p:childTnLst>
        </p:cTn>
      </p:par>
    </p:tnLst>
    <p:bldLst>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5"/>
            <a:ext cx="12192000" cy="6854653"/>
          </a:xfrm>
          <a:prstGeom prst="rect">
            <a:avLst/>
          </a:prstGeom>
        </p:spPr>
      </p:pic>
      <p:pic>
        <p:nvPicPr>
          <p:cNvPr id="26"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17107" y="225010"/>
            <a:ext cx="8847711" cy="377498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17806" y="3453193"/>
            <a:ext cx="6419884" cy="340313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729605" y="1184464"/>
            <a:ext cx="6708085" cy="1569660"/>
          </a:xfrm>
          <a:prstGeom prst="rect">
            <a:avLst/>
          </a:prstGeom>
          <a:noFill/>
        </p:spPr>
        <p:txBody>
          <a:bodyPr wrap="square" rtlCol="0">
            <a:spAutoFit/>
          </a:bodyPr>
          <a:lstStyle/>
          <a:p>
            <a:pPr lvl="0" algn="ctr"/>
            <a:r>
              <a:rPr lang="en-US" sz="4800" b="1" dirty="0" err="1">
                <a:solidFill>
                  <a:srgbClr val="002060"/>
                </a:solidFill>
                <a:latin typeface="Arial" panose="020B0604020202020204" pitchFamily="34" charset="0"/>
                <a:cs typeface="Arial" panose="020B0604020202020204" pitchFamily="34" charset="0"/>
              </a:rPr>
              <a:t>Câu</a:t>
            </a:r>
            <a:r>
              <a:rPr lang="en-US" sz="4800" b="1" dirty="0">
                <a:solidFill>
                  <a:srgbClr val="002060"/>
                </a:solidFill>
                <a:latin typeface="Arial" panose="020B0604020202020204" pitchFamily="34" charset="0"/>
                <a:cs typeface="Arial" panose="020B0604020202020204" pitchFamily="34" charset="0"/>
              </a:rPr>
              <a:t> 1: </a:t>
            </a:r>
            <a:r>
              <a:rPr lang="en-US" sz="4800" b="1" dirty="0" err="1">
                <a:solidFill>
                  <a:srgbClr val="002060"/>
                </a:solidFill>
                <a:latin typeface="Arial" panose="020B0604020202020204" pitchFamily="34" charset="0"/>
                <a:cs typeface="Arial" panose="020B0604020202020204" pitchFamily="34" charset="0"/>
              </a:rPr>
              <a:t>Câu</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kể</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dùng</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để</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làm</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gì</a:t>
            </a:r>
            <a:r>
              <a:rPr lang="en-US" sz="4800" b="1" dirty="0">
                <a:solidFill>
                  <a:srgbClr val="002060"/>
                </a:solidFill>
                <a:latin typeface="Arial" panose="020B0604020202020204" pitchFamily="34" charset="0"/>
                <a:cs typeface="Arial" panose="020B0604020202020204" pitchFamily="34" charset="0"/>
              </a:rPr>
              <a:t>?</a:t>
            </a:r>
            <a:endParaRPr kumimoji="0" lang="en-US" sz="4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TextBox 28"/>
          <p:cNvSpPr txBox="1"/>
          <p:nvPr/>
        </p:nvSpPr>
        <p:spPr>
          <a:xfrm>
            <a:off x="3954780" y="4337494"/>
            <a:ext cx="4366260" cy="1323439"/>
          </a:xfrm>
          <a:prstGeom prst="rect">
            <a:avLst/>
          </a:prstGeom>
          <a:noFill/>
        </p:spPr>
        <p:txBody>
          <a:bodyPr wrap="square" rtlCol="0">
            <a:spAutoFit/>
          </a:bodyPr>
          <a:lstStyle/>
          <a:p>
            <a:pPr lvl="0" algn="ctr"/>
            <a:r>
              <a:rPr lang="en-US" sz="4000" b="1" dirty="0" err="1">
                <a:solidFill>
                  <a:srgbClr val="FF0000"/>
                </a:solidFill>
                <a:latin typeface="Arial" panose="020B0604020202020204" pitchFamily="34" charset="0"/>
                <a:cs typeface="Arial" panose="020B0604020202020204" pitchFamily="34" charset="0"/>
              </a:rPr>
              <a:t>Câu</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kể</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dùng</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để</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kể</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tả</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giới</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thiệu</a:t>
            </a:r>
            <a:endParaRPr kumimoji="0" lang="en-US" sz="40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30"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5789" y="6044113"/>
            <a:ext cx="1385200" cy="5888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16" presetClass="entr" presetSubtype="21"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barn(inVertical)">
                                      <p:cBhvr>
                                        <p:cTn id="2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675"/>
            <a:ext cx="12344400" cy="6854653"/>
          </a:xfrm>
          <a:prstGeom prst="rect">
            <a:avLst/>
          </a:prstGeom>
        </p:spPr>
      </p:pic>
      <p:pic>
        <p:nvPicPr>
          <p:cNvPr id="26"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17107" y="225010"/>
            <a:ext cx="8847711" cy="377498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17806" y="3453193"/>
            <a:ext cx="6419884" cy="340313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766951" y="1021278"/>
            <a:ext cx="6488810" cy="1569660"/>
          </a:xfrm>
          <a:prstGeom prst="rect">
            <a:avLst/>
          </a:prstGeom>
          <a:noFill/>
        </p:spPr>
        <p:txBody>
          <a:bodyPr wrap="square" rtlCol="0">
            <a:spAutoFit/>
          </a:bodyPr>
          <a:lstStyle/>
          <a:p>
            <a:pPr lvl="0" algn="ctr"/>
            <a:r>
              <a:rPr lang="en-US" sz="4800" b="1" dirty="0" err="1">
                <a:solidFill>
                  <a:srgbClr val="002060"/>
                </a:solidFill>
                <a:latin typeface="Arial" panose="020B0604020202020204" pitchFamily="34" charset="0"/>
                <a:cs typeface="Arial" panose="020B0604020202020204" pitchFamily="34" charset="0"/>
              </a:rPr>
              <a:t>Câu</a:t>
            </a:r>
            <a:r>
              <a:rPr lang="en-US" sz="4800" b="1" dirty="0">
                <a:solidFill>
                  <a:srgbClr val="002060"/>
                </a:solidFill>
                <a:latin typeface="Arial" panose="020B0604020202020204" pitchFamily="34" charset="0"/>
                <a:cs typeface="Arial" panose="020B0604020202020204" pitchFamily="34" charset="0"/>
              </a:rPr>
              <a:t> 2: </a:t>
            </a:r>
            <a:r>
              <a:rPr lang="en-US" sz="4800" b="1" dirty="0" err="1">
                <a:solidFill>
                  <a:srgbClr val="002060"/>
                </a:solidFill>
                <a:latin typeface="Arial" panose="020B0604020202020204" pitchFamily="34" charset="0"/>
                <a:cs typeface="Arial" panose="020B0604020202020204" pitchFamily="34" charset="0"/>
              </a:rPr>
              <a:t>Câu</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hỏi</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dùng</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để</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làm</a:t>
            </a:r>
            <a:r>
              <a:rPr lang="en-US" sz="4800" b="1" dirty="0">
                <a:solidFill>
                  <a:srgbClr val="002060"/>
                </a:solidFill>
                <a:latin typeface="Arial" panose="020B0604020202020204" pitchFamily="34" charset="0"/>
                <a:cs typeface="Arial" panose="020B0604020202020204" pitchFamily="34" charset="0"/>
              </a:rPr>
              <a:t> </a:t>
            </a:r>
            <a:r>
              <a:rPr lang="en-US" sz="4800" b="1" dirty="0" err="1">
                <a:solidFill>
                  <a:srgbClr val="002060"/>
                </a:solidFill>
                <a:latin typeface="Arial" panose="020B0604020202020204" pitchFamily="34" charset="0"/>
                <a:cs typeface="Arial" panose="020B0604020202020204" pitchFamily="34" charset="0"/>
              </a:rPr>
              <a:t>gì</a:t>
            </a:r>
            <a:r>
              <a:rPr lang="en-US" sz="4800" b="1" dirty="0">
                <a:solidFill>
                  <a:srgbClr val="002060"/>
                </a:solidFill>
                <a:latin typeface="Arial" panose="020B0604020202020204" pitchFamily="34" charset="0"/>
                <a:cs typeface="Arial" panose="020B0604020202020204" pitchFamily="34" charset="0"/>
              </a:rPr>
              <a:t>?</a:t>
            </a:r>
            <a:endParaRPr kumimoji="0" lang="en-US" sz="4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TextBox 28"/>
          <p:cNvSpPr txBox="1"/>
          <p:nvPr/>
        </p:nvSpPr>
        <p:spPr>
          <a:xfrm>
            <a:off x="4094480" y="4217502"/>
            <a:ext cx="4124960" cy="1569660"/>
          </a:xfrm>
          <a:prstGeom prst="rect">
            <a:avLst/>
          </a:prstGeom>
          <a:noFill/>
        </p:spPr>
        <p:txBody>
          <a:bodyPr wrap="square" rtlCol="0">
            <a:spAutoFit/>
          </a:bodyPr>
          <a:lstStyle/>
          <a:p>
            <a:pPr lvl="0" algn="ctr"/>
            <a:r>
              <a:rPr lang="vi-VN" sz="3200" b="1" dirty="0">
                <a:solidFill>
                  <a:srgbClr val="FF0000"/>
                </a:solidFill>
                <a:cs typeface="Arial" panose="020B0604020202020204" pitchFamily="34" charset="0"/>
              </a:rPr>
              <a:t>Câu hỏi dùng để hỏi những điều mình chưa biết</a:t>
            </a:r>
            <a:endParaRPr kumimoji="0" lang="en-US" sz="32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30"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64818" y="5810251"/>
            <a:ext cx="1385200" cy="5888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5"/>
            <a:ext cx="12192000" cy="6854653"/>
          </a:xfrm>
          <a:prstGeom prst="rect">
            <a:avLst/>
          </a:prstGeom>
        </p:spPr>
      </p:pic>
      <p:pic>
        <p:nvPicPr>
          <p:cNvPr id="26"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17107" y="225010"/>
            <a:ext cx="8847711" cy="377498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17806" y="3453193"/>
            <a:ext cx="6419884" cy="340313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822511" y="1054272"/>
            <a:ext cx="6382844" cy="1446550"/>
          </a:xfrm>
          <a:prstGeom prst="rect">
            <a:avLst/>
          </a:prstGeom>
          <a:noFill/>
        </p:spPr>
        <p:txBody>
          <a:bodyPr wrap="square" rtlCol="0">
            <a:spAutoFit/>
          </a:bodyPr>
          <a:lstStyle/>
          <a:p>
            <a:pPr lvl="0" algn="ctr"/>
            <a:r>
              <a:rPr lang="en-US" sz="4400" b="1" dirty="0" err="1">
                <a:solidFill>
                  <a:srgbClr val="002060"/>
                </a:solidFill>
                <a:latin typeface="Arial" panose="020B0604020202020204" pitchFamily="34" charset="0"/>
                <a:cs typeface="Arial" panose="020B0604020202020204" pitchFamily="34" charset="0"/>
              </a:rPr>
              <a:t>Câu</a:t>
            </a:r>
            <a:r>
              <a:rPr lang="en-US" sz="4400" b="1" dirty="0">
                <a:solidFill>
                  <a:srgbClr val="002060"/>
                </a:solidFill>
                <a:latin typeface="Arial" panose="020B0604020202020204" pitchFamily="34" charset="0"/>
                <a:cs typeface="Arial" panose="020B0604020202020204" pitchFamily="34" charset="0"/>
              </a:rPr>
              <a:t> 3: </a:t>
            </a:r>
            <a:r>
              <a:rPr lang="en-US" sz="4400" b="1" dirty="0" err="1">
                <a:solidFill>
                  <a:srgbClr val="002060"/>
                </a:solidFill>
                <a:latin typeface="Arial" panose="020B0604020202020204" pitchFamily="34" charset="0"/>
                <a:cs typeface="Arial" panose="020B0604020202020204" pitchFamily="34" charset="0"/>
              </a:rPr>
              <a:t>Câu</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khiến</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dùng</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để</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làm</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gì</a:t>
            </a:r>
            <a:r>
              <a:rPr lang="en-US" sz="4400" b="1" dirty="0">
                <a:solidFill>
                  <a:srgbClr val="002060"/>
                </a:solidFill>
                <a:latin typeface="Arial" panose="020B0604020202020204" pitchFamily="34" charset="0"/>
                <a:cs typeface="Arial" panose="020B0604020202020204" pitchFamily="34" charset="0"/>
              </a:rPr>
              <a:t>?</a:t>
            </a:r>
            <a:endParaRPr kumimoji="0" lang="en-US" sz="4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TextBox 28"/>
          <p:cNvSpPr txBox="1"/>
          <p:nvPr/>
        </p:nvSpPr>
        <p:spPr>
          <a:xfrm>
            <a:off x="4092392" y="4164670"/>
            <a:ext cx="4269288" cy="1569660"/>
          </a:xfrm>
          <a:prstGeom prst="rect">
            <a:avLst/>
          </a:prstGeom>
          <a:noFill/>
        </p:spPr>
        <p:txBody>
          <a:bodyPr wrap="square" rtlCol="0">
            <a:spAutoFit/>
          </a:bodyPr>
          <a:lstStyle/>
          <a:p>
            <a:pPr lvl="0" algn="ctr"/>
            <a:r>
              <a:rPr lang="vi-VN" sz="3200" b="1" dirty="0">
                <a:solidFill>
                  <a:srgbClr val="FF0000"/>
                </a:solidFill>
                <a:cs typeface="Arial" panose="020B0604020202020204" pitchFamily="34" charset="0"/>
              </a:rPr>
              <a:t>Dùng để yêu cầu người khác thực hiện một việc nào đó</a:t>
            </a:r>
            <a:endParaRPr kumimoji="0" lang="en-US" sz="32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30" name="Picture 2" descr="C:\Users\ADMIN\Desktop\Tai nguyen thiet ke tro choi\Bảng gỗ\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45789" y="5948864"/>
            <a:ext cx="1385200" cy="5888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5"/>
            <a:ext cx="12192000" cy="6854653"/>
          </a:xfrm>
          <a:prstGeom prst="rect">
            <a:avLst/>
          </a:prstGeom>
        </p:spPr>
      </p:pic>
      <p:pic>
        <p:nvPicPr>
          <p:cNvPr id="26"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17107" y="225010"/>
            <a:ext cx="8847711" cy="377498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17806" y="3453193"/>
            <a:ext cx="6419884" cy="340313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578894" y="1300493"/>
            <a:ext cx="6747986" cy="1200329"/>
          </a:xfrm>
          <a:prstGeom prst="rect">
            <a:avLst/>
          </a:prstGeom>
          <a:noFill/>
        </p:spPr>
        <p:txBody>
          <a:bodyPr wrap="square" rtlCol="0">
            <a:spAutoFit/>
          </a:bodyPr>
          <a:lstStyle/>
          <a:p>
            <a:pPr lvl="1" algn="ctr"/>
            <a:r>
              <a:rPr lang="vi-VN" sz="3600" b="1" dirty="0">
                <a:solidFill>
                  <a:srgbClr val="002060"/>
                </a:solidFill>
                <a:cs typeface="Arial" panose="020B0604020202020204" pitchFamily="34" charset="0"/>
              </a:rPr>
              <a:t>Câu 4: Câu thường gồm có mấy thành phần chính?</a:t>
            </a:r>
            <a:endParaRPr kumimoji="0" lang="en-US" sz="36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TextBox 28"/>
          <p:cNvSpPr txBox="1"/>
          <p:nvPr/>
        </p:nvSpPr>
        <p:spPr>
          <a:xfrm>
            <a:off x="3840480" y="4498848"/>
            <a:ext cx="4803648" cy="1077218"/>
          </a:xfrm>
          <a:prstGeom prst="rect">
            <a:avLst/>
          </a:prstGeom>
          <a:noFill/>
        </p:spPr>
        <p:txBody>
          <a:bodyPr wrap="square" rtlCol="0">
            <a:spAutoFit/>
          </a:bodyPr>
          <a:lstStyle/>
          <a:p>
            <a:pPr lvl="0" algn="ctr"/>
            <a:r>
              <a:rPr lang="en-US" sz="3200" b="1" dirty="0">
                <a:solidFill>
                  <a:srgbClr val="FF0000"/>
                </a:solidFill>
                <a:latin typeface="Arial" panose="020B0604020202020204" pitchFamily="34" charset="0"/>
                <a:cs typeface="Arial" panose="020B0604020202020204" pitchFamily="34" charset="0"/>
              </a:rPr>
              <a:t>2 </a:t>
            </a:r>
            <a:r>
              <a:rPr lang="en-US" sz="3200" b="1" dirty="0" err="1">
                <a:solidFill>
                  <a:srgbClr val="FF0000"/>
                </a:solidFill>
                <a:latin typeface="Arial" panose="020B0604020202020204" pitchFamily="34" charset="0"/>
                <a:cs typeface="Arial" panose="020B0604020202020204" pitchFamily="34" charset="0"/>
              </a:rPr>
              <a:t>thành</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phần</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chính</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Chủ</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ngữ</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và</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vị</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ngữ</a:t>
            </a:r>
            <a:endParaRPr kumimoji="0" lang="en-US" sz="32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30"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5789" y="5848351"/>
            <a:ext cx="1385200" cy="5888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82" name="图片 81" descr="D:\资料\图层 2.png图层 2"/>
          <p:cNvPicPr>
            <a:picLocks noChangeAspect="1"/>
          </p:cNvPicPr>
          <p:nvPr/>
        </p:nvPicPr>
        <p:blipFill>
          <a:blip r:embed="rId3"/>
          <a:srcRect/>
          <a:stretch>
            <a:fillRect/>
          </a:stretch>
        </p:blipFill>
        <p:spPr>
          <a:xfrm>
            <a:off x="433705" y="452988"/>
            <a:ext cx="11231245" cy="6031230"/>
          </a:xfrm>
          <a:prstGeom prst="rect">
            <a:avLst/>
          </a:prstGeom>
        </p:spPr>
      </p:pic>
      <p:grpSp>
        <p:nvGrpSpPr>
          <p:cNvPr id="38" name="组合 37"/>
          <p:cNvGrpSpPr/>
          <p:nvPr/>
        </p:nvGrpSpPr>
        <p:grpSpPr>
          <a:xfrm>
            <a:off x="3901342" y="5714365"/>
            <a:ext cx="1082040" cy="189230"/>
            <a:chOff x="11167" y="8133"/>
            <a:chExt cx="1704" cy="298"/>
          </a:xfrm>
        </p:grpSpPr>
        <p:sp>
          <p:nvSpPr>
            <p:cNvPr id="18" name="椭圆 17"/>
            <p:cNvSpPr/>
            <p:nvPr/>
          </p:nvSpPr>
          <p:spPr>
            <a:xfrm>
              <a:off x="11167" y="8133"/>
              <a:ext cx="299" cy="299"/>
            </a:xfrm>
            <a:prstGeom prst="ellipse">
              <a:avLst/>
            </a:prstGeom>
            <a:solidFill>
              <a:srgbClr val="F4E418"/>
            </a:solidFill>
            <a:ln w="25400">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ea"/>
                <a:sym typeface="+mn-lt"/>
              </a:endParaRPr>
            </a:p>
          </p:txBody>
        </p:sp>
        <p:sp>
          <p:nvSpPr>
            <p:cNvPr id="19" name="椭圆 18"/>
            <p:cNvSpPr/>
            <p:nvPr/>
          </p:nvSpPr>
          <p:spPr>
            <a:xfrm>
              <a:off x="11834" y="8133"/>
              <a:ext cx="299" cy="299"/>
            </a:xfrm>
            <a:prstGeom prst="ellipse">
              <a:avLst/>
            </a:prstGeom>
            <a:solidFill>
              <a:srgbClr val="F4E418"/>
            </a:solidFill>
            <a:ln w="25400">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ea"/>
                <a:sym typeface="+mn-lt"/>
              </a:endParaRPr>
            </a:p>
          </p:txBody>
        </p:sp>
        <p:sp>
          <p:nvSpPr>
            <p:cNvPr id="20" name="椭圆 19"/>
            <p:cNvSpPr/>
            <p:nvPr/>
          </p:nvSpPr>
          <p:spPr>
            <a:xfrm>
              <a:off x="12573" y="8133"/>
              <a:ext cx="299" cy="299"/>
            </a:xfrm>
            <a:prstGeom prst="ellipse">
              <a:avLst/>
            </a:prstGeom>
            <a:solidFill>
              <a:srgbClr val="F4E418"/>
            </a:solidFill>
            <a:ln w="25400">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ea"/>
                <a:sym typeface="+mn-lt"/>
              </a:endParaRPr>
            </a:p>
          </p:txBody>
        </p:sp>
      </p:grpSp>
      <p:grpSp>
        <p:nvGrpSpPr>
          <p:cNvPr id="65" name="组合 64"/>
          <p:cNvGrpSpPr/>
          <p:nvPr/>
        </p:nvGrpSpPr>
        <p:grpSpPr>
          <a:xfrm>
            <a:off x="988060" y="248920"/>
            <a:ext cx="10124614" cy="6156642"/>
            <a:chOff x="1556" y="392"/>
            <a:chExt cx="15362" cy="9499"/>
          </a:xfrm>
        </p:grpSpPr>
        <p:grpSp>
          <p:nvGrpSpPr>
            <p:cNvPr id="66" name="组合 65"/>
            <p:cNvGrpSpPr/>
            <p:nvPr/>
          </p:nvGrpSpPr>
          <p:grpSpPr>
            <a:xfrm>
              <a:off x="1556" y="431"/>
              <a:ext cx="15362" cy="8286"/>
              <a:chOff x="2107" y="864"/>
              <a:chExt cx="15362" cy="8286"/>
            </a:xfrm>
          </p:grpSpPr>
          <p:pic>
            <p:nvPicPr>
              <p:cNvPr id="67" name="图形 8"/>
              <p:cNvPicPr>
                <a:picLocks noChangeAspect="1"/>
              </p:cNvPicPr>
              <p:nvPr/>
            </p:nvPicPr>
            <p:blipFill>
              <a:blip r:embed="rId4" cstate="screen">
                <a:extLst>
                  <a:ext uri="{96DAC541-7B7A-43D3-8B79-37D633B846F1}">
                    <asvg:svgBlip xmlns:asvg="http://schemas.microsoft.com/office/drawing/2016/SVG/main" xmlns="" r:embed="rId5"/>
                  </a:ext>
                </a:extLst>
              </a:blip>
              <a:stretch>
                <a:fillRect/>
              </a:stretch>
            </p:blipFill>
            <p:spPr>
              <a:xfrm>
                <a:off x="2400" y="2456"/>
                <a:ext cx="1010" cy="1250"/>
              </a:xfrm>
              <a:prstGeom prst="rect">
                <a:avLst/>
              </a:prstGeom>
            </p:spPr>
          </p:pic>
          <p:pic>
            <p:nvPicPr>
              <p:cNvPr id="68" name="图形 9"/>
              <p:cNvPicPr>
                <a:picLocks noChangeAspect="1"/>
              </p:cNvPicPr>
              <p:nvPr/>
            </p:nvPicPr>
            <p:blipFill>
              <a:blip r:embed="rId4" cstate="screen">
                <a:extLst>
                  <a:ext uri="{96DAC541-7B7A-43D3-8B79-37D633B846F1}">
                    <asvg:svgBlip xmlns:asvg="http://schemas.microsoft.com/office/drawing/2016/SVG/main" xmlns="" r:embed="rId5"/>
                  </a:ext>
                </a:extLst>
              </a:blip>
              <a:stretch>
                <a:fillRect/>
              </a:stretch>
            </p:blipFill>
            <p:spPr>
              <a:xfrm>
                <a:off x="16578" y="4855"/>
                <a:ext cx="891" cy="1103"/>
              </a:xfrm>
              <a:prstGeom prst="rect">
                <a:avLst/>
              </a:prstGeom>
            </p:spPr>
          </p:pic>
          <p:pic>
            <p:nvPicPr>
              <p:cNvPr id="69" name="图形 10"/>
              <p:cNvPicPr>
                <a:picLocks noChangeAspect="1"/>
              </p:cNvPicPr>
              <p:nvPr/>
            </p:nvPicPr>
            <p:blipFill>
              <a:blip r:embed="rId4" cstate="screen">
                <a:extLst>
                  <a:ext uri="{96DAC541-7B7A-43D3-8B79-37D633B846F1}">
                    <asvg:svgBlip xmlns:asvg="http://schemas.microsoft.com/office/drawing/2016/SVG/main" xmlns="" r:embed="rId5"/>
                  </a:ext>
                </a:extLst>
              </a:blip>
              <a:stretch>
                <a:fillRect/>
              </a:stretch>
            </p:blipFill>
            <p:spPr>
              <a:xfrm>
                <a:off x="2596" y="7609"/>
                <a:ext cx="1245" cy="1541"/>
              </a:xfrm>
              <a:prstGeom prst="rect">
                <a:avLst/>
              </a:prstGeom>
            </p:spPr>
          </p:pic>
          <p:pic>
            <p:nvPicPr>
              <p:cNvPr id="70" name="图形 15"/>
              <p:cNvPicPr>
                <a:picLocks noChangeAspect="1"/>
              </p:cNvPicPr>
              <p:nvPr/>
            </p:nvPicPr>
            <p:blipFill>
              <a:blip r:embed="rId6" cstate="screen">
                <a:extLst>
                  <a:ext uri="{96DAC541-7B7A-43D3-8B79-37D633B846F1}">
                    <asvg:svgBlip xmlns:asvg="http://schemas.microsoft.com/office/drawing/2016/SVG/main" xmlns="" r:embed="rId7"/>
                  </a:ext>
                </a:extLst>
              </a:blip>
              <a:stretch>
                <a:fillRect/>
              </a:stretch>
            </p:blipFill>
            <p:spPr>
              <a:xfrm>
                <a:off x="5090" y="864"/>
                <a:ext cx="753" cy="1130"/>
              </a:xfrm>
              <a:prstGeom prst="rect">
                <a:avLst/>
              </a:prstGeom>
            </p:spPr>
          </p:pic>
          <p:pic>
            <p:nvPicPr>
              <p:cNvPr id="71" name="图形 16"/>
              <p:cNvPicPr>
                <a:picLocks noChangeAspect="1"/>
              </p:cNvPicPr>
              <p:nvPr/>
            </p:nvPicPr>
            <p:blipFill>
              <a:blip r:embed="rId6" cstate="screen">
                <a:extLst>
                  <a:ext uri="{96DAC541-7B7A-43D3-8B79-37D633B846F1}">
                    <asvg:svgBlip xmlns:asvg="http://schemas.microsoft.com/office/drawing/2016/SVG/main" xmlns="" r:embed="rId7"/>
                  </a:ext>
                </a:extLst>
              </a:blip>
              <a:stretch>
                <a:fillRect/>
              </a:stretch>
            </p:blipFill>
            <p:spPr>
              <a:xfrm>
                <a:off x="2107" y="4841"/>
                <a:ext cx="722" cy="1084"/>
              </a:xfrm>
              <a:prstGeom prst="rect">
                <a:avLst/>
              </a:prstGeom>
            </p:spPr>
          </p:pic>
        </p:grpSp>
        <p:pic>
          <p:nvPicPr>
            <p:cNvPr id="73" name="图形 10"/>
            <p:cNvPicPr>
              <a:picLocks noChangeAspect="1"/>
            </p:cNvPicPr>
            <p:nvPr/>
          </p:nvPicPr>
          <p:blipFill>
            <a:blip r:embed="rId4" cstate="screen">
              <a:extLst>
                <a:ext uri="{96DAC541-7B7A-43D3-8B79-37D633B846F1}">
                  <asvg:svgBlip xmlns:asvg="http://schemas.microsoft.com/office/drawing/2016/SVG/main" xmlns="" r:embed="rId5"/>
                </a:ext>
              </a:extLst>
            </a:blip>
            <a:stretch>
              <a:fillRect/>
            </a:stretch>
          </p:blipFill>
          <p:spPr>
            <a:xfrm>
              <a:off x="13842" y="392"/>
              <a:ext cx="1245" cy="1541"/>
            </a:xfrm>
            <a:prstGeom prst="rect">
              <a:avLst/>
            </a:prstGeom>
          </p:spPr>
        </p:pic>
        <p:pic>
          <p:nvPicPr>
            <p:cNvPr id="74" name="图形 10"/>
            <p:cNvPicPr>
              <a:picLocks noChangeAspect="1"/>
            </p:cNvPicPr>
            <p:nvPr/>
          </p:nvPicPr>
          <p:blipFill>
            <a:blip r:embed="rId4" cstate="screen">
              <a:extLst>
                <a:ext uri="{96DAC541-7B7A-43D3-8B79-37D633B846F1}">
                  <asvg:svgBlip xmlns:asvg="http://schemas.microsoft.com/office/drawing/2016/SVG/main" xmlns="" r:embed="rId5"/>
                </a:ext>
              </a:extLst>
            </a:blip>
            <a:stretch>
              <a:fillRect/>
            </a:stretch>
          </p:blipFill>
          <p:spPr>
            <a:xfrm>
              <a:off x="14580" y="8350"/>
              <a:ext cx="1245" cy="1541"/>
            </a:xfrm>
            <a:prstGeom prst="rect">
              <a:avLst/>
            </a:prstGeom>
          </p:spPr>
        </p:pic>
      </p:grpSp>
      <p:pic>
        <p:nvPicPr>
          <p:cNvPr id="175" name="图片 17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407947" y="1286791"/>
            <a:ext cx="4550567" cy="4616804"/>
          </a:xfrm>
          <a:prstGeom prst="rect">
            <a:avLst/>
          </a:prstGeom>
        </p:spPr>
      </p:pic>
      <p:grpSp>
        <p:nvGrpSpPr>
          <p:cNvPr id="83" name="组合 82"/>
          <p:cNvGrpSpPr/>
          <p:nvPr/>
        </p:nvGrpSpPr>
        <p:grpSpPr>
          <a:xfrm>
            <a:off x="6985" y="15875"/>
            <a:ext cx="12418060" cy="7087870"/>
            <a:chOff x="-28" y="0"/>
            <a:chExt cx="19556" cy="11162"/>
          </a:xfrm>
        </p:grpSpPr>
        <p:pic>
          <p:nvPicPr>
            <p:cNvPr id="84" name="图片 83" descr="橡皮"/>
            <p:cNvPicPr>
              <a:picLocks noChangeAspect="1"/>
            </p:cNvPicPr>
            <p:nvPr/>
          </p:nvPicPr>
          <p:blipFill>
            <a:blip r:embed="rId9"/>
            <a:stretch>
              <a:fillRect/>
            </a:stretch>
          </p:blipFill>
          <p:spPr>
            <a:xfrm>
              <a:off x="16861" y="6232"/>
              <a:ext cx="2573" cy="2573"/>
            </a:xfrm>
            <a:prstGeom prst="rect">
              <a:avLst/>
            </a:prstGeom>
          </p:spPr>
        </p:pic>
        <p:pic>
          <p:nvPicPr>
            <p:cNvPr id="85" name="图片 84" descr="纸张"/>
            <p:cNvPicPr>
              <a:picLocks noChangeAspect="1"/>
            </p:cNvPicPr>
            <p:nvPr/>
          </p:nvPicPr>
          <p:blipFill>
            <a:blip r:embed="rId10"/>
            <a:stretch>
              <a:fillRect/>
            </a:stretch>
          </p:blipFill>
          <p:spPr>
            <a:xfrm>
              <a:off x="9813" y="7490"/>
              <a:ext cx="3672" cy="3672"/>
            </a:xfrm>
            <a:prstGeom prst="rect">
              <a:avLst/>
            </a:prstGeom>
          </p:spPr>
        </p:pic>
        <p:pic>
          <p:nvPicPr>
            <p:cNvPr id="87" name="图片 86" descr="书本"/>
            <p:cNvPicPr>
              <a:picLocks noChangeAspect="1"/>
            </p:cNvPicPr>
            <p:nvPr/>
          </p:nvPicPr>
          <p:blipFill>
            <a:blip r:embed="rId11"/>
            <a:stretch>
              <a:fillRect/>
            </a:stretch>
          </p:blipFill>
          <p:spPr>
            <a:xfrm>
              <a:off x="-28" y="0"/>
              <a:ext cx="3055" cy="3055"/>
            </a:xfrm>
            <a:prstGeom prst="rect">
              <a:avLst/>
            </a:prstGeom>
          </p:spPr>
        </p:pic>
        <p:pic>
          <p:nvPicPr>
            <p:cNvPr id="89" name="图片 88" descr="冰激凌"/>
            <p:cNvPicPr>
              <a:picLocks noChangeAspect="1"/>
            </p:cNvPicPr>
            <p:nvPr/>
          </p:nvPicPr>
          <p:blipFill>
            <a:blip r:embed="rId12"/>
            <a:stretch>
              <a:fillRect/>
            </a:stretch>
          </p:blipFill>
          <p:spPr>
            <a:xfrm>
              <a:off x="15830" y="431"/>
              <a:ext cx="3698" cy="3698"/>
            </a:xfrm>
            <a:prstGeom prst="rect">
              <a:avLst/>
            </a:prstGeom>
          </p:spPr>
        </p:pic>
        <p:pic>
          <p:nvPicPr>
            <p:cNvPr id="90" name="图片 89" descr="笔"/>
            <p:cNvPicPr>
              <a:picLocks noChangeAspect="1"/>
            </p:cNvPicPr>
            <p:nvPr/>
          </p:nvPicPr>
          <p:blipFill>
            <a:blip r:embed="rId13"/>
            <a:stretch>
              <a:fillRect/>
            </a:stretch>
          </p:blipFill>
          <p:spPr>
            <a:xfrm>
              <a:off x="8569" y="226"/>
              <a:ext cx="2467" cy="2467"/>
            </a:xfrm>
            <a:prstGeom prst="rect">
              <a:avLst/>
            </a:prstGeom>
          </p:spPr>
        </p:pic>
        <p:pic>
          <p:nvPicPr>
            <p:cNvPr id="91" name="图片 90" descr="草莓"/>
            <p:cNvPicPr>
              <a:picLocks noChangeAspect="1"/>
            </p:cNvPicPr>
            <p:nvPr/>
          </p:nvPicPr>
          <p:blipFill>
            <a:blip r:embed="rId14"/>
            <a:stretch>
              <a:fillRect/>
            </a:stretch>
          </p:blipFill>
          <p:spPr>
            <a:xfrm>
              <a:off x="791" y="7193"/>
              <a:ext cx="2698" cy="2698"/>
            </a:xfrm>
            <a:prstGeom prst="rect">
              <a:avLst/>
            </a:prstGeom>
          </p:spPr>
        </p:pic>
      </p:grpSp>
      <p:pic>
        <p:nvPicPr>
          <p:cNvPr id="4" name="Picture 3"/>
          <p:cNvPicPr>
            <a:picLocks noChangeAspect="1"/>
          </p:cNvPicPr>
          <p:nvPr/>
        </p:nvPicPr>
        <p:blipFill>
          <a:blip r:embed="rId15"/>
          <a:stretch>
            <a:fillRect/>
          </a:stretch>
        </p:blipFill>
        <p:spPr>
          <a:xfrm>
            <a:off x="1732020" y="1157015"/>
            <a:ext cx="6005080" cy="4828450"/>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inVertical)">
                                      <p:cBhvr>
                                        <p:cTn id="7" dur="500"/>
                                        <p:tgtEl>
                                          <p:spTgt spid="65"/>
                                        </p:tgtEl>
                                      </p:cBhvr>
                                    </p:animEffect>
                                  </p:childTnLst>
                                </p:cTn>
                              </p:par>
                              <p:par>
                                <p:cTn id="8" presetID="4" presetClass="entr" presetSubtype="16" fill="hold"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box(in)">
                                      <p:cBhvr>
                                        <p:cTn id="10" dur="2000"/>
                                        <p:tgtEl>
                                          <p:spTgt spid="83"/>
                                        </p:tgtEl>
                                      </p:cBhvr>
                                    </p:animEffect>
                                  </p:childTnLst>
                                </p:cTn>
                              </p:par>
                              <p:par>
                                <p:cTn id="11" presetID="52" presetClass="entr" presetSubtype="0" fill="hold" nodeType="withEffect">
                                  <p:stCondLst>
                                    <p:cond delay="0"/>
                                  </p:stCondLst>
                                  <p:childTnLst>
                                    <p:set>
                                      <p:cBhvr>
                                        <p:cTn id="12" dur="1" fill="hold">
                                          <p:stCondLst>
                                            <p:cond delay="0"/>
                                          </p:stCondLst>
                                        </p:cTn>
                                        <p:tgtEl>
                                          <p:spTgt spid="175"/>
                                        </p:tgtEl>
                                        <p:attrNameLst>
                                          <p:attrName>style.visibility</p:attrName>
                                        </p:attrNameLst>
                                      </p:cBhvr>
                                      <p:to>
                                        <p:strVal val="visible"/>
                                      </p:to>
                                    </p:set>
                                    <p:animScale>
                                      <p:cBhvr>
                                        <p:cTn id="13" dur="1000" decel="50000" fill="hold">
                                          <p:stCondLst>
                                            <p:cond delay="0"/>
                                          </p:stCondLst>
                                        </p:cTn>
                                        <p:tgtEl>
                                          <p:spTgt spid="1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75"/>
                                        </p:tgtEl>
                                        <p:attrNameLst>
                                          <p:attrName>ppt_x</p:attrName>
                                          <p:attrName>ppt_y</p:attrName>
                                        </p:attrNameLst>
                                      </p:cBhvr>
                                    </p:animMotion>
                                    <p:animEffect transition="in" filter="fade">
                                      <p:cBhvr>
                                        <p:cTn id="15" dur="1000"/>
                                        <p:tgtEl>
                                          <p:spTgt spid="175"/>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p:cTn id="18" dur="1000" fill="hold"/>
                                        <p:tgtEl>
                                          <p:spTgt spid="38"/>
                                        </p:tgtEl>
                                        <p:attrNameLst>
                                          <p:attrName>ppt_w</p:attrName>
                                        </p:attrNameLst>
                                      </p:cBhvr>
                                      <p:tavLst>
                                        <p:tav tm="0">
                                          <p:val>
                                            <p:strVal val="#ppt_w+.3"/>
                                          </p:val>
                                        </p:tav>
                                        <p:tav tm="100000">
                                          <p:val>
                                            <p:strVal val="#ppt_w"/>
                                          </p:val>
                                        </p:tav>
                                      </p:tavLst>
                                    </p:anim>
                                    <p:anim calcmode="lin" valueType="num">
                                      <p:cBhvr>
                                        <p:cTn id="19" dur="1000" fill="hold"/>
                                        <p:tgtEl>
                                          <p:spTgt spid="38"/>
                                        </p:tgtEl>
                                        <p:attrNameLst>
                                          <p:attrName>ppt_h</p:attrName>
                                        </p:attrNameLst>
                                      </p:cBhvr>
                                      <p:tavLst>
                                        <p:tav tm="0">
                                          <p:val>
                                            <p:strVal val="#ppt_h"/>
                                          </p:val>
                                        </p:tav>
                                        <p:tav tm="100000">
                                          <p:val>
                                            <p:strVal val="#ppt_h"/>
                                          </p:val>
                                        </p:tav>
                                      </p:tavLst>
                                    </p:anim>
                                    <p:animEffect transition="in" filter="fade">
                                      <p:cBhvr>
                                        <p:cTn id="20" dur="10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CC8B"/>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83" name="Group 82"/>
          <p:cNvGrpSpPr/>
          <p:nvPr/>
        </p:nvGrpSpPr>
        <p:grpSpPr>
          <a:xfrm>
            <a:off x="3218587" y="187592"/>
            <a:ext cx="695056" cy="442451"/>
            <a:chOff x="3550860" y="468074"/>
            <a:chExt cx="695056" cy="442451"/>
          </a:xfrm>
        </p:grpSpPr>
        <p:sp>
          <p:nvSpPr>
            <p:cNvPr id="85" name="Parallelogram 84"/>
            <p:cNvSpPr/>
            <p:nvPr/>
          </p:nvSpPr>
          <p:spPr>
            <a:xfrm flipH="1">
              <a:off x="3550860" y="468074"/>
              <a:ext cx="695056" cy="442451"/>
            </a:xfrm>
            <a:prstGeom prst="parallelogram">
              <a:avLst>
                <a:gd name="adj" fmla="val 33612"/>
              </a:avLst>
            </a:prstGeom>
            <a:solidFill>
              <a:srgbClr val="DABDD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86" name="Graphic 85" descr="Add"/>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781019" y="563108"/>
              <a:ext cx="244176" cy="244176"/>
            </a:xfrm>
            <a:prstGeom prst="rect">
              <a:avLst/>
            </a:prstGeom>
          </p:spPr>
        </p:pic>
      </p:grpSp>
      <p:sp>
        <p:nvSpPr>
          <p:cNvPr id="87" name="Freeform: Shape 86"/>
          <p:cNvSpPr/>
          <p:nvPr/>
        </p:nvSpPr>
        <p:spPr>
          <a:xfrm>
            <a:off x="119454" y="187592"/>
            <a:ext cx="12013580" cy="635584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nvGrpSpPr>
          <p:cNvPr id="88" name="Group 87"/>
          <p:cNvGrpSpPr/>
          <p:nvPr/>
        </p:nvGrpSpPr>
        <p:grpSpPr>
          <a:xfrm>
            <a:off x="119454" y="416560"/>
            <a:ext cx="12013580" cy="6187683"/>
            <a:chOff x="639096" y="863047"/>
            <a:chExt cx="10913807" cy="4971696"/>
          </a:xfrm>
        </p:grpSpPr>
        <p:sp>
          <p:nvSpPr>
            <p:cNvPr id="89" name="Rectangle 88"/>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0" name="Rectangle: Rounded Corners 89"/>
            <p:cNvSpPr/>
            <p:nvPr/>
          </p:nvSpPr>
          <p:spPr>
            <a:xfrm>
              <a:off x="1809750" y="863047"/>
              <a:ext cx="9055100" cy="460219"/>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1" name="Freeform: Shape 90"/>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92" name="Freeform: Shape 91"/>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93" name="Heart 92"/>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sp>
        <p:nvSpPr>
          <p:cNvPr id="94" name="TextBox 93"/>
          <p:cNvSpPr txBox="1"/>
          <p:nvPr/>
        </p:nvSpPr>
        <p:spPr>
          <a:xfrm>
            <a:off x="381808" y="152655"/>
            <a:ext cx="111908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Bài</a:t>
            </a:r>
            <a:r>
              <a:rPr kumimoji="0" lang="id-ID" sz="32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1</a:t>
            </a:r>
          </a:p>
        </p:txBody>
      </p:sp>
      <p:sp>
        <p:nvSpPr>
          <p:cNvPr id="95" name="TextBox 94"/>
          <p:cNvSpPr txBox="1"/>
          <p:nvPr/>
        </p:nvSpPr>
        <p:spPr>
          <a:xfrm>
            <a:off x="1442720" y="428796"/>
            <a:ext cx="100076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3200" b="1" i="0" u="none" strike="noStrike" kern="1200" cap="none" spc="0" normalizeH="0" baseline="0" noProof="0" dirty="0">
                <a:ln>
                  <a:noFill/>
                </a:ln>
                <a:solidFill>
                  <a:srgbClr val="FF0000"/>
                </a:solidFill>
                <a:effectLst/>
                <a:uLnTx/>
                <a:uFillTx/>
                <a:latin typeface="Cutewritten" panose="02000503000000000000" pitchFamily="2" charset="0"/>
                <a:ea typeface="+mn-ea"/>
                <a:cs typeface="+mn-cs"/>
              </a:rPr>
              <a:t>Tìm chủ ngữ thích hợp thay cho bông hoa trong đoạn văn</a:t>
            </a:r>
          </a:p>
        </p:txBody>
      </p:sp>
      <p:pic>
        <p:nvPicPr>
          <p:cNvPr id="96" name="Graphic 95" descr="Close"/>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2964270" y="267795"/>
            <a:ext cx="266374" cy="266374"/>
          </a:xfrm>
          <a:prstGeom prst="rect">
            <a:avLst/>
          </a:prstGeom>
        </p:spPr>
      </p:pic>
      <p:sp>
        <p:nvSpPr>
          <p:cNvPr id="2" name="TextBox 1"/>
          <p:cNvSpPr txBox="1"/>
          <p:nvPr/>
        </p:nvSpPr>
        <p:spPr>
          <a:xfrm>
            <a:off x="11605368" y="576571"/>
            <a:ext cx="481426" cy="3803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3</a:t>
            </a:r>
          </a:p>
        </p:txBody>
      </p:sp>
      <p:sp>
        <p:nvSpPr>
          <p:cNvPr id="3" name="TextBox 2"/>
          <p:cNvSpPr txBox="1"/>
          <p:nvPr/>
        </p:nvSpPr>
        <p:spPr>
          <a:xfrm>
            <a:off x="406400" y="2540000"/>
            <a:ext cx="11521440"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Chiều hôm ấy, trời mưa như trút nước.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Bầu</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trời</a:t>
            </a:r>
            <a:r>
              <a:rPr kumimoji="0" lang="vi-V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đầy mây đen và chớp giật loé từng đợt.</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Na</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đã học bài xong và đang ngồi nhìn ra cửa sổ.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Cô</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bé</a:t>
            </a:r>
            <a:r>
              <a:rPr kumimoji="0" lang="vi-V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nhìn thấy một đoạn đường vắng lặng, trắng xoá màn mưa. Dưới lòng đường,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người</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và</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xe</a:t>
            </a:r>
            <a:r>
              <a:rPr kumimoji="0" lang="vi-V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di chuyển hối hả.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Cả</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dãy</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phố</a:t>
            </a:r>
            <a:r>
              <a:rPr kumimoji="0" lang="vi-V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hầu như không có một mái hiên nào đưa ra mặt đường. Một chút lo âu dâng lên trong tâm trí. Na chạy xuống nhà bảo mẹ kéo mái hiện ra phía ngoài đường để người đi đường có chỗ trú mưa...</a:t>
            </a:r>
          </a:p>
          <a:p>
            <a:pPr marL="0" marR="0" lvl="0" indent="0" algn="r" defTabSz="914400" rtl="0" eaLnBrk="1" fontAlgn="auto" latinLnBrk="0" hangingPunct="1">
              <a:lnSpc>
                <a:spcPct val="100000"/>
              </a:lnSpc>
              <a:spcBef>
                <a:spcPts val="0"/>
              </a:spcBef>
              <a:spcAft>
                <a:spcPts val="0"/>
              </a:spcAft>
              <a:buClrTx/>
              <a:buSzTx/>
              <a:buFontTx/>
              <a:buNone/>
              <a:defRPr/>
            </a:pP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t>
            </a:r>
            <a:r>
              <a:rPr kumimoji="0" lang="vi-VN" sz="2800" b="0" i="1"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Theo</a:t>
            </a:r>
            <a:r>
              <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La Nguyễn Quốc Vinh)</a:t>
            </a:r>
          </a:p>
        </p:txBody>
      </p:sp>
      <p:sp>
        <p:nvSpPr>
          <p:cNvPr id="8" name="TextBox 7"/>
          <p:cNvSpPr txBox="1"/>
          <p:nvPr/>
        </p:nvSpPr>
        <p:spPr>
          <a:xfrm>
            <a:off x="2153920" y="1493520"/>
            <a:ext cx="90220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(cô bé, Na, bầu trời, cả dãy phố, người và xe)</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13" name="Picture 12"/>
          <p:cNvPicPr>
            <a:picLocks noChangeAspect="1"/>
          </p:cNvPicPr>
          <p:nvPr/>
        </p:nvPicPr>
        <p:blipFill>
          <a:blip r:embed="rId7"/>
          <a:stretch>
            <a:fillRect/>
          </a:stretch>
        </p:blipFill>
        <p:spPr>
          <a:xfrm>
            <a:off x="6502717" y="2355215"/>
            <a:ext cx="1381125" cy="704850"/>
          </a:xfrm>
          <a:prstGeom prst="rect">
            <a:avLst/>
          </a:prstGeom>
        </p:spPr>
      </p:pic>
      <p:pic>
        <p:nvPicPr>
          <p:cNvPr id="14" name="Picture 13"/>
          <p:cNvPicPr>
            <a:picLocks noChangeAspect="1"/>
          </p:cNvPicPr>
          <p:nvPr/>
        </p:nvPicPr>
        <p:blipFill>
          <a:blip r:embed="rId7"/>
          <a:stretch>
            <a:fillRect/>
          </a:stretch>
        </p:blipFill>
        <p:spPr>
          <a:xfrm>
            <a:off x="10109518" y="2934335"/>
            <a:ext cx="944562" cy="523533"/>
          </a:xfrm>
          <a:prstGeom prst="rect">
            <a:avLst/>
          </a:prstGeom>
        </p:spPr>
      </p:pic>
      <p:grpSp>
        <p:nvGrpSpPr>
          <p:cNvPr id="16" name="Group 15"/>
          <p:cNvGrpSpPr/>
          <p:nvPr/>
        </p:nvGrpSpPr>
        <p:grpSpPr>
          <a:xfrm>
            <a:off x="2528446" y="3002956"/>
            <a:ext cx="478914" cy="441284"/>
            <a:chOff x="-528109" y="4223226"/>
            <a:chExt cx="592090" cy="561482"/>
          </a:xfrm>
        </p:grpSpPr>
        <p:sp>
          <p:nvSpPr>
            <p:cNvPr id="17" name="Rectangle: Rounded Corners 16"/>
            <p:cNvSpPr/>
            <p:nvPr/>
          </p:nvSpPr>
          <p:spPr>
            <a:xfrm>
              <a:off x="-528109" y="4291264"/>
              <a:ext cx="592090" cy="42540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Picture 17"/>
            <p:cNvPicPr>
              <a:picLocks noChangeAspect="1"/>
            </p:cNvPicPr>
            <p:nvPr/>
          </p:nvPicPr>
          <p:blipFill>
            <a:blip r:embed="rId8"/>
            <a:stretch>
              <a:fillRect/>
            </a:stretch>
          </p:blipFill>
          <p:spPr>
            <a:xfrm>
              <a:off x="-526126" y="4223226"/>
              <a:ext cx="590107" cy="561482"/>
            </a:xfrm>
            <a:prstGeom prst="rect">
              <a:avLst/>
            </a:prstGeom>
          </p:spPr>
        </p:pic>
      </p:grpSp>
      <p:pic>
        <p:nvPicPr>
          <p:cNvPr id="19" name="Picture 18"/>
          <p:cNvPicPr>
            <a:picLocks noChangeAspect="1"/>
          </p:cNvPicPr>
          <p:nvPr/>
        </p:nvPicPr>
        <p:blipFill>
          <a:blip r:embed="rId7"/>
          <a:stretch>
            <a:fillRect/>
          </a:stretch>
        </p:blipFill>
        <p:spPr>
          <a:xfrm>
            <a:off x="5070158" y="3843716"/>
            <a:ext cx="1867356" cy="506668"/>
          </a:xfrm>
          <a:prstGeom prst="rect">
            <a:avLst/>
          </a:prstGeom>
        </p:spPr>
      </p:pic>
      <p:pic>
        <p:nvPicPr>
          <p:cNvPr id="22" name="Picture 21"/>
          <p:cNvPicPr>
            <a:picLocks noChangeAspect="1"/>
          </p:cNvPicPr>
          <p:nvPr/>
        </p:nvPicPr>
        <p:blipFill>
          <a:blip r:embed="rId9"/>
          <a:stretch>
            <a:fillRect/>
          </a:stretch>
        </p:blipFill>
        <p:spPr>
          <a:xfrm>
            <a:off x="447040" y="3860800"/>
            <a:ext cx="2062480" cy="482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4"/>
                                        </p:tgtEl>
                                        <p:attrNameLst>
                                          <p:attrName>style.visibility</p:attrName>
                                        </p:attrNameLst>
                                      </p:cBhvr>
                                      <p:to>
                                        <p:strVal val="visible"/>
                                      </p:to>
                                    </p:set>
                                    <p:animEffect transition="in" filter="fade">
                                      <p:cBhvr>
                                        <p:cTn id="10" dur="500"/>
                                        <p:tgtEl>
                                          <p:spTgt spid="9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3"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4E5FF"/>
        </a:solidFill>
        <a:effectLst/>
      </p:bgPr>
    </p:bg>
    <p:spTree>
      <p:nvGrpSpPr>
        <p:cNvPr id="1" name=""/>
        <p:cNvGrpSpPr/>
        <p:nvPr/>
      </p:nvGrpSpPr>
      <p:grpSpPr>
        <a:xfrm>
          <a:off x="0" y="0"/>
          <a:ext cx="0" cy="0"/>
          <a:chOff x="0" y="0"/>
          <a:chExt cx="0" cy="0"/>
        </a:xfrm>
      </p:grpSpPr>
      <p:sp>
        <p:nvSpPr>
          <p:cNvPr id="37" name="椭圆 36"/>
          <p:cNvSpPr/>
          <p:nvPr/>
        </p:nvSpPr>
        <p:spPr>
          <a:xfrm>
            <a:off x="5092292" y="-5935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41793" y="224396"/>
            <a:ext cx="6488343" cy="6409207"/>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pic>
        <p:nvPicPr>
          <p:cNvPr id="105" name="图片 81" descr="D:\资料\图层 2.png图层 2"/>
          <p:cNvPicPr>
            <a:picLocks noChangeAspect="1"/>
          </p:cNvPicPr>
          <p:nvPr/>
        </p:nvPicPr>
        <p:blipFill>
          <a:blip r:embed="rId2"/>
          <a:srcRect/>
          <a:stretch>
            <a:fillRect/>
          </a:stretch>
        </p:blipFill>
        <p:spPr>
          <a:xfrm>
            <a:off x="818962" y="413385"/>
            <a:ext cx="11231245" cy="6444615"/>
          </a:xfrm>
          <a:prstGeom prst="rect">
            <a:avLst/>
          </a:prstGeom>
        </p:spPr>
      </p:pic>
      <p:pic>
        <p:nvPicPr>
          <p:cNvPr id="5" name="Picture 4"/>
          <p:cNvPicPr>
            <a:picLocks noChangeAspect="1"/>
          </p:cNvPicPr>
          <p:nvPr/>
        </p:nvPicPr>
        <p:blipFill>
          <a:blip r:embed="rId3"/>
          <a:stretch>
            <a:fillRect/>
          </a:stretch>
        </p:blipFill>
        <p:spPr>
          <a:xfrm rot="213147">
            <a:off x="2667000" y="-1058940"/>
            <a:ext cx="6858000" cy="6858000"/>
          </a:xfrm>
          <a:prstGeom prst="rect">
            <a:avLst/>
          </a:prstGeom>
        </p:spPr>
      </p:pic>
      <p:pic>
        <p:nvPicPr>
          <p:cNvPr id="3" name="Picture 2"/>
          <p:cNvPicPr>
            <a:picLocks noChangeAspect="1"/>
          </p:cNvPicPr>
          <p:nvPr/>
        </p:nvPicPr>
        <p:blipFill>
          <a:blip r:embed="rId4"/>
          <a:stretch>
            <a:fillRect/>
          </a:stretch>
        </p:blipFill>
        <p:spPr>
          <a:xfrm>
            <a:off x="8787306" y="2464554"/>
            <a:ext cx="3526096" cy="4326673"/>
          </a:xfrm>
          <a:prstGeom prst="rect">
            <a:avLst/>
          </a:prstGeom>
        </p:spPr>
      </p:pic>
      <p:pic>
        <p:nvPicPr>
          <p:cNvPr id="2" name="Picture 1"/>
          <p:cNvPicPr>
            <a:picLocks noChangeAspect="1"/>
          </p:cNvPicPr>
          <p:nvPr/>
        </p:nvPicPr>
        <p:blipFill>
          <a:blip r:embed="rId5"/>
          <a:stretch>
            <a:fillRect/>
          </a:stretch>
        </p:blipFill>
        <p:spPr>
          <a:xfrm>
            <a:off x="257167" y="2298277"/>
            <a:ext cx="3296499" cy="4524315"/>
          </a:xfrm>
          <a:prstGeom prst="rect">
            <a:avLst/>
          </a:prstGeom>
        </p:spPr>
      </p:pic>
      <p:pic>
        <p:nvPicPr>
          <p:cNvPr id="4" name="Picture 3"/>
          <p:cNvPicPr>
            <a:picLocks noChangeAspect="1"/>
          </p:cNvPicPr>
          <p:nvPr/>
        </p:nvPicPr>
        <p:blipFill>
          <a:blip r:embed="rId6"/>
          <a:stretch>
            <a:fillRect/>
          </a:stretch>
        </p:blipFill>
        <p:spPr>
          <a:xfrm>
            <a:off x="3314957" y="852265"/>
            <a:ext cx="5785605" cy="367011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CC8B"/>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83" name="Group 82"/>
          <p:cNvGrpSpPr/>
          <p:nvPr/>
        </p:nvGrpSpPr>
        <p:grpSpPr>
          <a:xfrm>
            <a:off x="3218587" y="187592"/>
            <a:ext cx="695056" cy="442451"/>
            <a:chOff x="3550860" y="468074"/>
            <a:chExt cx="695056" cy="442451"/>
          </a:xfrm>
        </p:grpSpPr>
        <p:sp>
          <p:nvSpPr>
            <p:cNvPr id="85" name="Parallelogram 84"/>
            <p:cNvSpPr/>
            <p:nvPr/>
          </p:nvSpPr>
          <p:spPr>
            <a:xfrm flipH="1">
              <a:off x="3550860" y="468074"/>
              <a:ext cx="695056" cy="442451"/>
            </a:xfrm>
            <a:prstGeom prst="parallelogram">
              <a:avLst>
                <a:gd name="adj" fmla="val 33612"/>
              </a:avLst>
            </a:prstGeom>
            <a:solidFill>
              <a:srgbClr val="DABDD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86" name="Graphic 85"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781019" y="563108"/>
              <a:ext cx="244176" cy="244176"/>
            </a:xfrm>
            <a:prstGeom prst="rect">
              <a:avLst/>
            </a:prstGeom>
          </p:spPr>
        </p:pic>
      </p:grpSp>
      <p:sp>
        <p:nvSpPr>
          <p:cNvPr id="87" name="Freeform: Shape 86"/>
          <p:cNvSpPr/>
          <p:nvPr/>
        </p:nvSpPr>
        <p:spPr>
          <a:xfrm>
            <a:off x="119454" y="187592"/>
            <a:ext cx="12013580" cy="635584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nvGrpSpPr>
          <p:cNvPr id="88" name="Group 87"/>
          <p:cNvGrpSpPr/>
          <p:nvPr/>
        </p:nvGrpSpPr>
        <p:grpSpPr>
          <a:xfrm>
            <a:off x="119454" y="416560"/>
            <a:ext cx="12013580" cy="6187683"/>
            <a:chOff x="639096" y="863047"/>
            <a:chExt cx="10913807" cy="4971696"/>
          </a:xfrm>
        </p:grpSpPr>
        <p:sp>
          <p:nvSpPr>
            <p:cNvPr id="89" name="Rectangle 88"/>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0" name="Rectangle: Rounded Corners 89"/>
            <p:cNvSpPr/>
            <p:nvPr/>
          </p:nvSpPr>
          <p:spPr>
            <a:xfrm>
              <a:off x="1809750" y="863047"/>
              <a:ext cx="9055100" cy="460219"/>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1" name="Freeform: Shape 90"/>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92" name="Freeform: Shape 91"/>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93" name="Heart 92"/>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sp>
        <p:nvSpPr>
          <p:cNvPr id="94" name="TextBox 93"/>
          <p:cNvSpPr txBox="1"/>
          <p:nvPr/>
        </p:nvSpPr>
        <p:spPr>
          <a:xfrm>
            <a:off x="381808" y="152655"/>
            <a:ext cx="111908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err="1">
                <a:ln>
                  <a:noFill/>
                </a:ln>
                <a:solidFill>
                  <a:prstClr val="black"/>
                </a:solidFill>
                <a:effectLst/>
                <a:uLnTx/>
                <a:uFillTx/>
                <a:latin typeface="+mj-lt"/>
                <a:ea typeface="+mn-ea"/>
                <a:cs typeface="Times New Roman" panose="02020603050405020304" pitchFamily="18" charset="0"/>
              </a:rPr>
              <a:t>Bài</a:t>
            </a:r>
            <a:r>
              <a:rPr kumimoji="0" lang="id-ID" sz="3200" b="1" i="0" u="none" strike="noStrike" kern="1200" cap="none" spc="0" normalizeH="0" baseline="0" noProof="0" dirty="0">
                <a:ln>
                  <a:noFill/>
                </a:ln>
                <a:solidFill>
                  <a:prstClr val="black"/>
                </a:solidFill>
                <a:effectLst/>
                <a:uLnTx/>
                <a:uFillTx/>
                <a:latin typeface="+mj-lt"/>
                <a:ea typeface="+mn-ea"/>
                <a:cs typeface="Times New Roman" panose="02020603050405020304" pitchFamily="18" charset="0"/>
              </a:rPr>
              <a:t> 1</a:t>
            </a:r>
          </a:p>
        </p:txBody>
      </p:sp>
      <p:sp>
        <p:nvSpPr>
          <p:cNvPr id="95" name="TextBox 94"/>
          <p:cNvSpPr txBox="1"/>
          <p:nvPr/>
        </p:nvSpPr>
        <p:spPr>
          <a:xfrm>
            <a:off x="1442720" y="428796"/>
            <a:ext cx="10007600" cy="584775"/>
          </a:xfrm>
          <a:prstGeom prst="rect">
            <a:avLst/>
          </a:prstGeom>
          <a:noFill/>
        </p:spPr>
        <p:txBody>
          <a:bodyPr wrap="square" rtlCol="0">
            <a:spAutoFit/>
          </a:bodyPr>
          <a:lstStyle/>
          <a:p>
            <a:pPr lvl="0" algn="ctr" defTabSz="457200"/>
            <a:r>
              <a:rPr lang="id-ID" sz="3200" b="1" dirty="0">
                <a:solidFill>
                  <a:srgbClr val="FF0000"/>
                </a:solidFill>
                <a:latin typeface="Cutewritten" panose="02000503000000000000" pitchFamily="2" charset="0"/>
              </a:rPr>
              <a:t>Tìm chủ ngữ thích hợp thay cho bông hoa trong đoạn văn</a:t>
            </a:r>
            <a:endParaRPr kumimoji="0" lang="id-ID" sz="3200" b="1" i="0" u="none" strike="noStrike" kern="1200" cap="none" spc="0" normalizeH="0" baseline="0" noProof="0" dirty="0">
              <a:ln>
                <a:noFill/>
              </a:ln>
              <a:solidFill>
                <a:srgbClr val="FF0000"/>
              </a:solidFill>
              <a:effectLst/>
              <a:uLnTx/>
              <a:uFillTx/>
              <a:latin typeface="Cutewritten" panose="02000503000000000000" pitchFamily="2" charset="0"/>
            </a:endParaRPr>
          </a:p>
        </p:txBody>
      </p:sp>
      <p:pic>
        <p:nvPicPr>
          <p:cNvPr id="96" name="Graphic 95"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964270" y="267795"/>
            <a:ext cx="266374" cy="266374"/>
          </a:xfrm>
          <a:prstGeom prst="rect">
            <a:avLst/>
          </a:prstGeom>
        </p:spPr>
      </p:pic>
      <p:sp>
        <p:nvSpPr>
          <p:cNvPr id="2" name="TextBox 1"/>
          <p:cNvSpPr txBox="1"/>
          <p:nvPr/>
        </p:nvSpPr>
        <p:spPr>
          <a:xfrm>
            <a:off x="11605368" y="576571"/>
            <a:ext cx="481426" cy="3803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3</a:t>
            </a:r>
          </a:p>
        </p:txBody>
      </p:sp>
      <p:sp>
        <p:nvSpPr>
          <p:cNvPr id="3" name="TextBox 2"/>
          <p:cNvSpPr txBox="1"/>
          <p:nvPr/>
        </p:nvSpPr>
        <p:spPr>
          <a:xfrm>
            <a:off x="406400" y="2540000"/>
            <a:ext cx="11521440" cy="3539430"/>
          </a:xfrm>
          <a:prstGeom prst="rect">
            <a:avLst/>
          </a:prstGeom>
          <a:noFill/>
        </p:spPr>
        <p:txBody>
          <a:bodyPr wrap="square" rtlCol="0">
            <a:spAutoFit/>
          </a:bodyPr>
          <a:lstStyle/>
          <a:p>
            <a:pPr algn="just"/>
            <a:r>
              <a:rPr lang="vi-VN" sz="2800" b="0" i="0" dirty="0">
                <a:solidFill>
                  <a:srgbClr val="000000"/>
                </a:solidFill>
                <a:effectLst/>
                <a:latin typeface="Cambria" panose="02040503050406030204" pitchFamily="18" charset="0"/>
                <a:ea typeface="Cambria" panose="02040503050406030204" pitchFamily="18" charset="0"/>
              </a:rPr>
              <a:t>Chiều hôm ấy, trời mưa như trút nước. </a:t>
            </a:r>
            <a:r>
              <a:rPr lang="en-US" sz="2800" b="1" i="0" dirty="0" err="1">
                <a:solidFill>
                  <a:srgbClr val="000000"/>
                </a:solidFill>
                <a:effectLst/>
                <a:latin typeface="Cambria" panose="02040503050406030204" pitchFamily="18" charset="0"/>
                <a:ea typeface="Cambria" panose="02040503050406030204" pitchFamily="18" charset="0"/>
              </a:rPr>
              <a:t>Bầu</a:t>
            </a:r>
            <a:r>
              <a:rPr lang="en-US" sz="2800" b="1" i="0" dirty="0">
                <a:solidFill>
                  <a:srgbClr val="000000"/>
                </a:solidFill>
                <a:effectLst/>
                <a:latin typeface="Cambria" panose="02040503050406030204" pitchFamily="18" charset="0"/>
                <a:ea typeface="Cambria" panose="02040503050406030204" pitchFamily="18" charset="0"/>
              </a:rPr>
              <a:t> </a:t>
            </a:r>
            <a:r>
              <a:rPr lang="en-US" sz="2800" b="1" i="0" dirty="0" err="1">
                <a:solidFill>
                  <a:srgbClr val="000000"/>
                </a:solidFill>
                <a:effectLst/>
                <a:latin typeface="Cambria" panose="02040503050406030204" pitchFamily="18" charset="0"/>
                <a:ea typeface="Cambria" panose="02040503050406030204" pitchFamily="18" charset="0"/>
              </a:rPr>
              <a:t>trời</a:t>
            </a:r>
            <a:r>
              <a:rPr lang="vi-VN" sz="2800" b="1" i="0" dirty="0">
                <a:solidFill>
                  <a:srgbClr val="000000"/>
                </a:solidFill>
                <a:effectLst/>
                <a:latin typeface="Cambria" panose="02040503050406030204" pitchFamily="18" charset="0"/>
                <a:ea typeface="Cambria" panose="02040503050406030204" pitchFamily="18" charset="0"/>
              </a:rPr>
              <a:t> </a:t>
            </a:r>
            <a:r>
              <a:rPr lang="vi-VN" sz="2800" b="0" i="0" dirty="0">
                <a:solidFill>
                  <a:srgbClr val="000000"/>
                </a:solidFill>
                <a:effectLst/>
                <a:latin typeface="Cambria" panose="02040503050406030204" pitchFamily="18" charset="0"/>
                <a:ea typeface="Cambria" panose="02040503050406030204" pitchFamily="18" charset="0"/>
              </a:rPr>
              <a:t>đầy mây đen và chớp giật loé từng đợt.</a:t>
            </a:r>
            <a:r>
              <a:rPr lang="en-US" sz="2800" b="0" i="0" dirty="0">
                <a:solidFill>
                  <a:srgbClr val="000000"/>
                </a:solidFill>
                <a:effectLst/>
                <a:latin typeface="Cambria" panose="02040503050406030204" pitchFamily="18" charset="0"/>
                <a:ea typeface="Cambria" panose="02040503050406030204" pitchFamily="18" charset="0"/>
              </a:rPr>
              <a:t> </a:t>
            </a:r>
            <a:r>
              <a:rPr lang="en-US" sz="2800" b="1" i="0" dirty="0">
                <a:solidFill>
                  <a:srgbClr val="000000"/>
                </a:solidFill>
                <a:effectLst/>
                <a:latin typeface="Cambria" panose="02040503050406030204" pitchFamily="18" charset="0"/>
                <a:ea typeface="Cambria" panose="02040503050406030204" pitchFamily="18" charset="0"/>
              </a:rPr>
              <a:t>Na</a:t>
            </a:r>
            <a:r>
              <a:rPr lang="en-US" sz="2800" b="0" i="0" dirty="0">
                <a:solidFill>
                  <a:srgbClr val="000000"/>
                </a:solidFill>
                <a:effectLst/>
                <a:latin typeface="Cambria" panose="02040503050406030204" pitchFamily="18" charset="0"/>
                <a:ea typeface="Cambria" panose="02040503050406030204" pitchFamily="18" charset="0"/>
              </a:rPr>
              <a:t> </a:t>
            </a:r>
            <a:r>
              <a:rPr lang="vi-VN" sz="2800" b="0" i="0" dirty="0">
                <a:solidFill>
                  <a:srgbClr val="000000"/>
                </a:solidFill>
                <a:effectLst/>
                <a:latin typeface="Cambria" panose="02040503050406030204" pitchFamily="18" charset="0"/>
                <a:ea typeface="Cambria" panose="02040503050406030204" pitchFamily="18" charset="0"/>
              </a:rPr>
              <a:t>đã học bài xong và đang ngồi nhìn ra cửa sổ. </a:t>
            </a:r>
            <a:r>
              <a:rPr lang="en-US" sz="2800" b="1" i="0" dirty="0" err="1">
                <a:solidFill>
                  <a:srgbClr val="000000"/>
                </a:solidFill>
                <a:effectLst/>
                <a:latin typeface="Cambria" panose="02040503050406030204" pitchFamily="18" charset="0"/>
                <a:ea typeface="Cambria" panose="02040503050406030204" pitchFamily="18" charset="0"/>
              </a:rPr>
              <a:t>Cô</a:t>
            </a:r>
            <a:r>
              <a:rPr lang="en-US" sz="2800" b="1" i="0" dirty="0">
                <a:solidFill>
                  <a:srgbClr val="000000"/>
                </a:solidFill>
                <a:effectLst/>
                <a:latin typeface="Cambria" panose="02040503050406030204" pitchFamily="18" charset="0"/>
                <a:ea typeface="Cambria" panose="02040503050406030204" pitchFamily="18" charset="0"/>
              </a:rPr>
              <a:t> </a:t>
            </a:r>
            <a:r>
              <a:rPr lang="en-US" sz="2800" b="1" i="0" dirty="0" err="1">
                <a:solidFill>
                  <a:srgbClr val="000000"/>
                </a:solidFill>
                <a:effectLst/>
                <a:latin typeface="Cambria" panose="02040503050406030204" pitchFamily="18" charset="0"/>
                <a:ea typeface="Cambria" panose="02040503050406030204" pitchFamily="18" charset="0"/>
              </a:rPr>
              <a:t>bé</a:t>
            </a:r>
            <a:r>
              <a:rPr lang="vi-VN" sz="2800" b="1" i="0" dirty="0">
                <a:solidFill>
                  <a:srgbClr val="000000"/>
                </a:solidFill>
                <a:effectLst/>
                <a:latin typeface="Cambria" panose="02040503050406030204" pitchFamily="18" charset="0"/>
                <a:ea typeface="Cambria" panose="02040503050406030204" pitchFamily="18" charset="0"/>
              </a:rPr>
              <a:t> </a:t>
            </a:r>
            <a:r>
              <a:rPr lang="vi-VN" sz="2800" b="0" i="0" dirty="0">
                <a:solidFill>
                  <a:srgbClr val="000000"/>
                </a:solidFill>
                <a:effectLst/>
                <a:latin typeface="Cambria" panose="02040503050406030204" pitchFamily="18" charset="0"/>
                <a:ea typeface="Cambria" panose="02040503050406030204" pitchFamily="18" charset="0"/>
              </a:rPr>
              <a:t>nhìn thấy một đoạn đường vắng lặng, trắng xoá màn mưa. Dưới lòng đường, </a:t>
            </a:r>
            <a:r>
              <a:rPr lang="en-US" sz="2800" b="1" i="0" dirty="0" err="1">
                <a:solidFill>
                  <a:srgbClr val="000000"/>
                </a:solidFill>
                <a:effectLst/>
                <a:latin typeface="Cambria" panose="02040503050406030204" pitchFamily="18" charset="0"/>
                <a:ea typeface="Cambria" panose="02040503050406030204" pitchFamily="18" charset="0"/>
              </a:rPr>
              <a:t>người</a:t>
            </a:r>
            <a:r>
              <a:rPr lang="en-US" sz="2800" b="1" i="0" dirty="0">
                <a:solidFill>
                  <a:srgbClr val="000000"/>
                </a:solidFill>
                <a:effectLst/>
                <a:latin typeface="Cambria" panose="02040503050406030204" pitchFamily="18" charset="0"/>
                <a:ea typeface="Cambria" panose="02040503050406030204" pitchFamily="18" charset="0"/>
              </a:rPr>
              <a:t> </a:t>
            </a:r>
            <a:r>
              <a:rPr lang="en-US" sz="2800" b="1" i="0" dirty="0" err="1">
                <a:solidFill>
                  <a:srgbClr val="000000"/>
                </a:solidFill>
                <a:effectLst/>
                <a:latin typeface="Cambria" panose="02040503050406030204" pitchFamily="18" charset="0"/>
                <a:ea typeface="Cambria" panose="02040503050406030204" pitchFamily="18" charset="0"/>
              </a:rPr>
              <a:t>và</a:t>
            </a:r>
            <a:r>
              <a:rPr lang="en-US" sz="2800" b="1" i="0" dirty="0">
                <a:solidFill>
                  <a:srgbClr val="000000"/>
                </a:solidFill>
                <a:effectLst/>
                <a:latin typeface="Cambria" panose="02040503050406030204" pitchFamily="18" charset="0"/>
                <a:ea typeface="Cambria" panose="02040503050406030204" pitchFamily="18" charset="0"/>
              </a:rPr>
              <a:t> </a:t>
            </a:r>
            <a:r>
              <a:rPr lang="en-US" sz="2800" b="1" i="0" dirty="0" err="1">
                <a:solidFill>
                  <a:srgbClr val="000000"/>
                </a:solidFill>
                <a:effectLst/>
                <a:latin typeface="Cambria" panose="02040503050406030204" pitchFamily="18" charset="0"/>
                <a:ea typeface="Cambria" panose="02040503050406030204" pitchFamily="18" charset="0"/>
              </a:rPr>
              <a:t>xe</a:t>
            </a:r>
            <a:r>
              <a:rPr lang="vi-VN" sz="2800" b="1" i="0" dirty="0">
                <a:solidFill>
                  <a:srgbClr val="000000"/>
                </a:solidFill>
                <a:effectLst/>
                <a:latin typeface="Cambria" panose="02040503050406030204" pitchFamily="18" charset="0"/>
                <a:ea typeface="Cambria" panose="02040503050406030204" pitchFamily="18" charset="0"/>
              </a:rPr>
              <a:t> </a:t>
            </a:r>
            <a:r>
              <a:rPr lang="vi-VN" sz="2800" b="0" i="0" dirty="0">
                <a:solidFill>
                  <a:srgbClr val="000000"/>
                </a:solidFill>
                <a:effectLst/>
                <a:latin typeface="Cambria" panose="02040503050406030204" pitchFamily="18" charset="0"/>
                <a:ea typeface="Cambria" panose="02040503050406030204" pitchFamily="18" charset="0"/>
              </a:rPr>
              <a:t>di chuyển hối hả. </a:t>
            </a:r>
            <a:r>
              <a:rPr lang="en-US" sz="2800" b="1" i="0" dirty="0" err="1">
                <a:solidFill>
                  <a:srgbClr val="000000"/>
                </a:solidFill>
                <a:effectLst/>
                <a:latin typeface="Cambria" panose="02040503050406030204" pitchFamily="18" charset="0"/>
                <a:ea typeface="Cambria" panose="02040503050406030204" pitchFamily="18" charset="0"/>
              </a:rPr>
              <a:t>Cả</a:t>
            </a:r>
            <a:r>
              <a:rPr lang="en-US" sz="2800" b="1" i="0" dirty="0">
                <a:solidFill>
                  <a:srgbClr val="000000"/>
                </a:solidFill>
                <a:effectLst/>
                <a:latin typeface="Cambria" panose="02040503050406030204" pitchFamily="18" charset="0"/>
                <a:ea typeface="Cambria" panose="02040503050406030204" pitchFamily="18" charset="0"/>
              </a:rPr>
              <a:t> </a:t>
            </a:r>
            <a:r>
              <a:rPr lang="en-US" sz="2800" b="1" i="0" dirty="0" err="1">
                <a:solidFill>
                  <a:srgbClr val="000000"/>
                </a:solidFill>
                <a:effectLst/>
                <a:latin typeface="Cambria" panose="02040503050406030204" pitchFamily="18" charset="0"/>
                <a:ea typeface="Cambria" panose="02040503050406030204" pitchFamily="18" charset="0"/>
              </a:rPr>
              <a:t>dãy</a:t>
            </a:r>
            <a:r>
              <a:rPr lang="en-US" sz="2800" b="1" i="0" dirty="0">
                <a:solidFill>
                  <a:srgbClr val="000000"/>
                </a:solidFill>
                <a:effectLst/>
                <a:latin typeface="Cambria" panose="02040503050406030204" pitchFamily="18" charset="0"/>
                <a:ea typeface="Cambria" panose="02040503050406030204" pitchFamily="18" charset="0"/>
              </a:rPr>
              <a:t> </a:t>
            </a:r>
            <a:r>
              <a:rPr lang="en-US" sz="2800" b="1" i="0" dirty="0" err="1">
                <a:solidFill>
                  <a:srgbClr val="000000"/>
                </a:solidFill>
                <a:effectLst/>
                <a:latin typeface="Cambria" panose="02040503050406030204" pitchFamily="18" charset="0"/>
                <a:ea typeface="Cambria" panose="02040503050406030204" pitchFamily="18" charset="0"/>
              </a:rPr>
              <a:t>phố</a:t>
            </a:r>
            <a:r>
              <a:rPr lang="vi-VN" sz="2800" b="1" i="0" dirty="0">
                <a:solidFill>
                  <a:srgbClr val="000000"/>
                </a:solidFill>
                <a:effectLst/>
                <a:latin typeface="Cambria" panose="02040503050406030204" pitchFamily="18" charset="0"/>
                <a:ea typeface="Cambria" panose="02040503050406030204" pitchFamily="18" charset="0"/>
              </a:rPr>
              <a:t>  </a:t>
            </a:r>
            <a:r>
              <a:rPr lang="vi-VN" sz="2800" b="0" i="0" dirty="0">
                <a:solidFill>
                  <a:srgbClr val="000000"/>
                </a:solidFill>
                <a:effectLst/>
                <a:latin typeface="Cambria" panose="02040503050406030204" pitchFamily="18" charset="0"/>
                <a:ea typeface="Cambria" panose="02040503050406030204" pitchFamily="18" charset="0"/>
              </a:rPr>
              <a:t>hầu như không có một mái hiên nào đưa ra mặt đường. Một chút lo âu dâng lên trong tâm trí. Na chạy xuống nhà bảo mẹ kéo mái hiện ra phía ngoài đường để người đi đường có chỗ trú mưa...</a:t>
            </a:r>
          </a:p>
          <a:p>
            <a:pPr algn="r"/>
            <a:r>
              <a:rPr lang="vi-VN" sz="2800" b="0" i="0" dirty="0">
                <a:solidFill>
                  <a:srgbClr val="000000"/>
                </a:solidFill>
                <a:effectLst/>
                <a:latin typeface="Cambria" panose="02040503050406030204" pitchFamily="18" charset="0"/>
                <a:ea typeface="Cambria" panose="02040503050406030204" pitchFamily="18" charset="0"/>
              </a:rPr>
              <a:t>(</a:t>
            </a:r>
            <a:r>
              <a:rPr lang="vi-VN" sz="2800" b="0" i="1" dirty="0">
                <a:solidFill>
                  <a:srgbClr val="000000"/>
                </a:solidFill>
                <a:effectLst/>
                <a:latin typeface="Cambria" panose="02040503050406030204" pitchFamily="18" charset="0"/>
                <a:ea typeface="Cambria" panose="02040503050406030204" pitchFamily="18" charset="0"/>
              </a:rPr>
              <a:t>Theo</a:t>
            </a:r>
            <a:r>
              <a:rPr lang="vi-VN" sz="2800" b="0" i="0" dirty="0">
                <a:solidFill>
                  <a:srgbClr val="000000"/>
                </a:solidFill>
                <a:effectLst/>
                <a:latin typeface="Cambria" panose="02040503050406030204" pitchFamily="18" charset="0"/>
                <a:ea typeface="Cambria" panose="02040503050406030204" pitchFamily="18" charset="0"/>
              </a:rPr>
              <a:t> La Nguyễn Quốc Vinh)</a:t>
            </a:r>
          </a:p>
        </p:txBody>
      </p:sp>
      <p:sp>
        <p:nvSpPr>
          <p:cNvPr id="8" name="TextBox 7"/>
          <p:cNvSpPr txBox="1"/>
          <p:nvPr/>
        </p:nvSpPr>
        <p:spPr>
          <a:xfrm>
            <a:off x="2153920" y="1493520"/>
            <a:ext cx="9022080" cy="584775"/>
          </a:xfrm>
          <a:prstGeom prst="rect">
            <a:avLst/>
          </a:prstGeom>
          <a:noFill/>
        </p:spPr>
        <p:txBody>
          <a:bodyPr wrap="square" rtlCol="0">
            <a:spAutoFit/>
          </a:bodyPr>
          <a:lstStyle/>
          <a:p>
            <a:r>
              <a:rPr lang="vi-VN" sz="3200" b="1" i="0" dirty="0">
                <a:solidFill>
                  <a:srgbClr val="000000"/>
                </a:solidFill>
                <a:effectLst/>
                <a:latin typeface="Cambria" panose="02040503050406030204" pitchFamily="18" charset="0"/>
                <a:ea typeface="Cambria" panose="02040503050406030204" pitchFamily="18" charset="0"/>
              </a:rPr>
              <a:t>(cô bé, Na, bầu trời, cả dãy phố, người và xe)</a:t>
            </a:r>
            <a:endParaRPr lang="en-US" sz="3200" b="1" dirty="0">
              <a:latin typeface="Cambria" panose="02040503050406030204" pitchFamily="18" charset="0"/>
              <a:ea typeface="Cambria" panose="02040503050406030204" pitchFamily="18" charset="0"/>
            </a:endParaRPr>
          </a:p>
        </p:txBody>
      </p:sp>
      <p:pic>
        <p:nvPicPr>
          <p:cNvPr id="13" name="Picture 12"/>
          <p:cNvPicPr>
            <a:picLocks noChangeAspect="1"/>
          </p:cNvPicPr>
          <p:nvPr/>
        </p:nvPicPr>
        <p:blipFill>
          <a:blip r:embed="rId6"/>
          <a:stretch>
            <a:fillRect/>
          </a:stretch>
        </p:blipFill>
        <p:spPr>
          <a:xfrm>
            <a:off x="6502717" y="2355215"/>
            <a:ext cx="1381125" cy="704850"/>
          </a:xfrm>
          <a:prstGeom prst="rect">
            <a:avLst/>
          </a:prstGeom>
        </p:spPr>
      </p:pic>
      <p:pic>
        <p:nvPicPr>
          <p:cNvPr id="14" name="Picture 13"/>
          <p:cNvPicPr>
            <a:picLocks noChangeAspect="1"/>
          </p:cNvPicPr>
          <p:nvPr/>
        </p:nvPicPr>
        <p:blipFill>
          <a:blip r:embed="rId6"/>
          <a:stretch>
            <a:fillRect/>
          </a:stretch>
        </p:blipFill>
        <p:spPr>
          <a:xfrm>
            <a:off x="10109518" y="2934335"/>
            <a:ext cx="944562" cy="523533"/>
          </a:xfrm>
          <a:prstGeom prst="rect">
            <a:avLst/>
          </a:prstGeom>
        </p:spPr>
      </p:pic>
      <p:grpSp>
        <p:nvGrpSpPr>
          <p:cNvPr id="16" name="Group 15"/>
          <p:cNvGrpSpPr/>
          <p:nvPr/>
        </p:nvGrpSpPr>
        <p:grpSpPr>
          <a:xfrm>
            <a:off x="2528446" y="3002956"/>
            <a:ext cx="478914" cy="441284"/>
            <a:chOff x="-528109" y="4223226"/>
            <a:chExt cx="592090" cy="561482"/>
          </a:xfrm>
        </p:grpSpPr>
        <p:sp>
          <p:nvSpPr>
            <p:cNvPr id="17" name="Rectangle: Rounded Corners 16"/>
            <p:cNvSpPr/>
            <p:nvPr/>
          </p:nvSpPr>
          <p:spPr>
            <a:xfrm>
              <a:off x="-528109" y="4291264"/>
              <a:ext cx="592090" cy="42540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7"/>
            <a:stretch>
              <a:fillRect/>
            </a:stretch>
          </p:blipFill>
          <p:spPr>
            <a:xfrm>
              <a:off x="-526126" y="4223226"/>
              <a:ext cx="590107" cy="561482"/>
            </a:xfrm>
            <a:prstGeom prst="rect">
              <a:avLst/>
            </a:prstGeom>
          </p:spPr>
        </p:pic>
      </p:grpSp>
      <p:pic>
        <p:nvPicPr>
          <p:cNvPr id="19" name="Picture 18"/>
          <p:cNvPicPr>
            <a:picLocks noChangeAspect="1"/>
          </p:cNvPicPr>
          <p:nvPr/>
        </p:nvPicPr>
        <p:blipFill>
          <a:blip r:embed="rId6"/>
          <a:stretch>
            <a:fillRect/>
          </a:stretch>
        </p:blipFill>
        <p:spPr>
          <a:xfrm>
            <a:off x="5070157" y="3840480"/>
            <a:ext cx="1879283" cy="509904"/>
          </a:xfrm>
          <a:prstGeom prst="rect">
            <a:avLst/>
          </a:prstGeom>
        </p:spPr>
      </p:pic>
      <p:pic>
        <p:nvPicPr>
          <p:cNvPr id="22" name="Picture 21"/>
          <p:cNvPicPr>
            <a:picLocks noChangeAspect="1"/>
          </p:cNvPicPr>
          <p:nvPr/>
        </p:nvPicPr>
        <p:blipFill>
          <a:blip r:embed="rId8"/>
          <a:stretch>
            <a:fillRect/>
          </a:stretch>
        </p:blipFill>
        <p:spPr>
          <a:xfrm>
            <a:off x="447040" y="3860800"/>
            <a:ext cx="2062480" cy="482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3"/>
                                        </p:tgtEl>
                                        <p:attrNameLst>
                                          <p:attrName>ppt_x</p:attrName>
                                        </p:attrNameLst>
                                      </p:cBhvr>
                                      <p:tavLst>
                                        <p:tav tm="0">
                                          <p:val>
                                            <p:strVal val="ppt_x"/>
                                          </p:val>
                                        </p:tav>
                                        <p:tav tm="100000">
                                          <p:val>
                                            <p:strVal val="ppt_x"/>
                                          </p:val>
                                        </p:tav>
                                      </p:tavLst>
                                    </p:anim>
                                    <p:anim calcmode="lin" valueType="num">
                                      <p:cBhvr additive="base">
                                        <p:cTn id="7" dur="500"/>
                                        <p:tgtEl>
                                          <p:spTgt spid="13"/>
                                        </p:tgtEl>
                                        <p:attrNameLst>
                                          <p:attrName>ppt_y</p:attrName>
                                        </p:attrNameLst>
                                      </p:cBhvr>
                                      <p:tavLst>
                                        <p:tav tm="0">
                                          <p:val>
                                            <p:strVal val="ppt_y"/>
                                          </p:val>
                                        </p:tav>
                                        <p:tav tm="100000">
                                          <p:val>
                                            <p:strVal val="1+ppt_h/2"/>
                                          </p:val>
                                        </p:tav>
                                      </p:tavLst>
                                    </p:anim>
                                    <p:set>
                                      <p:cBhvr>
                                        <p:cTn id="8" dur="1" fill="hold">
                                          <p:stCondLst>
                                            <p:cond delay="499"/>
                                          </p:stCondLst>
                                        </p:cTn>
                                        <p:tgtEl>
                                          <p:spTgt spid="1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6"/>
                                        </p:tgtEl>
                                        <p:attrNameLst>
                                          <p:attrName>ppt_x</p:attrName>
                                        </p:attrNameLst>
                                      </p:cBhvr>
                                      <p:tavLst>
                                        <p:tav tm="0">
                                          <p:val>
                                            <p:strVal val="ppt_x"/>
                                          </p:val>
                                        </p:tav>
                                        <p:tav tm="100000">
                                          <p:val>
                                            <p:strVal val="ppt_x"/>
                                          </p:val>
                                        </p:tav>
                                      </p:tavLst>
                                    </p:anim>
                                    <p:anim calcmode="lin" valueType="num">
                                      <p:cBhvr additive="base">
                                        <p:cTn id="13" dur="500"/>
                                        <p:tgtEl>
                                          <p:spTgt spid="16"/>
                                        </p:tgtEl>
                                        <p:attrNameLst>
                                          <p:attrName>ppt_y</p:attrName>
                                        </p:attrNameLst>
                                      </p:cBhvr>
                                      <p:tavLst>
                                        <p:tav tm="0">
                                          <p:val>
                                            <p:strVal val="ppt_y"/>
                                          </p:val>
                                        </p:tav>
                                        <p:tav tm="100000">
                                          <p:val>
                                            <p:strVal val="1+ppt_h/2"/>
                                          </p:val>
                                        </p:tav>
                                      </p:tavLst>
                                    </p:anim>
                                    <p:set>
                                      <p:cBhvr>
                                        <p:cTn id="14" dur="1" fill="hold">
                                          <p:stCondLst>
                                            <p:cond delay="499"/>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14"/>
                                        </p:tgtEl>
                                        <p:attrNameLst>
                                          <p:attrName>ppt_x</p:attrName>
                                        </p:attrNameLst>
                                      </p:cBhvr>
                                      <p:tavLst>
                                        <p:tav tm="0">
                                          <p:val>
                                            <p:strVal val="ppt_x"/>
                                          </p:val>
                                        </p:tav>
                                        <p:tav tm="100000">
                                          <p:val>
                                            <p:strVal val="ppt_x"/>
                                          </p:val>
                                        </p:tav>
                                      </p:tavLst>
                                    </p:anim>
                                    <p:anim calcmode="lin" valueType="num">
                                      <p:cBhvr additive="base">
                                        <p:cTn id="19" dur="500"/>
                                        <p:tgtEl>
                                          <p:spTgt spid="14"/>
                                        </p:tgtEl>
                                        <p:attrNameLst>
                                          <p:attrName>ppt_y</p:attrName>
                                        </p:attrNameLst>
                                      </p:cBhvr>
                                      <p:tavLst>
                                        <p:tav tm="0">
                                          <p:val>
                                            <p:strVal val="ppt_y"/>
                                          </p:val>
                                        </p:tav>
                                        <p:tav tm="100000">
                                          <p:val>
                                            <p:strVal val="1+ppt_h/2"/>
                                          </p:val>
                                        </p:tav>
                                      </p:tavLst>
                                    </p:anim>
                                    <p:set>
                                      <p:cBhvr>
                                        <p:cTn id="20" dur="1" fill="hold">
                                          <p:stCondLst>
                                            <p:cond delay="499"/>
                                          </p:stCondLst>
                                        </p:cTn>
                                        <p:tgtEl>
                                          <p:spTgt spid="1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22"/>
                                        </p:tgtEl>
                                        <p:attrNameLst>
                                          <p:attrName>ppt_x</p:attrName>
                                        </p:attrNameLst>
                                      </p:cBhvr>
                                      <p:tavLst>
                                        <p:tav tm="0">
                                          <p:val>
                                            <p:strVal val="ppt_x"/>
                                          </p:val>
                                        </p:tav>
                                        <p:tav tm="100000">
                                          <p:val>
                                            <p:strVal val="ppt_x"/>
                                          </p:val>
                                        </p:tav>
                                      </p:tavLst>
                                    </p:anim>
                                    <p:anim calcmode="lin" valueType="num">
                                      <p:cBhvr additive="base">
                                        <p:cTn id="25" dur="500"/>
                                        <p:tgtEl>
                                          <p:spTgt spid="22"/>
                                        </p:tgtEl>
                                        <p:attrNameLst>
                                          <p:attrName>ppt_y</p:attrName>
                                        </p:attrNameLst>
                                      </p:cBhvr>
                                      <p:tavLst>
                                        <p:tav tm="0">
                                          <p:val>
                                            <p:strVal val="ppt_y"/>
                                          </p:val>
                                        </p:tav>
                                        <p:tav tm="100000">
                                          <p:val>
                                            <p:strVal val="1+ppt_h/2"/>
                                          </p:val>
                                        </p:tav>
                                      </p:tavLst>
                                    </p:anim>
                                    <p:set>
                                      <p:cBhvr>
                                        <p:cTn id="26" dur="1" fill="hold">
                                          <p:stCondLst>
                                            <p:cond delay="499"/>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19"/>
                                        </p:tgtEl>
                                        <p:attrNameLst>
                                          <p:attrName>ppt_x</p:attrName>
                                        </p:attrNameLst>
                                      </p:cBhvr>
                                      <p:tavLst>
                                        <p:tav tm="0">
                                          <p:val>
                                            <p:strVal val="ppt_x"/>
                                          </p:val>
                                        </p:tav>
                                        <p:tav tm="100000">
                                          <p:val>
                                            <p:strVal val="ppt_x"/>
                                          </p:val>
                                        </p:tav>
                                      </p:tavLst>
                                    </p:anim>
                                    <p:anim calcmode="lin" valueType="num">
                                      <p:cBhvr additive="base">
                                        <p:cTn id="31" dur="500"/>
                                        <p:tgtEl>
                                          <p:spTgt spid="19"/>
                                        </p:tgtEl>
                                        <p:attrNameLst>
                                          <p:attrName>ppt_y</p:attrName>
                                        </p:attrNameLst>
                                      </p:cBhvr>
                                      <p:tavLst>
                                        <p:tav tm="0">
                                          <p:val>
                                            <p:strVal val="ppt_y"/>
                                          </p:val>
                                        </p:tav>
                                        <p:tav tm="100000">
                                          <p:val>
                                            <p:strVal val="1+ppt_h/2"/>
                                          </p:val>
                                        </p:tav>
                                      </p:tavLst>
                                    </p:anim>
                                    <p:set>
                                      <p:cBhvr>
                                        <p:cTn id="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CC8B"/>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SimSun" panose="02010600030101010101" pitchFamily="2" charset="-122"/>
              <a:cs typeface="Arial" panose="020B0604020202020204" pitchFamily="34" charset="0"/>
            </a:endParaRPr>
          </a:p>
        </p:txBody>
      </p:sp>
      <p:sp>
        <p:nvSpPr>
          <p:cNvPr id="39" name="椭圆 38"/>
          <p:cNvSpPr/>
          <p:nvPr/>
        </p:nvSpPr>
        <p:spPr>
          <a:xfrm>
            <a:off x="-191155" y="2094841"/>
            <a:ext cx="7390029" cy="7390095"/>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SimSun" panose="02010600030101010101" pitchFamily="2" charset="-122"/>
              <a:cs typeface="Arial" panose="020B0604020202020204" pitchFamily="34" charset="0"/>
            </a:endParaRPr>
          </a:p>
        </p:txBody>
      </p:sp>
      <p:grpSp>
        <p:nvGrpSpPr>
          <p:cNvPr id="35" name="组合 34"/>
          <p:cNvGrpSpPr/>
          <p:nvPr/>
        </p:nvGrpSpPr>
        <p:grpSpPr>
          <a:xfrm>
            <a:off x="-304800" y="-92969"/>
            <a:ext cx="12801600" cy="7646670"/>
            <a:chOff x="-333" y="-305"/>
            <a:chExt cx="20160" cy="12042"/>
          </a:xfrm>
        </p:grpSpPr>
        <p:pic>
          <p:nvPicPr>
            <p:cNvPr id="27" name="图片 26" descr="D:\资料\图层 2.png图层 2"/>
            <p:cNvPicPr>
              <a:picLocks noChangeAspect="1"/>
            </p:cNvPicPr>
            <p:nvPr/>
          </p:nvPicPr>
          <p:blipFill>
            <a:blip r:embed="rId2"/>
            <a:srcRect/>
            <a:stretch>
              <a:fillRect/>
            </a:stretch>
          </p:blipFill>
          <p:spPr>
            <a:xfrm>
              <a:off x="756" y="713"/>
              <a:ext cx="17687" cy="9498"/>
            </a:xfrm>
            <a:prstGeom prst="rect">
              <a:avLst/>
            </a:prstGeom>
          </p:spPr>
        </p:pic>
        <p:grpSp>
          <p:nvGrpSpPr>
            <p:cNvPr id="28" name="组合 27"/>
            <p:cNvGrpSpPr/>
            <p:nvPr/>
          </p:nvGrpSpPr>
          <p:grpSpPr>
            <a:xfrm>
              <a:off x="-333" y="-305"/>
              <a:ext cx="20160" cy="12042"/>
              <a:chOff x="243" y="18"/>
              <a:chExt cx="19538" cy="11677"/>
            </a:xfrm>
          </p:grpSpPr>
          <p:pic>
            <p:nvPicPr>
              <p:cNvPr id="29" name="图片 28" descr="橡皮"/>
              <p:cNvPicPr>
                <a:picLocks noChangeAspect="1"/>
              </p:cNvPicPr>
              <p:nvPr/>
            </p:nvPicPr>
            <p:blipFill>
              <a:blip r:embed="rId3"/>
              <a:stretch>
                <a:fillRect/>
              </a:stretch>
            </p:blipFill>
            <p:spPr>
              <a:xfrm>
                <a:off x="16124" y="6936"/>
                <a:ext cx="3112" cy="3112"/>
              </a:xfrm>
              <a:prstGeom prst="rect">
                <a:avLst/>
              </a:prstGeom>
            </p:spPr>
          </p:pic>
          <p:pic>
            <p:nvPicPr>
              <p:cNvPr id="30" name="图片 29" descr="纸张"/>
              <p:cNvPicPr>
                <a:picLocks noChangeAspect="1"/>
              </p:cNvPicPr>
              <p:nvPr/>
            </p:nvPicPr>
            <p:blipFill>
              <a:blip r:embed="rId4"/>
              <a:stretch>
                <a:fillRect/>
              </a:stretch>
            </p:blipFill>
            <p:spPr>
              <a:xfrm>
                <a:off x="9437" y="8023"/>
                <a:ext cx="3672" cy="3672"/>
              </a:xfrm>
              <a:prstGeom prst="rect">
                <a:avLst/>
              </a:prstGeom>
            </p:spPr>
          </p:pic>
          <p:pic>
            <p:nvPicPr>
              <p:cNvPr id="31" name="图片 30" descr="书本"/>
              <p:cNvPicPr>
                <a:picLocks noChangeAspect="1"/>
              </p:cNvPicPr>
              <p:nvPr/>
            </p:nvPicPr>
            <p:blipFill>
              <a:blip r:embed="rId5"/>
              <a:stretch>
                <a:fillRect/>
              </a:stretch>
            </p:blipFill>
            <p:spPr>
              <a:xfrm>
                <a:off x="243" y="634"/>
                <a:ext cx="2740" cy="2740"/>
              </a:xfrm>
              <a:prstGeom prst="rect">
                <a:avLst/>
              </a:prstGeom>
            </p:spPr>
          </p:pic>
          <p:pic>
            <p:nvPicPr>
              <p:cNvPr id="32" name="图片 31" descr="冰激凌"/>
              <p:cNvPicPr>
                <a:picLocks noChangeAspect="1"/>
              </p:cNvPicPr>
              <p:nvPr/>
            </p:nvPicPr>
            <p:blipFill>
              <a:blip r:embed="rId6"/>
              <a:stretch>
                <a:fillRect/>
              </a:stretch>
            </p:blipFill>
            <p:spPr>
              <a:xfrm rot="17886766">
                <a:off x="16799" y="418"/>
                <a:ext cx="2984" cy="2981"/>
              </a:xfrm>
              <a:prstGeom prst="rect">
                <a:avLst/>
              </a:prstGeom>
            </p:spPr>
          </p:pic>
          <p:pic>
            <p:nvPicPr>
              <p:cNvPr id="33" name="图片 32" descr="笔"/>
              <p:cNvPicPr>
                <a:picLocks noChangeAspect="1"/>
              </p:cNvPicPr>
              <p:nvPr/>
            </p:nvPicPr>
            <p:blipFill>
              <a:blip r:embed="rId7"/>
              <a:stretch>
                <a:fillRect/>
              </a:stretch>
            </p:blipFill>
            <p:spPr>
              <a:xfrm>
                <a:off x="8636" y="18"/>
                <a:ext cx="2467" cy="2467"/>
              </a:xfrm>
              <a:prstGeom prst="rect">
                <a:avLst/>
              </a:prstGeom>
            </p:spPr>
          </p:pic>
          <p:pic>
            <p:nvPicPr>
              <p:cNvPr id="34" name="图片 33" descr="草莓"/>
              <p:cNvPicPr>
                <a:picLocks noChangeAspect="1"/>
              </p:cNvPicPr>
              <p:nvPr/>
            </p:nvPicPr>
            <p:blipFill>
              <a:blip r:embed="rId8"/>
              <a:stretch>
                <a:fillRect/>
              </a:stretch>
            </p:blipFill>
            <p:spPr>
              <a:xfrm>
                <a:off x="791" y="8235"/>
                <a:ext cx="2698" cy="2698"/>
              </a:xfrm>
              <a:prstGeom prst="rect">
                <a:avLst/>
              </a:prstGeom>
            </p:spPr>
          </p:pic>
        </p:grpSp>
      </p:grpSp>
      <p:sp>
        <p:nvSpPr>
          <p:cNvPr id="2" name="TextBox 1"/>
          <p:cNvSpPr txBox="1"/>
          <p:nvPr/>
        </p:nvSpPr>
        <p:spPr>
          <a:xfrm>
            <a:off x="1887944" y="899259"/>
            <a:ext cx="3441210"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lang="en-US" sz="6000" b="1" dirty="0" err="1">
                <a:solidFill>
                  <a:srgbClr val="AF1430"/>
                </a:solidFill>
                <a:latin typeface="Cambria" panose="02040503050406030204" pitchFamily="18" charset="0"/>
                <a:ea typeface="Cambria" panose="02040503050406030204" pitchFamily="18" charset="0"/>
                <a:cs typeface="Arial" panose="020B0604020202020204" pitchFamily="34" charset="0"/>
              </a:rPr>
              <a:t>Kết</a:t>
            </a:r>
            <a:r>
              <a:rPr lang="en-US" sz="6000" b="1" dirty="0">
                <a:solidFill>
                  <a:srgbClr val="AF1430"/>
                </a:solidFill>
                <a:latin typeface="Cambria" panose="02040503050406030204" pitchFamily="18" charset="0"/>
                <a:ea typeface="Cambria" panose="02040503050406030204" pitchFamily="18" charset="0"/>
                <a:cs typeface="Arial" panose="020B0604020202020204" pitchFamily="34" charset="0"/>
              </a:rPr>
              <a:t> </a:t>
            </a:r>
            <a:r>
              <a:rPr lang="en-US" sz="6000" b="1" dirty="0" err="1">
                <a:solidFill>
                  <a:srgbClr val="AF1430"/>
                </a:solidFill>
                <a:latin typeface="Cambria" panose="02040503050406030204" pitchFamily="18" charset="0"/>
                <a:ea typeface="Cambria" panose="02040503050406030204" pitchFamily="18" charset="0"/>
                <a:cs typeface="Arial" panose="020B0604020202020204" pitchFamily="34" charset="0"/>
              </a:rPr>
              <a:t>luận</a:t>
            </a:r>
            <a:endParaRPr kumimoji="0" lang="en-US" sz="1050" b="1" i="0" u="none" strike="noStrike" kern="1200" cap="none" spc="0" normalizeH="0" baseline="0" noProof="0" dirty="0">
              <a:ln>
                <a:noFill/>
              </a:ln>
              <a:solidFill>
                <a:srgbClr val="AF143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p:cNvSpPr txBox="1"/>
          <p:nvPr/>
        </p:nvSpPr>
        <p:spPr>
          <a:xfrm>
            <a:off x="1184904" y="2273472"/>
            <a:ext cx="10029086" cy="2800767"/>
          </a:xfrm>
          <a:prstGeom prst="rect">
            <a:avLst/>
          </a:prstGeom>
          <a:noFill/>
        </p:spPr>
        <p:txBody>
          <a:bodyPr wrap="square" rtlCol="0">
            <a:spAutoFit/>
          </a:bodyPr>
          <a:lstStyle/>
          <a:p>
            <a:pPr lvl="0" defTabSz="457200">
              <a:defRPr/>
            </a:pP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Khi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chọn</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chủ</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ngữ</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phải</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phù</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hợp</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với</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nội</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dung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của</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câu</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văn</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và</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khi</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kết</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thúc</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câu</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viết</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chủ</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ngữ</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của</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câu</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tiếp</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theo</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thì</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chữ</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cái</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đầu</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câu</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chúng</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ta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phải</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viết</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4400" dirty="0" err="1">
                <a:solidFill>
                  <a:srgbClr val="002060"/>
                </a:solidFill>
                <a:latin typeface="Cambria" panose="02040503050406030204" pitchFamily="18" charset="0"/>
                <a:ea typeface="Cambria" panose="02040503050406030204" pitchFamily="18" charset="0"/>
                <a:cs typeface="Arial" panose="020B0604020202020204" pitchFamily="34" charset="0"/>
              </a:rPr>
              <a:t>hoa</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a:t>
            </a:r>
            <a:endPar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CC8B"/>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83" name="Group 82"/>
          <p:cNvGrpSpPr/>
          <p:nvPr/>
        </p:nvGrpSpPr>
        <p:grpSpPr>
          <a:xfrm>
            <a:off x="3218587" y="187592"/>
            <a:ext cx="695056" cy="442451"/>
            <a:chOff x="3550860" y="468074"/>
            <a:chExt cx="695056" cy="442451"/>
          </a:xfrm>
        </p:grpSpPr>
        <p:sp>
          <p:nvSpPr>
            <p:cNvPr id="85" name="Parallelogram 84"/>
            <p:cNvSpPr/>
            <p:nvPr/>
          </p:nvSpPr>
          <p:spPr>
            <a:xfrm flipH="1">
              <a:off x="3550860" y="468074"/>
              <a:ext cx="695056" cy="442451"/>
            </a:xfrm>
            <a:prstGeom prst="parallelogram">
              <a:avLst>
                <a:gd name="adj" fmla="val 33612"/>
              </a:avLst>
            </a:prstGeom>
            <a:solidFill>
              <a:srgbClr val="DABDD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86" name="Graphic 85"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781019" y="563108"/>
              <a:ext cx="244176" cy="244176"/>
            </a:xfrm>
            <a:prstGeom prst="rect">
              <a:avLst/>
            </a:prstGeom>
          </p:spPr>
        </p:pic>
      </p:grpSp>
      <p:sp>
        <p:nvSpPr>
          <p:cNvPr id="87" name="Freeform: Shape 86"/>
          <p:cNvSpPr/>
          <p:nvPr/>
        </p:nvSpPr>
        <p:spPr>
          <a:xfrm>
            <a:off x="119454" y="187592"/>
            <a:ext cx="12013580" cy="635584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nvGrpSpPr>
          <p:cNvPr id="88" name="Group 87"/>
          <p:cNvGrpSpPr/>
          <p:nvPr/>
        </p:nvGrpSpPr>
        <p:grpSpPr>
          <a:xfrm>
            <a:off x="119454" y="396240"/>
            <a:ext cx="12013580" cy="6208004"/>
            <a:chOff x="639096" y="846720"/>
            <a:chExt cx="10913807" cy="4988023"/>
          </a:xfrm>
        </p:grpSpPr>
        <p:sp>
          <p:nvSpPr>
            <p:cNvPr id="89" name="Rectangle 88"/>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0" name="Rectangle: Rounded Corners 89"/>
            <p:cNvSpPr/>
            <p:nvPr/>
          </p:nvSpPr>
          <p:spPr>
            <a:xfrm>
              <a:off x="1809750" y="846720"/>
              <a:ext cx="9658272" cy="47654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1" name="Freeform: Shape 90"/>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92" name="Freeform: Shape 91"/>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grpSp>
      <p:sp>
        <p:nvSpPr>
          <p:cNvPr id="94" name="TextBox 93"/>
          <p:cNvSpPr txBox="1"/>
          <p:nvPr/>
        </p:nvSpPr>
        <p:spPr>
          <a:xfrm>
            <a:off x="381808" y="152655"/>
            <a:ext cx="111908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Bài</a:t>
            </a:r>
            <a:r>
              <a:rPr kumimoji="0" lang="id-ID"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endParaRPr kumimoji="0" lang="id-ID"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95" name="TextBox 94"/>
          <p:cNvSpPr txBox="1"/>
          <p:nvPr/>
        </p:nvSpPr>
        <p:spPr>
          <a:xfrm>
            <a:off x="1545208" y="479596"/>
            <a:ext cx="10524872"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Tìm chủ ngữ thích hợp để hoàn chỉnh câu. Viết các câu vào vở.</a:t>
            </a:r>
          </a:p>
        </p:txBody>
      </p:sp>
      <p:pic>
        <p:nvPicPr>
          <p:cNvPr id="96" name="Graphic 95"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964270" y="267795"/>
            <a:ext cx="266374" cy="266374"/>
          </a:xfrm>
          <a:prstGeom prst="rect">
            <a:avLst/>
          </a:prstGeom>
        </p:spPr>
      </p:pic>
      <p:sp>
        <p:nvSpPr>
          <p:cNvPr id="7" name="TextBox 6"/>
          <p:cNvSpPr txBox="1"/>
          <p:nvPr/>
        </p:nvSpPr>
        <p:spPr>
          <a:xfrm>
            <a:off x="762000" y="1981200"/>
            <a:ext cx="11054080" cy="2482603"/>
          </a:xfrm>
          <a:prstGeom prst="rect">
            <a:avLst/>
          </a:prstGeom>
          <a:noFill/>
        </p:spPr>
        <p:txBody>
          <a:bodyPr wrap="square" rtlCol="0">
            <a:spAutoFit/>
          </a:bodyPr>
          <a:lstStyle/>
          <a:p>
            <a:pPr algn="just">
              <a:lnSpc>
                <a:spcPct val="150000"/>
              </a:lnSpc>
            </a:pPr>
            <a:r>
              <a:rPr lang="en-US" sz="3600" b="0" i="0" dirty="0">
                <a:solidFill>
                  <a:srgbClr val="000000"/>
                </a:solidFill>
                <a:effectLst/>
                <a:latin typeface="Cambria" panose="02040503050406030204" pitchFamily="18" charset="0"/>
                <a:ea typeface="Cambria" panose="02040503050406030204" pitchFamily="18" charset="0"/>
              </a:rPr>
              <a:t>a.       </a:t>
            </a:r>
            <a:r>
              <a:rPr lang="en-US" sz="3600" b="0" i="0" dirty="0" err="1">
                <a:solidFill>
                  <a:srgbClr val="000000"/>
                </a:solidFill>
                <a:effectLst/>
                <a:latin typeface="Cambria" panose="02040503050406030204" pitchFamily="18" charset="0"/>
                <a:ea typeface="Cambria" panose="02040503050406030204" pitchFamily="18" charset="0"/>
              </a:rPr>
              <a:t>thích</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giúp</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đỡ</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bạn</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bè</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trong</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lớp</a:t>
            </a:r>
            <a:r>
              <a:rPr lang="en-US" sz="3600" b="0" i="0" dirty="0">
                <a:solidFill>
                  <a:srgbClr val="000000"/>
                </a:solidFill>
                <a:effectLst/>
                <a:latin typeface="Cambria" panose="02040503050406030204" pitchFamily="18" charset="0"/>
                <a:ea typeface="Cambria" panose="02040503050406030204" pitchFamily="18" charset="0"/>
              </a:rPr>
              <a:t>.</a:t>
            </a:r>
          </a:p>
          <a:p>
            <a:pPr algn="just">
              <a:lnSpc>
                <a:spcPct val="150000"/>
              </a:lnSpc>
            </a:pPr>
            <a:r>
              <a:rPr lang="en-US" sz="3600" b="0" i="0" dirty="0">
                <a:solidFill>
                  <a:srgbClr val="000000"/>
                </a:solidFill>
                <a:effectLst/>
                <a:latin typeface="Cambria" panose="02040503050406030204" pitchFamily="18" charset="0"/>
                <a:ea typeface="Cambria" panose="02040503050406030204" pitchFamily="18" charset="0"/>
              </a:rPr>
              <a:t>b.       </a:t>
            </a:r>
            <a:r>
              <a:rPr lang="en-US" sz="3600" b="0" i="0" dirty="0" err="1">
                <a:solidFill>
                  <a:srgbClr val="000000"/>
                </a:solidFill>
                <a:effectLst/>
                <a:latin typeface="Cambria" panose="02040503050406030204" pitchFamily="18" charset="0"/>
                <a:ea typeface="Cambria" panose="02040503050406030204" pitchFamily="18" charset="0"/>
              </a:rPr>
              <a:t>nhảy</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nhót</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chuyền</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từ</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cành</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này</a:t>
            </a:r>
            <a:r>
              <a:rPr lang="en-US" sz="3600" b="0" i="0" dirty="0">
                <a:solidFill>
                  <a:srgbClr val="000000"/>
                </a:solidFill>
                <a:effectLst/>
                <a:latin typeface="Cambria" panose="02040503050406030204" pitchFamily="18" charset="0"/>
                <a:ea typeface="Cambria" panose="02040503050406030204" pitchFamily="18" charset="0"/>
              </a:rPr>
              <a:t> sang </a:t>
            </a:r>
            <a:r>
              <a:rPr lang="en-US" sz="3600" b="0" i="0" dirty="0" err="1">
                <a:solidFill>
                  <a:srgbClr val="000000"/>
                </a:solidFill>
                <a:effectLst/>
                <a:latin typeface="Cambria" panose="02040503050406030204" pitchFamily="18" charset="0"/>
                <a:ea typeface="Cambria" panose="02040503050406030204" pitchFamily="18" charset="0"/>
              </a:rPr>
              <a:t>cành</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khác</a:t>
            </a:r>
            <a:r>
              <a:rPr lang="en-US" sz="3600" b="0" i="0" dirty="0">
                <a:solidFill>
                  <a:srgbClr val="000000"/>
                </a:solidFill>
                <a:effectLst/>
                <a:latin typeface="Cambria" panose="02040503050406030204" pitchFamily="18" charset="0"/>
                <a:ea typeface="Cambria" panose="02040503050406030204" pitchFamily="18" charset="0"/>
              </a:rPr>
              <a:t>.</a:t>
            </a:r>
          </a:p>
          <a:p>
            <a:pPr algn="just">
              <a:lnSpc>
                <a:spcPct val="150000"/>
              </a:lnSpc>
            </a:pPr>
            <a:r>
              <a:rPr lang="en-US" sz="3600" b="0" i="0" dirty="0">
                <a:solidFill>
                  <a:srgbClr val="000000"/>
                </a:solidFill>
                <a:effectLst/>
                <a:latin typeface="Cambria" panose="02040503050406030204" pitchFamily="18" charset="0"/>
                <a:ea typeface="Cambria" panose="02040503050406030204" pitchFamily="18" charset="0"/>
              </a:rPr>
              <a:t>c.       </a:t>
            </a:r>
            <a:r>
              <a:rPr lang="en-US" sz="3600" b="0" i="0" dirty="0" err="1">
                <a:solidFill>
                  <a:srgbClr val="000000"/>
                </a:solidFill>
                <a:effectLst/>
                <a:latin typeface="Cambria" panose="02040503050406030204" pitchFamily="18" charset="0"/>
                <a:ea typeface="Cambria" panose="02040503050406030204" pitchFamily="18" charset="0"/>
              </a:rPr>
              <a:t>thổi</a:t>
            </a:r>
            <a:r>
              <a:rPr lang="en-US" sz="3600" b="0" i="0" dirty="0">
                <a:solidFill>
                  <a:srgbClr val="000000"/>
                </a:solidFill>
                <a:effectLst/>
                <a:latin typeface="Cambria" panose="02040503050406030204" pitchFamily="18" charset="0"/>
                <a:ea typeface="Cambria" panose="02040503050406030204" pitchFamily="18" charset="0"/>
              </a:rPr>
              <a:t> vi vu.</a:t>
            </a:r>
          </a:p>
        </p:txBody>
      </p:sp>
      <p:sp>
        <p:nvSpPr>
          <p:cNvPr id="8" name="Rectangle 7"/>
          <p:cNvSpPr/>
          <p:nvPr/>
        </p:nvSpPr>
        <p:spPr>
          <a:xfrm>
            <a:off x="1310640" y="2235200"/>
            <a:ext cx="497840" cy="528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rPr>
              <a:t>?</a:t>
            </a:r>
          </a:p>
        </p:txBody>
      </p:sp>
      <p:sp>
        <p:nvSpPr>
          <p:cNvPr id="9" name="Rectangle 8"/>
          <p:cNvSpPr/>
          <p:nvPr/>
        </p:nvSpPr>
        <p:spPr>
          <a:xfrm>
            <a:off x="1330960" y="3088640"/>
            <a:ext cx="497840" cy="528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rPr>
              <a:t>?</a:t>
            </a:r>
          </a:p>
        </p:txBody>
      </p:sp>
      <p:sp>
        <p:nvSpPr>
          <p:cNvPr id="10" name="Rectangle 9"/>
          <p:cNvSpPr/>
          <p:nvPr/>
        </p:nvSpPr>
        <p:spPr>
          <a:xfrm>
            <a:off x="1341120" y="3891280"/>
            <a:ext cx="497840" cy="528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rPr>
              <a:t>?</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barn(inVertical)">
                                      <p:cBhvr>
                                        <p:cTn id="7" dur="500"/>
                                        <p:tgtEl>
                                          <p:spTgt spid="9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barn(inVertical)">
                                      <p:cBhvr>
                                        <p:cTn id="10" dur="500"/>
                                        <p:tgtEl>
                                          <p:spTgt spid="9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7" grpId="0"/>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CC8B"/>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83" name="Group 82"/>
          <p:cNvGrpSpPr/>
          <p:nvPr/>
        </p:nvGrpSpPr>
        <p:grpSpPr>
          <a:xfrm>
            <a:off x="3218587" y="187592"/>
            <a:ext cx="695056" cy="442451"/>
            <a:chOff x="3550860" y="468074"/>
            <a:chExt cx="695056" cy="442451"/>
          </a:xfrm>
        </p:grpSpPr>
        <p:sp>
          <p:nvSpPr>
            <p:cNvPr id="85" name="Parallelogram 84"/>
            <p:cNvSpPr/>
            <p:nvPr/>
          </p:nvSpPr>
          <p:spPr>
            <a:xfrm flipH="1">
              <a:off x="3550860" y="468074"/>
              <a:ext cx="695056" cy="442451"/>
            </a:xfrm>
            <a:prstGeom prst="parallelogram">
              <a:avLst>
                <a:gd name="adj" fmla="val 33612"/>
              </a:avLst>
            </a:prstGeom>
            <a:solidFill>
              <a:srgbClr val="DABDD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86" name="Graphic 85"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781019" y="563108"/>
              <a:ext cx="244176" cy="244176"/>
            </a:xfrm>
            <a:prstGeom prst="rect">
              <a:avLst/>
            </a:prstGeom>
          </p:spPr>
        </p:pic>
      </p:grpSp>
      <p:sp>
        <p:nvSpPr>
          <p:cNvPr id="87" name="Freeform: Shape 86"/>
          <p:cNvSpPr/>
          <p:nvPr/>
        </p:nvSpPr>
        <p:spPr>
          <a:xfrm>
            <a:off x="119454" y="187592"/>
            <a:ext cx="12013580" cy="635584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nvGrpSpPr>
          <p:cNvPr id="88" name="Group 87"/>
          <p:cNvGrpSpPr/>
          <p:nvPr/>
        </p:nvGrpSpPr>
        <p:grpSpPr>
          <a:xfrm>
            <a:off x="119454" y="396240"/>
            <a:ext cx="12013580" cy="6370320"/>
            <a:chOff x="639096" y="846720"/>
            <a:chExt cx="10913807" cy="4988023"/>
          </a:xfrm>
        </p:grpSpPr>
        <p:sp>
          <p:nvSpPr>
            <p:cNvPr id="89" name="Rectangle 88"/>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0" name="Rectangle: Rounded Corners 89"/>
            <p:cNvSpPr/>
            <p:nvPr/>
          </p:nvSpPr>
          <p:spPr>
            <a:xfrm>
              <a:off x="1809750" y="846720"/>
              <a:ext cx="9658272" cy="47654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91" name="Freeform: Shape 90"/>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92" name="Freeform: Shape 91"/>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grpSp>
      <p:sp>
        <p:nvSpPr>
          <p:cNvPr id="94" name="TextBox 93"/>
          <p:cNvSpPr txBox="1"/>
          <p:nvPr/>
        </p:nvSpPr>
        <p:spPr>
          <a:xfrm>
            <a:off x="381808" y="152655"/>
            <a:ext cx="111908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Bài</a:t>
            </a:r>
            <a:r>
              <a:rPr kumimoji="0" lang="id-ID"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endParaRPr kumimoji="0" lang="id-ID"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95" name="TextBox 94"/>
          <p:cNvSpPr txBox="1"/>
          <p:nvPr/>
        </p:nvSpPr>
        <p:spPr>
          <a:xfrm>
            <a:off x="1545208" y="479596"/>
            <a:ext cx="10524872"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Tìm chủ ngữ thích hợp để hoàn chỉnh câu. Viết các câu vào vở.</a:t>
            </a:r>
          </a:p>
        </p:txBody>
      </p:sp>
      <p:pic>
        <p:nvPicPr>
          <p:cNvPr id="96" name="Graphic 95"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964270" y="267795"/>
            <a:ext cx="266374" cy="266374"/>
          </a:xfrm>
          <a:prstGeom prst="rect">
            <a:avLst/>
          </a:prstGeom>
        </p:spPr>
      </p:pic>
      <p:sp>
        <p:nvSpPr>
          <p:cNvPr id="7" name="TextBox 6"/>
          <p:cNvSpPr txBox="1"/>
          <p:nvPr/>
        </p:nvSpPr>
        <p:spPr>
          <a:xfrm>
            <a:off x="904240" y="1005840"/>
            <a:ext cx="11054080" cy="820609"/>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       </a:t>
            </a:r>
            <a:r>
              <a:rPr kumimoji="0" lang="en-US" sz="36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thích</a:t>
            </a: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giúp</a:t>
            </a: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đỡ</a:t>
            </a: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bạn</a:t>
            </a: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bè</a:t>
            </a: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trong</a:t>
            </a: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lớp</a:t>
            </a:r>
            <a:r>
              <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t>
            </a:r>
          </a:p>
        </p:txBody>
      </p:sp>
      <p:sp>
        <p:nvSpPr>
          <p:cNvPr id="8" name="Rectangle 7"/>
          <p:cNvSpPr/>
          <p:nvPr/>
        </p:nvSpPr>
        <p:spPr>
          <a:xfrm>
            <a:off x="1452880" y="1259840"/>
            <a:ext cx="497840" cy="528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a:t>
            </a:r>
          </a:p>
        </p:txBody>
      </p:sp>
      <p:cxnSp>
        <p:nvCxnSpPr>
          <p:cNvPr id="3" name="Straight Connector 2"/>
          <p:cNvCxnSpPr/>
          <p:nvPr/>
        </p:nvCxnSpPr>
        <p:spPr>
          <a:xfrm>
            <a:off x="1696720" y="1778000"/>
            <a:ext cx="0" cy="31496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Rectangle: Rounded Corners 4"/>
          <p:cNvSpPr/>
          <p:nvPr/>
        </p:nvSpPr>
        <p:spPr>
          <a:xfrm>
            <a:off x="457200" y="2082800"/>
            <a:ext cx="2611120" cy="8737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00B050"/>
                </a:solidFill>
                <a:latin typeface="Cambria" panose="02040503050406030204" pitchFamily="18" charset="0"/>
                <a:ea typeface="Cambria" panose="02040503050406030204" pitchFamily="18" charset="0"/>
              </a:rPr>
              <a:t>Mai, </a:t>
            </a:r>
            <a:r>
              <a:rPr lang="en-US" sz="2800" b="1" dirty="0" err="1">
                <a:solidFill>
                  <a:srgbClr val="00B050"/>
                </a:solidFill>
                <a:latin typeface="Cambria" panose="02040503050406030204" pitchFamily="18" charset="0"/>
                <a:ea typeface="Cambria" panose="02040503050406030204" pitchFamily="18" charset="0"/>
              </a:rPr>
              <a:t>Hoa</a:t>
            </a:r>
            <a:r>
              <a:rPr lang="en-US" sz="2800" b="1" dirty="0">
                <a:solidFill>
                  <a:srgbClr val="00B050"/>
                </a:solidFill>
                <a:latin typeface="Cambria" panose="02040503050406030204" pitchFamily="18" charset="0"/>
                <a:ea typeface="Cambria" panose="02040503050406030204" pitchFamily="18" charset="0"/>
              </a:rPr>
              <a:t>, </a:t>
            </a:r>
            <a:r>
              <a:rPr lang="en-US" sz="2800" b="1" dirty="0" err="1">
                <a:solidFill>
                  <a:srgbClr val="00B050"/>
                </a:solidFill>
                <a:latin typeface="Cambria" panose="02040503050406030204" pitchFamily="18" charset="0"/>
                <a:ea typeface="Cambria" panose="02040503050406030204" pitchFamily="18" charset="0"/>
              </a:rPr>
              <a:t>Tuấn</a:t>
            </a:r>
            <a:r>
              <a:rPr lang="en-US" sz="2800" b="1" dirty="0">
                <a:solidFill>
                  <a:srgbClr val="00B050"/>
                </a:solidFill>
                <a:latin typeface="Cambria" panose="02040503050406030204" pitchFamily="18" charset="0"/>
                <a:ea typeface="Cambria" panose="02040503050406030204" pitchFamily="18" charset="0"/>
              </a:rPr>
              <a:t>, Long…</a:t>
            </a:r>
          </a:p>
        </p:txBody>
      </p:sp>
      <p:sp>
        <p:nvSpPr>
          <p:cNvPr id="11" name="TextBox 10"/>
          <p:cNvSpPr txBox="1"/>
          <p:nvPr/>
        </p:nvSpPr>
        <p:spPr>
          <a:xfrm>
            <a:off x="782320" y="3088640"/>
            <a:ext cx="11054080" cy="820609"/>
          </a:xfrm>
          <a:prstGeom prst="rect">
            <a:avLst/>
          </a:prstGeom>
          <a:noFill/>
        </p:spPr>
        <p:txBody>
          <a:bodyPr wrap="square" rtlCol="0">
            <a:spAutoFit/>
          </a:bodyPr>
          <a:lstStyle/>
          <a:p>
            <a:pPr algn="just">
              <a:lnSpc>
                <a:spcPct val="150000"/>
              </a:lnSpc>
            </a:pPr>
            <a:r>
              <a:rPr lang="en-US" sz="3600" b="0" i="0" dirty="0">
                <a:solidFill>
                  <a:srgbClr val="000000"/>
                </a:solidFill>
                <a:effectLst/>
                <a:latin typeface="Cambria" panose="02040503050406030204" pitchFamily="18" charset="0"/>
                <a:ea typeface="Cambria" panose="02040503050406030204" pitchFamily="18" charset="0"/>
              </a:rPr>
              <a:t>b.       </a:t>
            </a:r>
            <a:r>
              <a:rPr lang="en-US" sz="3600" b="0" i="0" dirty="0" err="1">
                <a:solidFill>
                  <a:srgbClr val="000000"/>
                </a:solidFill>
                <a:effectLst/>
                <a:latin typeface="Cambria" panose="02040503050406030204" pitchFamily="18" charset="0"/>
                <a:ea typeface="Cambria" panose="02040503050406030204" pitchFamily="18" charset="0"/>
              </a:rPr>
              <a:t>nhảy</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nhót</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chuyền</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từ</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cành</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này</a:t>
            </a:r>
            <a:r>
              <a:rPr lang="en-US" sz="3600" b="0" i="0" dirty="0">
                <a:solidFill>
                  <a:srgbClr val="000000"/>
                </a:solidFill>
                <a:effectLst/>
                <a:latin typeface="Cambria" panose="02040503050406030204" pitchFamily="18" charset="0"/>
                <a:ea typeface="Cambria" panose="02040503050406030204" pitchFamily="18" charset="0"/>
              </a:rPr>
              <a:t> sang </a:t>
            </a:r>
            <a:r>
              <a:rPr lang="en-US" sz="3600" b="0" i="0" dirty="0" err="1">
                <a:solidFill>
                  <a:srgbClr val="000000"/>
                </a:solidFill>
                <a:effectLst/>
                <a:latin typeface="Cambria" panose="02040503050406030204" pitchFamily="18" charset="0"/>
                <a:ea typeface="Cambria" panose="02040503050406030204" pitchFamily="18" charset="0"/>
              </a:rPr>
              <a:t>cành</a:t>
            </a:r>
            <a:r>
              <a:rPr lang="en-US" sz="3600" b="0" i="0" dirty="0">
                <a:solidFill>
                  <a:srgbClr val="000000"/>
                </a:solidFill>
                <a:effectLst/>
                <a:latin typeface="Cambria" panose="02040503050406030204" pitchFamily="18" charset="0"/>
                <a:ea typeface="Cambria" panose="02040503050406030204" pitchFamily="18" charset="0"/>
              </a:rPr>
              <a:t> </a:t>
            </a:r>
            <a:r>
              <a:rPr lang="en-US" sz="3600" b="0" i="0" dirty="0" err="1">
                <a:solidFill>
                  <a:srgbClr val="000000"/>
                </a:solidFill>
                <a:effectLst/>
                <a:latin typeface="Cambria" panose="02040503050406030204" pitchFamily="18" charset="0"/>
                <a:ea typeface="Cambria" panose="02040503050406030204" pitchFamily="18" charset="0"/>
              </a:rPr>
              <a:t>khác</a:t>
            </a:r>
            <a:r>
              <a:rPr lang="en-US" sz="3600" b="0" i="0" dirty="0">
                <a:solidFill>
                  <a:srgbClr val="000000"/>
                </a:solidFill>
                <a:effectLst/>
                <a:latin typeface="Cambria" panose="02040503050406030204" pitchFamily="18" charset="0"/>
                <a:ea typeface="Cambria" panose="02040503050406030204" pitchFamily="18" charset="0"/>
              </a:rPr>
              <a:t>.</a:t>
            </a:r>
          </a:p>
        </p:txBody>
      </p:sp>
      <p:sp>
        <p:nvSpPr>
          <p:cNvPr id="12" name="Rectangle 11"/>
          <p:cNvSpPr/>
          <p:nvPr/>
        </p:nvSpPr>
        <p:spPr>
          <a:xfrm>
            <a:off x="1330960" y="3342640"/>
            <a:ext cx="497840" cy="528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rPr>
              <a:t>?</a:t>
            </a:r>
          </a:p>
        </p:txBody>
      </p:sp>
      <p:cxnSp>
        <p:nvCxnSpPr>
          <p:cNvPr id="13" name="Straight Connector 12"/>
          <p:cNvCxnSpPr/>
          <p:nvPr/>
        </p:nvCxnSpPr>
        <p:spPr>
          <a:xfrm>
            <a:off x="1584960" y="3860800"/>
            <a:ext cx="0" cy="31496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Rectangle: Rounded Corners 13"/>
          <p:cNvSpPr/>
          <p:nvPr/>
        </p:nvSpPr>
        <p:spPr>
          <a:xfrm>
            <a:off x="345440" y="4165600"/>
            <a:ext cx="3103306" cy="8737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00B050"/>
                </a:solidFill>
                <a:latin typeface="Cambria" panose="02040503050406030204" pitchFamily="18" charset="0"/>
                <a:ea typeface="Cambria" panose="02040503050406030204" pitchFamily="18" charset="0"/>
              </a:rPr>
              <a:t>Con </a:t>
            </a:r>
            <a:r>
              <a:rPr lang="en-US" sz="2800" b="1" dirty="0" err="1">
                <a:solidFill>
                  <a:srgbClr val="00B050"/>
                </a:solidFill>
                <a:latin typeface="Cambria" panose="02040503050406030204" pitchFamily="18" charset="0"/>
                <a:ea typeface="Cambria" panose="02040503050406030204" pitchFamily="18" charset="0"/>
              </a:rPr>
              <a:t>sóc</a:t>
            </a:r>
            <a:r>
              <a:rPr lang="en-US" sz="2800" b="1" dirty="0">
                <a:solidFill>
                  <a:srgbClr val="00B050"/>
                </a:solidFill>
                <a:latin typeface="Cambria" panose="02040503050406030204" pitchFamily="18" charset="0"/>
                <a:ea typeface="Cambria" panose="02040503050406030204" pitchFamily="18" charset="0"/>
              </a:rPr>
              <a:t>, </a:t>
            </a:r>
            <a:endParaRPr lang="en-US" sz="2800" b="1" dirty="0" smtClean="0">
              <a:solidFill>
                <a:srgbClr val="00B050"/>
              </a:solidFill>
              <a:latin typeface="Cambria" panose="02040503050406030204" pitchFamily="18" charset="0"/>
              <a:ea typeface="Cambria" panose="02040503050406030204" pitchFamily="18" charset="0"/>
            </a:endParaRPr>
          </a:p>
          <a:p>
            <a:pPr algn="ctr"/>
            <a:r>
              <a:rPr lang="en-US" sz="2800" b="1" dirty="0" err="1" smtClean="0">
                <a:solidFill>
                  <a:srgbClr val="00B050"/>
                </a:solidFill>
                <a:latin typeface="Cambria" panose="02040503050406030204" pitchFamily="18" charset="0"/>
                <a:ea typeface="Cambria" panose="02040503050406030204" pitchFamily="18" charset="0"/>
              </a:rPr>
              <a:t>chim</a:t>
            </a:r>
            <a:r>
              <a:rPr lang="en-US" sz="2800" b="1" dirty="0" smtClean="0">
                <a:solidFill>
                  <a:srgbClr val="00B050"/>
                </a:solidFill>
                <a:latin typeface="Cambria" panose="02040503050406030204" pitchFamily="18" charset="0"/>
                <a:ea typeface="Cambria" panose="02040503050406030204" pitchFamily="18" charset="0"/>
              </a:rPr>
              <a:t> </a:t>
            </a:r>
            <a:r>
              <a:rPr lang="en-US" sz="2800" b="1" dirty="0" err="1">
                <a:solidFill>
                  <a:srgbClr val="00B050"/>
                </a:solidFill>
                <a:latin typeface="Cambria" panose="02040503050406030204" pitchFamily="18" charset="0"/>
                <a:ea typeface="Cambria" panose="02040503050406030204" pitchFamily="18" charset="0"/>
              </a:rPr>
              <a:t>chích</a:t>
            </a:r>
            <a:r>
              <a:rPr lang="en-US" sz="2800" b="1" dirty="0">
                <a:solidFill>
                  <a:srgbClr val="00B050"/>
                </a:solidFill>
                <a:latin typeface="Cambria" panose="02040503050406030204" pitchFamily="18" charset="0"/>
                <a:ea typeface="Cambria" panose="02040503050406030204" pitchFamily="18" charset="0"/>
              </a:rPr>
              <a:t> </a:t>
            </a:r>
            <a:r>
              <a:rPr lang="en-US" sz="2800" b="1" dirty="0" err="1">
                <a:solidFill>
                  <a:srgbClr val="00B050"/>
                </a:solidFill>
                <a:latin typeface="Cambria" panose="02040503050406030204" pitchFamily="18" charset="0"/>
                <a:ea typeface="Cambria" panose="02040503050406030204" pitchFamily="18" charset="0"/>
              </a:rPr>
              <a:t>bông</a:t>
            </a:r>
            <a:r>
              <a:rPr lang="en-US" sz="2800" b="1" dirty="0">
                <a:solidFill>
                  <a:srgbClr val="00B050"/>
                </a:solidFill>
                <a:latin typeface="Cambria" panose="02040503050406030204" pitchFamily="18" charset="0"/>
                <a:ea typeface="Cambria" panose="02040503050406030204" pitchFamily="18" charset="0"/>
              </a:rPr>
              <a:t>..</a:t>
            </a:r>
          </a:p>
        </p:txBody>
      </p:sp>
      <p:sp>
        <p:nvSpPr>
          <p:cNvPr id="15" name="TextBox 14"/>
          <p:cNvSpPr txBox="1"/>
          <p:nvPr/>
        </p:nvSpPr>
        <p:spPr>
          <a:xfrm>
            <a:off x="741680" y="5059680"/>
            <a:ext cx="11054080" cy="820609"/>
          </a:xfrm>
          <a:prstGeom prst="rect">
            <a:avLst/>
          </a:prstGeom>
          <a:noFill/>
        </p:spPr>
        <p:txBody>
          <a:bodyPr wrap="square" rtlCol="0">
            <a:spAutoFit/>
          </a:bodyPr>
          <a:lstStyle/>
          <a:p>
            <a:pPr algn="just">
              <a:lnSpc>
                <a:spcPct val="150000"/>
              </a:lnSpc>
            </a:pPr>
            <a:r>
              <a:rPr lang="en-US" sz="3600" b="0" i="0" dirty="0">
                <a:solidFill>
                  <a:srgbClr val="000000"/>
                </a:solidFill>
                <a:effectLst/>
                <a:latin typeface="Cambria" panose="02040503050406030204" pitchFamily="18" charset="0"/>
                <a:ea typeface="Cambria" panose="02040503050406030204" pitchFamily="18" charset="0"/>
              </a:rPr>
              <a:t>c.       </a:t>
            </a:r>
            <a:r>
              <a:rPr lang="en-US" sz="3600" b="0" i="0" dirty="0" err="1">
                <a:solidFill>
                  <a:srgbClr val="000000"/>
                </a:solidFill>
                <a:effectLst/>
                <a:latin typeface="Cambria" panose="02040503050406030204" pitchFamily="18" charset="0"/>
                <a:ea typeface="Cambria" panose="02040503050406030204" pitchFamily="18" charset="0"/>
              </a:rPr>
              <a:t>thổi</a:t>
            </a:r>
            <a:r>
              <a:rPr lang="en-US" sz="3600" b="0" i="0" dirty="0">
                <a:solidFill>
                  <a:srgbClr val="000000"/>
                </a:solidFill>
                <a:effectLst/>
                <a:latin typeface="Cambria" panose="02040503050406030204" pitchFamily="18" charset="0"/>
                <a:ea typeface="Cambria" panose="02040503050406030204" pitchFamily="18" charset="0"/>
              </a:rPr>
              <a:t> vi vu.</a:t>
            </a:r>
          </a:p>
        </p:txBody>
      </p:sp>
      <p:sp>
        <p:nvSpPr>
          <p:cNvPr id="16" name="Rectangle 15"/>
          <p:cNvSpPr/>
          <p:nvPr/>
        </p:nvSpPr>
        <p:spPr>
          <a:xfrm>
            <a:off x="1249680" y="5242560"/>
            <a:ext cx="497840" cy="528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rPr>
              <a:t>?</a:t>
            </a:r>
          </a:p>
        </p:txBody>
      </p:sp>
      <p:cxnSp>
        <p:nvCxnSpPr>
          <p:cNvPr id="17" name="Straight Connector 16"/>
          <p:cNvCxnSpPr/>
          <p:nvPr/>
        </p:nvCxnSpPr>
        <p:spPr>
          <a:xfrm>
            <a:off x="1524000" y="5770880"/>
            <a:ext cx="0" cy="31496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Rectangle: Rounded Corners 17"/>
          <p:cNvSpPr/>
          <p:nvPr/>
        </p:nvSpPr>
        <p:spPr>
          <a:xfrm>
            <a:off x="833120" y="6014720"/>
            <a:ext cx="1473200" cy="5181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00B050"/>
                </a:solidFill>
                <a:latin typeface="Cambria" panose="02040503050406030204" pitchFamily="18" charset="0"/>
                <a:ea typeface="Cambria" panose="02040503050406030204" pitchFamily="18" charset="0"/>
              </a:rPr>
              <a:t>Gió</a:t>
            </a:r>
            <a:endParaRPr lang="en-US" sz="2800" b="1" dirty="0">
              <a:solidFill>
                <a:srgbClr val="00B050"/>
              </a:solidFill>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500"/>
                                        <p:tgtEl>
                                          <p:spTgt spid="15"/>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arn(inVertical)">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 grpId="0" animBg="1"/>
      <p:bldP spid="11" grpId="0"/>
      <p:bldP spid="12" grpId="0" animBg="1"/>
      <p:bldP spid="14" grpId="0" animBg="1"/>
      <p:bldP spid="15" grpId="0"/>
      <p:bldP spid="16"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3</a:t>
              </a: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6"/>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814586" y="610736"/>
            <a:ext cx="282516" cy="282550"/>
          </a:xfrm>
          <a:prstGeom prst="rect">
            <a:avLst/>
          </a:prstGeom>
        </p:spPr>
      </p:pic>
      <p:grpSp>
        <p:nvGrpSpPr>
          <p:cNvPr id="200" name="Group 199"/>
          <p:cNvGrpSpPr/>
          <p:nvPr/>
        </p:nvGrpSpPr>
        <p:grpSpPr>
          <a:xfrm>
            <a:off x="308404" y="991972"/>
            <a:ext cx="11575192" cy="5114064"/>
            <a:chOff x="639096" y="1013468"/>
            <a:chExt cx="10913807" cy="4821275"/>
          </a:xfrm>
        </p:grpSpPr>
        <p:sp>
          <p:nvSpPr>
            <p:cNvPr id="202" name="Rectangle 201"/>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3" name="Rectangle: Rounded Corners 202"/>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4" name="Freeform: Shape 203"/>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5" name="Freeform: Shape 204"/>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sp>
        <p:nvSpPr>
          <p:cNvPr id="2" name="TextBox 1"/>
          <p:cNvSpPr txBox="1"/>
          <p:nvPr/>
        </p:nvSpPr>
        <p:spPr>
          <a:xfrm>
            <a:off x="558800" y="1543858"/>
            <a:ext cx="11236960" cy="212365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Đặt câu hỏi cho bộ phận in đậm trong mỗi câu dưới đây:</a:t>
            </a:r>
          </a:p>
          <a:p>
            <a:pPr marL="0" marR="0" lvl="0" indent="0" algn="l" defTabSz="457200" rtl="0" eaLnBrk="1" fontAlgn="auto" latinLnBrk="0" hangingPunct="1">
              <a:spcBef>
                <a:spcPts val="0"/>
              </a:spcBef>
              <a:spcAft>
                <a:spcPts val="0"/>
              </a:spcAft>
              <a:buClrTx/>
              <a:buSzTx/>
              <a:buFontTx/>
              <a:buNone/>
              <a:defRPr/>
            </a:pPr>
            <a:r>
              <a:rPr kumimoji="0" lang="vi-VN"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a. </a:t>
            </a:r>
            <a:r>
              <a:rPr kumimoji="0" lang="vi-VN" sz="3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Mây đen </a:t>
            </a:r>
            <a:r>
              <a:rPr kumimoji="0" lang="vi-VN"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che kín bầu trời.</a:t>
            </a:r>
          </a:p>
          <a:p>
            <a:pPr marL="0" marR="0" lvl="0" indent="0" algn="l" defTabSz="457200" rtl="0" eaLnBrk="1" fontAlgn="auto" latinLnBrk="0" hangingPunct="1">
              <a:spcBef>
                <a:spcPts val="0"/>
              </a:spcBef>
              <a:spcAft>
                <a:spcPts val="0"/>
              </a:spcAft>
              <a:buClrTx/>
              <a:buSzTx/>
              <a:buFontTx/>
              <a:buNone/>
              <a:defRPr/>
            </a:pPr>
            <a:r>
              <a:rPr kumimoji="0" lang="vi-VN"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b. </a:t>
            </a:r>
            <a:r>
              <a:rPr kumimoji="0" lang="vi-VN" sz="3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Cánh cổng đồn biên phòng </a:t>
            </a:r>
            <a:r>
              <a:rPr kumimoji="0" lang="vi-VN"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hiện ra trước mắt tôi.</a:t>
            </a:r>
          </a:p>
          <a:p>
            <a:pPr marL="0" marR="0" lvl="0" indent="0" algn="l" defTabSz="457200" rtl="0" eaLnBrk="1" fontAlgn="auto" latinLnBrk="0" hangingPunct="1">
              <a:spcBef>
                <a:spcPts val="0"/>
              </a:spcBef>
              <a:spcAft>
                <a:spcPts val="0"/>
              </a:spcAft>
              <a:buClrTx/>
              <a:buSzTx/>
              <a:buFontTx/>
              <a:buNone/>
              <a:defRPr/>
            </a:pPr>
            <a:r>
              <a:rPr kumimoji="0" lang="vi-VN"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c. </a:t>
            </a:r>
            <a:r>
              <a:rPr kumimoji="0" lang="vi-VN" sz="3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Một chú bộ đội </a:t>
            </a:r>
            <a:r>
              <a:rPr kumimoji="0" lang="vi-VN"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đang đứng gác trước cổng.</a:t>
            </a:r>
            <a:endParaRPr kumimoji="0" lang="en-US" sz="33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3" name="Picture 2" descr="A cartoon of a person holding a sword&#10;&#10;Description automatically generated with low confidence"/>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8045" y="3921128"/>
            <a:ext cx="3714035" cy="2784656"/>
          </a:xfrm>
          <a:prstGeom prst="rect">
            <a:avLst/>
          </a:prstGeom>
        </p:spPr>
      </p:pic>
      <p:sp>
        <p:nvSpPr>
          <p:cNvPr id="7" name="Speech Bubble: Rectangle with Corners Rounded 6"/>
          <p:cNvSpPr/>
          <p:nvPr/>
        </p:nvSpPr>
        <p:spPr>
          <a:xfrm>
            <a:off x="2631440" y="3850640"/>
            <a:ext cx="6065520" cy="914400"/>
          </a:xfrm>
          <a:prstGeom prst="wedgeRoundRectCallout">
            <a:avLst>
              <a:gd name="adj1" fmla="val -63276"/>
              <a:gd name="adj2" fmla="val 10278"/>
              <a:gd name="adj3" fmla="val 16667"/>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latin typeface="Cambria" panose="02040503050406030204" pitchFamily="18" charset="0"/>
                <a:ea typeface="Cambria" panose="02040503050406030204" pitchFamily="18" charset="0"/>
              </a:rPr>
              <a:t>Các bộ phận được in đậm là thành phần nào trong các câu đó?</a:t>
            </a:r>
            <a:endParaRPr lang="en-US" sz="2800" b="1" dirty="0">
              <a:latin typeface="Cambria" panose="02040503050406030204" pitchFamily="18" charset="0"/>
              <a:ea typeface="Cambria" panose="02040503050406030204" pitchFamily="18" charset="0"/>
            </a:endParaRPr>
          </a:p>
        </p:txBody>
      </p:sp>
      <p:sp>
        <p:nvSpPr>
          <p:cNvPr id="11" name="Speech Bubble: Rectangle with Corners Rounded 10"/>
          <p:cNvSpPr/>
          <p:nvPr/>
        </p:nvSpPr>
        <p:spPr>
          <a:xfrm>
            <a:off x="3007360" y="5039360"/>
            <a:ext cx="5892800" cy="914400"/>
          </a:xfrm>
          <a:prstGeom prst="wedgeRoundRectCallout">
            <a:avLst>
              <a:gd name="adj1" fmla="val -65286"/>
              <a:gd name="adj2" fmla="val -39722"/>
              <a:gd name="adj3" fmla="val 16667"/>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latin typeface="Cambria" panose="02040503050406030204" pitchFamily="18" charset="0"/>
                <a:ea typeface="Cambria" panose="02040503050406030204" pitchFamily="18" charset="0"/>
              </a:rPr>
              <a:t>Muốn tìm chủ ngữ trong các câu đó chúng ta cần làm gì?</a:t>
            </a:r>
            <a:endParaRPr lang="en-US" sz="2800" b="1" dirty="0">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3</a:t>
              </a: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6"/>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814586" y="610736"/>
            <a:ext cx="282516" cy="282550"/>
          </a:xfrm>
          <a:prstGeom prst="rect">
            <a:avLst/>
          </a:prstGeom>
        </p:spPr>
      </p:pic>
      <p:grpSp>
        <p:nvGrpSpPr>
          <p:cNvPr id="200" name="Group 199"/>
          <p:cNvGrpSpPr/>
          <p:nvPr/>
        </p:nvGrpSpPr>
        <p:grpSpPr>
          <a:xfrm>
            <a:off x="308404" y="924560"/>
            <a:ext cx="11575192" cy="5567681"/>
            <a:chOff x="639096" y="954378"/>
            <a:chExt cx="10913807" cy="4880366"/>
          </a:xfrm>
        </p:grpSpPr>
        <p:sp>
          <p:nvSpPr>
            <p:cNvPr id="202" name="Rectangle 201"/>
            <p:cNvSpPr/>
            <p:nvPr/>
          </p:nvSpPr>
          <p:spPr>
            <a:xfrm>
              <a:off x="639096" y="954378"/>
              <a:ext cx="10913807" cy="488036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prstClr val="white"/>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sp>
        <p:nvSpPr>
          <p:cNvPr id="2" name="TextBox 1"/>
          <p:cNvSpPr txBox="1"/>
          <p:nvPr/>
        </p:nvSpPr>
        <p:spPr>
          <a:xfrm>
            <a:off x="487680" y="1056178"/>
            <a:ext cx="11236960" cy="16158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Đặt câu hỏi cho bộ phận in đậm trong mỗi câu dưới đây:</a:t>
            </a:r>
          </a:p>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a. </a:t>
            </a:r>
            <a:r>
              <a:rPr kumimoji="0" lang="vi-VN" sz="3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Mây đen </a:t>
            </a:r>
            <a:r>
              <a:rPr kumimoji="0" lang="vi-VN"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che kín bầu trời.</a:t>
            </a:r>
          </a:p>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cxnSp>
        <p:nvCxnSpPr>
          <p:cNvPr id="5" name="Straight Connector 4"/>
          <p:cNvCxnSpPr/>
          <p:nvPr/>
        </p:nvCxnSpPr>
        <p:spPr>
          <a:xfrm>
            <a:off x="1818640" y="2062480"/>
            <a:ext cx="0" cy="31496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Rectangle: Rounded Corners 5"/>
          <p:cNvSpPr/>
          <p:nvPr/>
        </p:nvSpPr>
        <p:spPr>
          <a:xfrm>
            <a:off x="619760" y="2357120"/>
            <a:ext cx="4409440" cy="5384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latin typeface="Cambria" panose="02040503050406030204" pitchFamily="18" charset="0"/>
                <a:ea typeface="Cambria" panose="02040503050406030204" pitchFamily="18" charset="0"/>
              </a:rPr>
              <a:t>Cái</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gì</a:t>
            </a:r>
            <a:r>
              <a:rPr lang="en-US" sz="2800" b="1" dirty="0">
                <a:solidFill>
                  <a:srgbClr val="FF0000"/>
                </a:solidFill>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che</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kín</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bầu</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trời</a:t>
            </a:r>
            <a:r>
              <a:rPr lang="en-US" sz="2800" b="1" dirty="0">
                <a:latin typeface="Cambria" panose="02040503050406030204" pitchFamily="18" charset="0"/>
                <a:ea typeface="Cambria" panose="02040503050406030204" pitchFamily="18" charset="0"/>
              </a:rPr>
              <a:t>?</a:t>
            </a:r>
          </a:p>
        </p:txBody>
      </p:sp>
      <p:sp>
        <p:nvSpPr>
          <p:cNvPr id="9" name="TextBox 8"/>
          <p:cNvSpPr txBox="1"/>
          <p:nvPr/>
        </p:nvSpPr>
        <p:spPr>
          <a:xfrm>
            <a:off x="436880" y="3156635"/>
            <a:ext cx="9448800" cy="954107"/>
          </a:xfrm>
          <a:prstGeom prst="rect">
            <a:avLst/>
          </a:prstGeom>
          <a:noFill/>
        </p:spPr>
        <p:txBody>
          <a:bodyPr wrap="square">
            <a:spAutoFit/>
          </a:bodyPr>
          <a:lstStyle/>
          <a:p>
            <a:pPr marL="0" marR="0" lvl="0" indent="0" algn="l" defTabSz="457200" rtl="0" eaLnBrk="1" fontAlgn="auto" latinLnBrk="0" hangingPunct="1">
              <a:spcBef>
                <a:spcPts val="0"/>
              </a:spcBef>
              <a:spcAft>
                <a:spcPts val="0"/>
              </a:spcAft>
              <a:buClrTx/>
              <a:buSzTx/>
              <a:buFontTx/>
              <a:buNone/>
              <a:defRPr/>
            </a:pPr>
            <a:r>
              <a:rPr kumimoji="0" lang="vi-VN"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b. </a:t>
            </a: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Cánh cổng đồn biên phòng </a:t>
            </a:r>
            <a:r>
              <a:rPr kumimoji="0" lang="vi-VN"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hiện ra trước mắt tôi.</a:t>
            </a:r>
          </a:p>
          <a:p>
            <a:pPr marL="0" marR="0" lvl="0" indent="0" algn="l" defTabSz="457200" rtl="0" eaLnBrk="1" fontAlgn="auto" latinLnBrk="0" hangingPunct="1">
              <a:spcBef>
                <a:spcPts val="0"/>
              </a:spcBef>
              <a:spcAft>
                <a:spcPts val="0"/>
              </a:spcAft>
              <a:buClrTx/>
              <a:buSzTx/>
              <a:buFontTx/>
              <a:buNone/>
              <a:defRPr/>
            </a:pPr>
            <a:endParaRPr kumimoji="0" lang="en-US"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0" name="TextBox 9"/>
          <p:cNvSpPr txBox="1"/>
          <p:nvPr/>
        </p:nvSpPr>
        <p:spPr>
          <a:xfrm>
            <a:off x="416560" y="4629835"/>
            <a:ext cx="8869680" cy="523220"/>
          </a:xfrm>
          <a:prstGeom prst="rect">
            <a:avLst/>
          </a:prstGeom>
          <a:noFill/>
        </p:spPr>
        <p:txBody>
          <a:bodyPr wrap="square">
            <a:spAutoFit/>
          </a:bodyPr>
          <a:lstStyle/>
          <a:p>
            <a:pPr marL="0" marR="0" lvl="0" indent="0" algn="l" defTabSz="457200" rtl="0" eaLnBrk="1" fontAlgn="auto" latinLnBrk="0" hangingPunct="1">
              <a:spcBef>
                <a:spcPts val="0"/>
              </a:spcBef>
              <a:spcAft>
                <a:spcPts val="0"/>
              </a:spcAft>
              <a:buClrTx/>
              <a:buSzTx/>
              <a:buFontTx/>
              <a:buNone/>
              <a:defRPr/>
            </a:pPr>
            <a:r>
              <a:rPr kumimoji="0" lang="vi-VN"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c. </a:t>
            </a: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Một chú bộ đội </a:t>
            </a:r>
            <a:r>
              <a:rPr kumimoji="0" lang="vi-VN"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đang đứng gác trước cổng.</a:t>
            </a:r>
            <a:endParaRPr kumimoji="0" lang="en-US"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cxnSp>
        <p:nvCxnSpPr>
          <p:cNvPr id="12" name="Straight Connector 11"/>
          <p:cNvCxnSpPr/>
          <p:nvPr/>
        </p:nvCxnSpPr>
        <p:spPr>
          <a:xfrm>
            <a:off x="2905760" y="3525520"/>
            <a:ext cx="0" cy="31496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Rectangle: Rounded Corners 12"/>
          <p:cNvSpPr/>
          <p:nvPr/>
        </p:nvSpPr>
        <p:spPr>
          <a:xfrm>
            <a:off x="701040" y="3850640"/>
            <a:ext cx="5090160" cy="5384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solidFill>
                  <a:srgbClr val="FF0000"/>
                </a:solidFill>
                <a:latin typeface="Cambria" panose="02040503050406030204" pitchFamily="18" charset="0"/>
                <a:ea typeface="Cambria" panose="02040503050406030204" pitchFamily="18" charset="0"/>
              </a:rPr>
              <a:t>Cái gì </a:t>
            </a:r>
            <a:r>
              <a:rPr lang="vi-VN" sz="2800" b="1" dirty="0">
                <a:latin typeface="Cambria" panose="02040503050406030204" pitchFamily="18" charset="0"/>
                <a:ea typeface="Cambria" panose="02040503050406030204" pitchFamily="18" charset="0"/>
              </a:rPr>
              <a:t>hiện ra trước mắt tôi?</a:t>
            </a:r>
            <a:endParaRPr lang="en-US" sz="2800" b="1" dirty="0">
              <a:latin typeface="Cambria" panose="02040503050406030204" pitchFamily="18" charset="0"/>
              <a:ea typeface="Cambria" panose="02040503050406030204" pitchFamily="18" charset="0"/>
            </a:endParaRPr>
          </a:p>
        </p:txBody>
      </p:sp>
      <p:cxnSp>
        <p:nvCxnSpPr>
          <p:cNvPr id="14" name="Straight Connector 13"/>
          <p:cNvCxnSpPr/>
          <p:nvPr/>
        </p:nvCxnSpPr>
        <p:spPr>
          <a:xfrm>
            <a:off x="2001520" y="5059680"/>
            <a:ext cx="0" cy="31496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Rectangle: Rounded Corners 14"/>
          <p:cNvSpPr/>
          <p:nvPr/>
        </p:nvSpPr>
        <p:spPr>
          <a:xfrm>
            <a:off x="802640" y="5354320"/>
            <a:ext cx="5344160" cy="5384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solidFill>
                  <a:srgbClr val="FF0000"/>
                </a:solidFill>
                <a:latin typeface="Cambria" panose="02040503050406030204" pitchFamily="18" charset="0"/>
                <a:ea typeface="Cambria" panose="02040503050406030204" pitchFamily="18" charset="0"/>
              </a:rPr>
              <a:t>Ai</a:t>
            </a:r>
            <a:r>
              <a:rPr lang="vi-VN" sz="2800" b="1" dirty="0">
                <a:latin typeface="Cambria" panose="02040503050406030204" pitchFamily="18" charset="0"/>
                <a:ea typeface="Cambria" panose="02040503050406030204" pitchFamily="18" charset="0"/>
              </a:rPr>
              <a:t> đang đứng gác trước cổng?</a:t>
            </a:r>
            <a:endParaRPr lang="en-US" sz="2800" b="1" dirty="0">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CC8B"/>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SimSun" panose="02010600030101010101" pitchFamily="2" charset="-122"/>
              <a:cs typeface="Arial" panose="020B0604020202020204" pitchFamily="34" charset="0"/>
            </a:endParaRPr>
          </a:p>
        </p:txBody>
      </p:sp>
      <p:sp>
        <p:nvSpPr>
          <p:cNvPr id="39" name="椭圆 38"/>
          <p:cNvSpPr/>
          <p:nvPr/>
        </p:nvSpPr>
        <p:spPr>
          <a:xfrm>
            <a:off x="-191155" y="2094841"/>
            <a:ext cx="7390029" cy="7390095"/>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SimSun" panose="02010600030101010101" pitchFamily="2" charset="-122"/>
              <a:cs typeface="Arial" panose="020B0604020202020204" pitchFamily="34" charset="0"/>
            </a:endParaRPr>
          </a:p>
        </p:txBody>
      </p:sp>
      <p:grpSp>
        <p:nvGrpSpPr>
          <p:cNvPr id="35" name="组合 34"/>
          <p:cNvGrpSpPr/>
          <p:nvPr/>
        </p:nvGrpSpPr>
        <p:grpSpPr>
          <a:xfrm>
            <a:off x="-304800" y="-92969"/>
            <a:ext cx="12801600" cy="7646670"/>
            <a:chOff x="-333" y="-305"/>
            <a:chExt cx="20160" cy="12042"/>
          </a:xfrm>
        </p:grpSpPr>
        <p:pic>
          <p:nvPicPr>
            <p:cNvPr id="27" name="图片 26" descr="D:\资料\图层 2.png图层 2"/>
            <p:cNvPicPr>
              <a:picLocks noChangeAspect="1"/>
            </p:cNvPicPr>
            <p:nvPr/>
          </p:nvPicPr>
          <p:blipFill>
            <a:blip r:embed="rId2"/>
            <a:srcRect/>
            <a:stretch>
              <a:fillRect/>
            </a:stretch>
          </p:blipFill>
          <p:spPr>
            <a:xfrm>
              <a:off x="756" y="713"/>
              <a:ext cx="17687" cy="9498"/>
            </a:xfrm>
            <a:prstGeom prst="rect">
              <a:avLst/>
            </a:prstGeom>
          </p:spPr>
        </p:pic>
        <p:grpSp>
          <p:nvGrpSpPr>
            <p:cNvPr id="28" name="组合 27"/>
            <p:cNvGrpSpPr/>
            <p:nvPr/>
          </p:nvGrpSpPr>
          <p:grpSpPr>
            <a:xfrm>
              <a:off x="-333" y="-305"/>
              <a:ext cx="20160" cy="12042"/>
              <a:chOff x="243" y="18"/>
              <a:chExt cx="19538" cy="11677"/>
            </a:xfrm>
          </p:grpSpPr>
          <p:pic>
            <p:nvPicPr>
              <p:cNvPr id="29" name="图片 28" descr="橡皮"/>
              <p:cNvPicPr>
                <a:picLocks noChangeAspect="1"/>
              </p:cNvPicPr>
              <p:nvPr/>
            </p:nvPicPr>
            <p:blipFill>
              <a:blip r:embed="rId3"/>
              <a:stretch>
                <a:fillRect/>
              </a:stretch>
            </p:blipFill>
            <p:spPr>
              <a:xfrm>
                <a:off x="16124" y="6936"/>
                <a:ext cx="3112" cy="3112"/>
              </a:xfrm>
              <a:prstGeom prst="rect">
                <a:avLst/>
              </a:prstGeom>
            </p:spPr>
          </p:pic>
          <p:pic>
            <p:nvPicPr>
              <p:cNvPr id="30" name="图片 29" descr="纸张"/>
              <p:cNvPicPr>
                <a:picLocks noChangeAspect="1"/>
              </p:cNvPicPr>
              <p:nvPr/>
            </p:nvPicPr>
            <p:blipFill>
              <a:blip r:embed="rId4"/>
              <a:stretch>
                <a:fillRect/>
              </a:stretch>
            </p:blipFill>
            <p:spPr>
              <a:xfrm>
                <a:off x="9437" y="8023"/>
                <a:ext cx="3672" cy="3672"/>
              </a:xfrm>
              <a:prstGeom prst="rect">
                <a:avLst/>
              </a:prstGeom>
            </p:spPr>
          </p:pic>
          <p:pic>
            <p:nvPicPr>
              <p:cNvPr id="31" name="图片 30" descr="书本"/>
              <p:cNvPicPr>
                <a:picLocks noChangeAspect="1"/>
              </p:cNvPicPr>
              <p:nvPr/>
            </p:nvPicPr>
            <p:blipFill>
              <a:blip r:embed="rId5"/>
              <a:stretch>
                <a:fillRect/>
              </a:stretch>
            </p:blipFill>
            <p:spPr>
              <a:xfrm>
                <a:off x="243" y="634"/>
                <a:ext cx="2740" cy="2740"/>
              </a:xfrm>
              <a:prstGeom prst="rect">
                <a:avLst/>
              </a:prstGeom>
            </p:spPr>
          </p:pic>
          <p:pic>
            <p:nvPicPr>
              <p:cNvPr id="32" name="图片 31" descr="冰激凌"/>
              <p:cNvPicPr>
                <a:picLocks noChangeAspect="1"/>
              </p:cNvPicPr>
              <p:nvPr/>
            </p:nvPicPr>
            <p:blipFill>
              <a:blip r:embed="rId6"/>
              <a:stretch>
                <a:fillRect/>
              </a:stretch>
            </p:blipFill>
            <p:spPr>
              <a:xfrm rot="17886766">
                <a:off x="16799" y="418"/>
                <a:ext cx="2984" cy="2981"/>
              </a:xfrm>
              <a:prstGeom prst="rect">
                <a:avLst/>
              </a:prstGeom>
            </p:spPr>
          </p:pic>
          <p:pic>
            <p:nvPicPr>
              <p:cNvPr id="33" name="图片 32" descr="笔"/>
              <p:cNvPicPr>
                <a:picLocks noChangeAspect="1"/>
              </p:cNvPicPr>
              <p:nvPr/>
            </p:nvPicPr>
            <p:blipFill>
              <a:blip r:embed="rId7"/>
              <a:stretch>
                <a:fillRect/>
              </a:stretch>
            </p:blipFill>
            <p:spPr>
              <a:xfrm>
                <a:off x="8636" y="18"/>
                <a:ext cx="2467" cy="2467"/>
              </a:xfrm>
              <a:prstGeom prst="rect">
                <a:avLst/>
              </a:prstGeom>
            </p:spPr>
          </p:pic>
          <p:pic>
            <p:nvPicPr>
              <p:cNvPr id="34" name="图片 33" descr="草莓"/>
              <p:cNvPicPr>
                <a:picLocks noChangeAspect="1"/>
              </p:cNvPicPr>
              <p:nvPr/>
            </p:nvPicPr>
            <p:blipFill>
              <a:blip r:embed="rId8"/>
              <a:stretch>
                <a:fillRect/>
              </a:stretch>
            </p:blipFill>
            <p:spPr>
              <a:xfrm>
                <a:off x="791" y="8235"/>
                <a:ext cx="2698" cy="2698"/>
              </a:xfrm>
              <a:prstGeom prst="rect">
                <a:avLst/>
              </a:prstGeom>
            </p:spPr>
          </p:pic>
        </p:grpSp>
      </p:grpSp>
      <p:sp>
        <p:nvSpPr>
          <p:cNvPr id="2" name="TextBox 1"/>
          <p:cNvSpPr txBox="1"/>
          <p:nvPr/>
        </p:nvSpPr>
        <p:spPr>
          <a:xfrm>
            <a:off x="1887944" y="899259"/>
            <a:ext cx="3441210"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6000" b="1" i="0" u="none" strike="noStrike" kern="1200" cap="none" spc="0" normalizeH="0" baseline="0" noProof="0" dirty="0" err="1">
                <a:ln>
                  <a:noFill/>
                </a:ln>
                <a:solidFill>
                  <a:srgbClr val="AF1430"/>
                </a:solidFill>
                <a:effectLst/>
                <a:uLnTx/>
                <a:uFillTx/>
                <a:latin typeface="Cambria" panose="02040503050406030204" pitchFamily="18" charset="0"/>
                <a:ea typeface="Cambria" panose="02040503050406030204" pitchFamily="18" charset="0"/>
                <a:cs typeface="Arial" panose="020B0604020202020204" pitchFamily="34" charset="0"/>
              </a:rPr>
              <a:t>Kết</a:t>
            </a:r>
            <a:r>
              <a:rPr kumimoji="0" lang="en-US" sz="6000" b="1" i="0" u="none" strike="noStrike" kern="1200" cap="none" spc="0" normalizeH="0" baseline="0" noProof="0" dirty="0">
                <a:ln>
                  <a:noFill/>
                </a:ln>
                <a:solidFill>
                  <a:srgbClr val="AF143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6000" b="1" i="0" u="none" strike="noStrike" kern="1200" cap="none" spc="0" normalizeH="0" baseline="0" noProof="0" dirty="0" err="1">
                <a:ln>
                  <a:noFill/>
                </a:ln>
                <a:solidFill>
                  <a:srgbClr val="AF1430"/>
                </a:solidFill>
                <a:effectLst/>
                <a:uLnTx/>
                <a:uFillTx/>
                <a:latin typeface="Cambria" panose="02040503050406030204" pitchFamily="18" charset="0"/>
                <a:ea typeface="Cambria" panose="02040503050406030204" pitchFamily="18" charset="0"/>
                <a:cs typeface="Arial" panose="020B0604020202020204" pitchFamily="34" charset="0"/>
              </a:rPr>
              <a:t>luận</a:t>
            </a:r>
            <a:endParaRPr kumimoji="0" lang="en-US" sz="1050" b="1" i="0" u="none" strike="noStrike" kern="1200" cap="none" spc="0" normalizeH="0" baseline="0" noProof="0" dirty="0">
              <a:ln>
                <a:noFill/>
              </a:ln>
              <a:solidFill>
                <a:srgbClr val="AF143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p:cNvSpPr txBox="1"/>
          <p:nvPr/>
        </p:nvSpPr>
        <p:spPr>
          <a:xfrm>
            <a:off x="1184904" y="2273472"/>
            <a:ext cx="10029086" cy="2800767"/>
          </a:xfrm>
          <a:prstGeom prst="rect">
            <a:avLst/>
          </a:prstGeom>
          <a:noFill/>
        </p:spPr>
        <p:txBody>
          <a:bodyPr wrap="square" rtlCol="0">
            <a:spAutoFit/>
          </a:bodyPr>
          <a:lstStyle/>
          <a:p>
            <a:pPr lvl="0" algn="just" defTabSz="457200">
              <a:defRPr/>
            </a:pPr>
            <a:r>
              <a:rPr lang="vi-VN" sz="4400" dirty="0">
                <a:solidFill>
                  <a:srgbClr val="002060"/>
                </a:solidFill>
                <a:latin typeface="Cambria" panose="02040503050406030204" pitchFamily="18" charset="0"/>
                <a:ea typeface="Cambria" panose="02040503050406030204" pitchFamily="18" charset="0"/>
                <a:cs typeface="Arial" panose="020B0604020202020204" pitchFamily="34" charset="0"/>
              </a:rPr>
              <a:t>Khi tìm chủ ngữ là người, vật, hiện tượng...chúng ta đặt câu hỏi </a:t>
            </a:r>
            <a:r>
              <a:rPr lang="vi-VN" sz="4400" b="1" dirty="0">
                <a:solidFill>
                  <a:srgbClr val="002060"/>
                </a:solidFill>
                <a:latin typeface="Cambria" panose="02040503050406030204" pitchFamily="18" charset="0"/>
                <a:ea typeface="Cambria" panose="02040503050406030204" pitchFamily="18" charset="0"/>
                <a:cs typeface="Arial" panose="020B0604020202020204" pitchFamily="34" charset="0"/>
              </a:rPr>
              <a:t>(ai, cái gì, con gì)</a:t>
            </a:r>
            <a:r>
              <a:rPr lang="en-US" sz="44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vi-VN" sz="4400" dirty="0">
                <a:solidFill>
                  <a:srgbClr val="002060"/>
                </a:solidFill>
                <a:latin typeface="Cambria" panose="02040503050406030204" pitchFamily="18" charset="0"/>
                <a:ea typeface="Cambria" panose="02040503050406030204" pitchFamily="18" charset="0"/>
                <a:cs typeface="Arial" panose="020B0604020202020204" pitchFamily="34" charset="0"/>
              </a:rPr>
              <a:t>và khi viết câu hỏi cuối câu phải có dấu chấm hỏi.</a:t>
            </a:r>
            <a:endPar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4</a:t>
              </a: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7"/>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814586" y="610736"/>
            <a:ext cx="282516" cy="282550"/>
          </a:xfrm>
          <a:prstGeom prst="rect">
            <a:avLst/>
          </a:prstGeom>
        </p:spPr>
      </p:pic>
      <p:grpSp>
        <p:nvGrpSpPr>
          <p:cNvPr id="200" name="Group 199"/>
          <p:cNvGrpSpPr/>
          <p:nvPr/>
        </p:nvGrpSpPr>
        <p:grpSpPr>
          <a:xfrm>
            <a:off x="308404" y="991972"/>
            <a:ext cx="11575192" cy="5114064"/>
            <a:chOff x="639096" y="1013468"/>
            <a:chExt cx="10913807" cy="4821275"/>
          </a:xfrm>
        </p:grpSpPr>
        <p:sp>
          <p:nvSpPr>
            <p:cNvPr id="202" name="Rectangle 201"/>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3" name="Rectangle: Rounded Corners 202"/>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4" name="Freeform: Shape 203"/>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5" name="Freeform: Shape 204"/>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pic>
        <p:nvPicPr>
          <p:cNvPr id="5" name="Picture 4"/>
          <p:cNvPicPr>
            <a:picLocks noChangeAspect="1"/>
          </p:cNvPicPr>
          <p:nvPr/>
        </p:nvPicPr>
        <p:blipFill>
          <a:blip r:embed="rId8"/>
          <a:stretch>
            <a:fillRect/>
          </a:stretch>
        </p:blipFill>
        <p:spPr>
          <a:xfrm>
            <a:off x="5931489" y="3017520"/>
            <a:ext cx="5718221" cy="2907029"/>
          </a:xfrm>
          <a:prstGeom prst="rect">
            <a:avLst/>
          </a:prstGeom>
        </p:spPr>
      </p:pic>
      <p:sp>
        <p:nvSpPr>
          <p:cNvPr id="6" name="TextBox 5"/>
          <p:cNvSpPr txBox="1"/>
          <p:nvPr/>
        </p:nvSpPr>
        <p:spPr>
          <a:xfrm>
            <a:off x="558800" y="1543858"/>
            <a:ext cx="11236960" cy="2123658"/>
          </a:xfrm>
          <a:prstGeom prst="rect">
            <a:avLst/>
          </a:prstGeom>
          <a:noFill/>
        </p:spPr>
        <p:txBody>
          <a:bodyPr wrap="square" rtlCol="0">
            <a:spAutoFit/>
          </a:bodyPr>
          <a:lstStyle/>
          <a:p>
            <a:pPr lvl="0" defTabSz="457200">
              <a:defRPr/>
            </a:pPr>
            <a:r>
              <a:rPr lang="vi-VN" sz="3300" b="1" dirty="0">
                <a:solidFill>
                  <a:srgbClr val="002060"/>
                </a:solidFill>
                <a:latin typeface="Cambria" panose="02040503050406030204" pitchFamily="18" charset="0"/>
                <a:ea typeface="Cambria" panose="02040503050406030204" pitchFamily="18" charset="0"/>
                <a:cs typeface="Arial" panose="020B0604020202020204" pitchFamily="34" charset="0"/>
              </a:rPr>
              <a:t>Dựa vào tranh, đặt câu theo yêu cầu sau:</a:t>
            </a:r>
          </a:p>
          <a:p>
            <a:pPr lvl="0" defTabSz="457200">
              <a:defRPr/>
            </a:pPr>
            <a:r>
              <a:rPr lang="vi-VN" sz="3300" dirty="0">
                <a:solidFill>
                  <a:srgbClr val="002060"/>
                </a:solidFill>
                <a:latin typeface="Cambria" panose="02040503050406030204" pitchFamily="18" charset="0"/>
                <a:ea typeface="Cambria" panose="02040503050406030204" pitchFamily="18" charset="0"/>
                <a:cs typeface="Arial" panose="020B0604020202020204" pitchFamily="34" charset="0"/>
              </a:rPr>
              <a:t>a. Chủ ngữ là danh từ chỉ người.</a:t>
            </a:r>
          </a:p>
          <a:p>
            <a:pPr lvl="0" defTabSz="457200">
              <a:defRPr/>
            </a:pPr>
            <a:r>
              <a:rPr lang="vi-VN" sz="3300" dirty="0">
                <a:solidFill>
                  <a:srgbClr val="002060"/>
                </a:solidFill>
                <a:latin typeface="Cambria" panose="02040503050406030204" pitchFamily="18" charset="0"/>
                <a:ea typeface="Cambria" panose="02040503050406030204" pitchFamily="18" charset="0"/>
                <a:cs typeface="Arial" panose="020B0604020202020204" pitchFamily="34" charset="0"/>
              </a:rPr>
              <a:t>b. Chủ ngữ là danh từ chỉ vật.</a:t>
            </a:r>
          </a:p>
          <a:p>
            <a:pPr lvl="0" defTabSz="457200">
              <a:defRPr/>
            </a:pPr>
            <a:r>
              <a:rPr lang="vi-VN" sz="3300" dirty="0">
                <a:solidFill>
                  <a:srgbClr val="002060"/>
                </a:solidFill>
                <a:latin typeface="Cambria" panose="02040503050406030204" pitchFamily="18" charset="0"/>
                <a:ea typeface="Cambria" panose="02040503050406030204" pitchFamily="18" charset="0"/>
                <a:cs typeface="Arial" panose="020B0604020202020204" pitchFamily="34" charset="0"/>
              </a:rPr>
              <a:t>c. Chủ ngữ là danh từ chỉ hiện tượng tự nhiên.</a:t>
            </a:r>
            <a:endParaRPr kumimoji="0" lang="en-US"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4E5FF"/>
        </a:solidFill>
        <a:effectLst/>
      </p:bgPr>
    </p:bg>
    <p:spTree>
      <p:nvGrpSpPr>
        <p:cNvPr id="1" name=""/>
        <p:cNvGrpSpPr/>
        <p:nvPr/>
      </p:nvGrpSpPr>
      <p:grpSpPr>
        <a:xfrm>
          <a:off x="0" y="0"/>
          <a:ext cx="0" cy="0"/>
          <a:chOff x="0" y="0"/>
          <a:chExt cx="0" cy="0"/>
        </a:xfrm>
      </p:grpSpPr>
      <p:sp>
        <p:nvSpPr>
          <p:cNvPr id="37" name="椭圆 36"/>
          <p:cNvSpPr/>
          <p:nvPr/>
        </p:nvSpPr>
        <p:spPr>
          <a:xfrm>
            <a:off x="5092292" y="-5935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41793" y="224396"/>
            <a:ext cx="6488343" cy="6409207"/>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pic>
        <p:nvPicPr>
          <p:cNvPr id="105" name="图片 81" descr="D:\资料\图层 2.png图层 2"/>
          <p:cNvPicPr>
            <a:picLocks noChangeAspect="1"/>
          </p:cNvPicPr>
          <p:nvPr/>
        </p:nvPicPr>
        <p:blipFill>
          <a:blip r:embed="rId2"/>
          <a:srcRect/>
          <a:stretch>
            <a:fillRect/>
          </a:stretch>
        </p:blipFill>
        <p:spPr>
          <a:xfrm>
            <a:off x="818962" y="413385"/>
            <a:ext cx="11231245" cy="6444615"/>
          </a:xfrm>
          <a:prstGeom prst="rect">
            <a:avLst/>
          </a:prstGeom>
        </p:spPr>
      </p:pic>
      <p:pic>
        <p:nvPicPr>
          <p:cNvPr id="5" name="Picture 4"/>
          <p:cNvPicPr>
            <a:picLocks noChangeAspect="1"/>
          </p:cNvPicPr>
          <p:nvPr/>
        </p:nvPicPr>
        <p:blipFill>
          <a:blip r:embed="rId3"/>
          <a:stretch>
            <a:fillRect/>
          </a:stretch>
        </p:blipFill>
        <p:spPr>
          <a:xfrm rot="213147">
            <a:off x="2667000" y="-1058940"/>
            <a:ext cx="6858000" cy="6858000"/>
          </a:xfrm>
          <a:prstGeom prst="rect">
            <a:avLst/>
          </a:prstGeom>
        </p:spPr>
      </p:pic>
      <p:pic>
        <p:nvPicPr>
          <p:cNvPr id="3" name="Picture 2"/>
          <p:cNvPicPr>
            <a:picLocks noChangeAspect="1"/>
          </p:cNvPicPr>
          <p:nvPr/>
        </p:nvPicPr>
        <p:blipFill>
          <a:blip r:embed="rId4"/>
          <a:stretch>
            <a:fillRect/>
          </a:stretch>
        </p:blipFill>
        <p:spPr>
          <a:xfrm>
            <a:off x="8787306" y="2464554"/>
            <a:ext cx="3526096" cy="4326673"/>
          </a:xfrm>
          <a:prstGeom prst="rect">
            <a:avLst/>
          </a:prstGeom>
        </p:spPr>
      </p:pic>
      <p:pic>
        <p:nvPicPr>
          <p:cNvPr id="2" name="Picture 1"/>
          <p:cNvPicPr>
            <a:picLocks noChangeAspect="1"/>
          </p:cNvPicPr>
          <p:nvPr/>
        </p:nvPicPr>
        <p:blipFill>
          <a:blip r:embed="rId5"/>
          <a:stretch>
            <a:fillRect/>
          </a:stretch>
        </p:blipFill>
        <p:spPr>
          <a:xfrm>
            <a:off x="257167" y="2298277"/>
            <a:ext cx="3296499" cy="4524315"/>
          </a:xfrm>
          <a:prstGeom prst="rect">
            <a:avLst/>
          </a:prstGeom>
        </p:spPr>
      </p:pic>
      <p:sp>
        <p:nvSpPr>
          <p:cNvPr id="6" name="TextBox 5"/>
          <p:cNvSpPr txBox="1"/>
          <p:nvPr/>
        </p:nvSpPr>
        <p:spPr>
          <a:xfrm>
            <a:off x="4235116" y="1886552"/>
            <a:ext cx="4013735" cy="1446550"/>
          </a:xfrm>
          <a:prstGeom prst="rect">
            <a:avLst/>
          </a:prstGeom>
          <a:noFill/>
        </p:spPr>
        <p:txBody>
          <a:bodyPr wrap="square" rtlCol="0">
            <a:spAutoFit/>
          </a:bodyPr>
          <a:lstStyle/>
          <a:p>
            <a:pPr algn="ctr"/>
            <a:r>
              <a:rPr lang="en-US" sz="4400" dirty="0" smtClean="0">
                <a:solidFill>
                  <a:schemeClr val="bg1"/>
                </a:solidFill>
              </a:rPr>
              <a:t>THẢO LUẬN </a:t>
            </a:r>
          </a:p>
          <a:p>
            <a:pPr algn="ctr"/>
            <a:r>
              <a:rPr lang="en-US" sz="4400" dirty="0" smtClean="0">
                <a:solidFill>
                  <a:schemeClr val="bg1"/>
                </a:solidFill>
              </a:rPr>
              <a:t>CẶP ĐÔI</a:t>
            </a:r>
            <a:endParaRPr lang="en-US" sz="44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4</a:t>
              </a: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6"/>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814586" y="610736"/>
            <a:ext cx="282516" cy="282550"/>
          </a:xfrm>
          <a:prstGeom prst="rect">
            <a:avLst/>
          </a:prstGeom>
        </p:spPr>
      </p:pic>
      <p:grpSp>
        <p:nvGrpSpPr>
          <p:cNvPr id="200" name="Group 199"/>
          <p:cNvGrpSpPr/>
          <p:nvPr/>
        </p:nvGrpSpPr>
        <p:grpSpPr>
          <a:xfrm>
            <a:off x="308404" y="991972"/>
            <a:ext cx="11575192" cy="5114064"/>
            <a:chOff x="639096" y="1013468"/>
            <a:chExt cx="10913807" cy="4821275"/>
          </a:xfrm>
        </p:grpSpPr>
        <p:sp>
          <p:nvSpPr>
            <p:cNvPr id="202" name="Rectangle 201"/>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3" name="Rectangle: Rounded Corners 202"/>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4" name="Freeform: Shape 203"/>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5" name="Freeform: Shape 204"/>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pic>
        <p:nvPicPr>
          <p:cNvPr id="5" name="Picture 4"/>
          <p:cNvPicPr>
            <a:picLocks noChangeAspect="1"/>
          </p:cNvPicPr>
          <p:nvPr/>
        </p:nvPicPr>
        <p:blipFill>
          <a:blip r:embed="rId7"/>
          <a:stretch>
            <a:fillRect/>
          </a:stretch>
        </p:blipFill>
        <p:spPr>
          <a:xfrm>
            <a:off x="5931489" y="3017520"/>
            <a:ext cx="5718221" cy="2907029"/>
          </a:xfrm>
          <a:prstGeom prst="rect">
            <a:avLst/>
          </a:prstGeom>
        </p:spPr>
      </p:pic>
      <p:sp>
        <p:nvSpPr>
          <p:cNvPr id="6" name="TextBox 5"/>
          <p:cNvSpPr txBox="1"/>
          <p:nvPr/>
        </p:nvSpPr>
        <p:spPr>
          <a:xfrm>
            <a:off x="558800" y="1543858"/>
            <a:ext cx="11236960" cy="110799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Dựa vào tranh, đặt câu theo yêu cầu sau:</a:t>
            </a:r>
          </a:p>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a. Chủ ngữ là danh từ chỉ người.</a:t>
            </a:r>
          </a:p>
        </p:txBody>
      </p:sp>
      <p:sp>
        <p:nvSpPr>
          <p:cNvPr id="2" name="Rectangle: Rounded Corners 1"/>
          <p:cNvSpPr/>
          <p:nvPr/>
        </p:nvSpPr>
        <p:spPr>
          <a:xfrm>
            <a:off x="589280" y="2946400"/>
            <a:ext cx="5100320" cy="5384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a:solidFill>
                  <a:srgbClr val="FF0000"/>
                </a:solidFill>
                <a:latin typeface="Cambria" panose="02040503050406030204" pitchFamily="18" charset="0"/>
                <a:ea typeface="Cambria" panose="02040503050406030204" pitchFamily="18" charset="0"/>
              </a:rPr>
              <a:t>Cô bé đang cho đàn gà ăn.</a:t>
            </a:r>
            <a:endParaRPr lang="en-US" sz="3200" b="1" dirty="0">
              <a:solidFill>
                <a:srgbClr val="FF0000"/>
              </a:solidFill>
              <a:latin typeface="Cambria" panose="02040503050406030204" pitchFamily="18" charset="0"/>
              <a:ea typeface="Cambria" panose="02040503050406030204" pitchFamily="18" charset="0"/>
            </a:endParaRPr>
          </a:p>
        </p:txBody>
      </p:sp>
      <p:sp>
        <p:nvSpPr>
          <p:cNvPr id="3" name="Rectangle: Rounded Corners 2"/>
          <p:cNvSpPr/>
          <p:nvPr/>
        </p:nvSpPr>
        <p:spPr>
          <a:xfrm>
            <a:off x="589280" y="4043680"/>
            <a:ext cx="5425440" cy="5384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a:solidFill>
                  <a:srgbClr val="FF0000"/>
                </a:solidFill>
                <a:latin typeface="Cambria" panose="02040503050406030204" pitchFamily="18" charset="0"/>
                <a:ea typeface="Cambria" panose="02040503050406030204" pitchFamily="18" charset="0"/>
              </a:rPr>
              <a:t>Em bé đang cho gà ăn thóc.</a:t>
            </a:r>
            <a:endParaRPr lang="en-US" sz="3200" b="1" dirty="0">
              <a:solidFill>
                <a:srgbClr val="FF0000"/>
              </a:solidFill>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4</a:t>
              </a: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6"/>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814586" y="610736"/>
            <a:ext cx="282516" cy="282550"/>
          </a:xfrm>
          <a:prstGeom prst="rect">
            <a:avLst/>
          </a:prstGeom>
        </p:spPr>
      </p:pic>
      <p:grpSp>
        <p:nvGrpSpPr>
          <p:cNvPr id="200" name="Group 199"/>
          <p:cNvGrpSpPr/>
          <p:nvPr/>
        </p:nvGrpSpPr>
        <p:grpSpPr>
          <a:xfrm>
            <a:off x="308404" y="991972"/>
            <a:ext cx="11575192" cy="5114064"/>
            <a:chOff x="639096" y="1013468"/>
            <a:chExt cx="10913807" cy="4821275"/>
          </a:xfrm>
        </p:grpSpPr>
        <p:sp>
          <p:nvSpPr>
            <p:cNvPr id="202" name="Rectangle 201"/>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3" name="Rectangle: Rounded Corners 202"/>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4" name="Freeform: Shape 203"/>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5" name="Freeform: Shape 204"/>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pic>
        <p:nvPicPr>
          <p:cNvPr id="5" name="Picture 4"/>
          <p:cNvPicPr>
            <a:picLocks noChangeAspect="1"/>
          </p:cNvPicPr>
          <p:nvPr/>
        </p:nvPicPr>
        <p:blipFill>
          <a:blip r:embed="rId7"/>
          <a:stretch>
            <a:fillRect/>
          </a:stretch>
        </p:blipFill>
        <p:spPr>
          <a:xfrm>
            <a:off x="5931489" y="3017520"/>
            <a:ext cx="5718221" cy="2907029"/>
          </a:xfrm>
          <a:prstGeom prst="rect">
            <a:avLst/>
          </a:prstGeom>
        </p:spPr>
      </p:pic>
      <p:sp>
        <p:nvSpPr>
          <p:cNvPr id="6" name="TextBox 5"/>
          <p:cNvSpPr txBox="1"/>
          <p:nvPr/>
        </p:nvSpPr>
        <p:spPr>
          <a:xfrm>
            <a:off x="558800" y="1543858"/>
            <a:ext cx="11236960" cy="110799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Dựa vào tranh, đặt câu theo yêu cầu sau:</a:t>
            </a:r>
          </a:p>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b. Chủ ngữ là danh từ chỉ vật.</a:t>
            </a:r>
          </a:p>
        </p:txBody>
      </p:sp>
      <p:sp>
        <p:nvSpPr>
          <p:cNvPr id="2" name="Rectangle: Rounded Corners 1"/>
          <p:cNvSpPr/>
          <p:nvPr/>
        </p:nvSpPr>
        <p:spPr>
          <a:xfrm>
            <a:off x="589280" y="2946400"/>
            <a:ext cx="5445760" cy="5384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3200" b="1">
                <a:solidFill>
                  <a:srgbClr val="FF0000"/>
                </a:solidFill>
                <a:latin typeface="Cambria" panose="02040503050406030204" pitchFamily="18" charset="0"/>
                <a:ea typeface="Cambria" panose="02040503050406030204" pitchFamily="18" charset="0"/>
              </a:rPr>
              <a:t>Những con gà đang ăn thóc.</a:t>
            </a:r>
            <a:endPar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3" name="Rectangle: Rounded Corners 2"/>
          <p:cNvSpPr/>
          <p:nvPr/>
        </p:nvSpPr>
        <p:spPr>
          <a:xfrm>
            <a:off x="589280" y="4043680"/>
            <a:ext cx="6055360" cy="5384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3200" b="1">
                <a:solidFill>
                  <a:srgbClr val="FF0000"/>
                </a:solidFill>
                <a:latin typeface="Cambria" panose="02040503050406030204" pitchFamily="18" charset="0"/>
                <a:ea typeface="Cambria" panose="02040503050406030204" pitchFamily="18" charset="0"/>
              </a:rPr>
              <a:t>Đàn gà đang chăm chỉ mổ thóc.</a:t>
            </a:r>
            <a:endPar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4</a:t>
              </a: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6"/>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814586" y="610736"/>
            <a:ext cx="282516" cy="282550"/>
          </a:xfrm>
          <a:prstGeom prst="rect">
            <a:avLst/>
          </a:prstGeom>
        </p:spPr>
      </p:pic>
      <p:grpSp>
        <p:nvGrpSpPr>
          <p:cNvPr id="200" name="Group 199"/>
          <p:cNvGrpSpPr/>
          <p:nvPr/>
        </p:nvGrpSpPr>
        <p:grpSpPr>
          <a:xfrm>
            <a:off x="308404" y="991972"/>
            <a:ext cx="11575192" cy="5114064"/>
            <a:chOff x="639096" y="1013468"/>
            <a:chExt cx="10913807" cy="4821275"/>
          </a:xfrm>
        </p:grpSpPr>
        <p:sp>
          <p:nvSpPr>
            <p:cNvPr id="202" name="Rectangle 201"/>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3" name="Rectangle: Rounded Corners 202"/>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4" name="Freeform: Shape 203"/>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5" name="Freeform: Shape 204"/>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pic>
        <p:nvPicPr>
          <p:cNvPr id="5" name="Picture 4"/>
          <p:cNvPicPr>
            <a:picLocks noChangeAspect="1"/>
          </p:cNvPicPr>
          <p:nvPr/>
        </p:nvPicPr>
        <p:blipFill>
          <a:blip r:embed="rId7"/>
          <a:stretch>
            <a:fillRect/>
          </a:stretch>
        </p:blipFill>
        <p:spPr>
          <a:xfrm>
            <a:off x="5931489" y="3017520"/>
            <a:ext cx="5718221" cy="2907029"/>
          </a:xfrm>
          <a:prstGeom prst="rect">
            <a:avLst/>
          </a:prstGeom>
        </p:spPr>
      </p:pic>
      <p:sp>
        <p:nvSpPr>
          <p:cNvPr id="6" name="TextBox 5"/>
          <p:cNvSpPr txBox="1"/>
          <p:nvPr/>
        </p:nvSpPr>
        <p:spPr>
          <a:xfrm>
            <a:off x="558800" y="1543858"/>
            <a:ext cx="11236960" cy="110799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vi-VN" sz="3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Dựa vào tranh, đặt câu theo yêu cầu sau:</a:t>
            </a:r>
          </a:p>
          <a:p>
            <a:pPr lvl="0" defTabSz="457200">
              <a:defRPr/>
            </a:pPr>
            <a:r>
              <a:rPr lang="vi-VN" sz="3300" dirty="0">
                <a:solidFill>
                  <a:srgbClr val="002060"/>
                </a:solidFill>
                <a:latin typeface="Cambria" panose="02040503050406030204" pitchFamily="18" charset="0"/>
                <a:ea typeface="Cambria" panose="02040503050406030204" pitchFamily="18" charset="0"/>
                <a:cs typeface="Arial" panose="020B0604020202020204" pitchFamily="34" charset="0"/>
              </a:rPr>
              <a:t>c. Chủ ngữ là danh từ chỉ hiện tượng tự nhiên.</a:t>
            </a:r>
            <a:endParaRPr kumimoji="0" lang="en-US"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2" name="Rectangle: Rounded Corners 1"/>
          <p:cNvSpPr/>
          <p:nvPr/>
        </p:nvSpPr>
        <p:spPr>
          <a:xfrm>
            <a:off x="589280" y="2946400"/>
            <a:ext cx="5445760" cy="9956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3200" b="1">
                <a:solidFill>
                  <a:srgbClr val="FF0000"/>
                </a:solidFill>
                <a:latin typeface="Cambria" panose="02040503050406030204" pitchFamily="18" charset="0"/>
                <a:ea typeface="Cambria" panose="02040503050406030204" pitchFamily="18" charset="0"/>
              </a:rPr>
              <a:t>Ông mặt trời đang tỏa ánh nắng chói chang.</a:t>
            </a:r>
            <a:endPar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3" name="Rectangle: Rounded Corners 2"/>
          <p:cNvSpPr/>
          <p:nvPr/>
        </p:nvSpPr>
        <p:spPr>
          <a:xfrm>
            <a:off x="599440" y="4389120"/>
            <a:ext cx="5455920" cy="1087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3200" b="1">
                <a:solidFill>
                  <a:srgbClr val="FF0000"/>
                </a:solidFill>
                <a:latin typeface="Cambria" panose="02040503050406030204" pitchFamily="18" charset="0"/>
                <a:ea typeface="Cambria" panose="02040503050406030204" pitchFamily="18" charset="0"/>
              </a:rPr>
              <a:t>Mặt trời đang tỏa những tia nắng ấm áp.</a:t>
            </a:r>
            <a:endPar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82" name="图片 81" descr="D:\资料\图层 2.png图层 2"/>
          <p:cNvPicPr>
            <a:picLocks noChangeAspect="1"/>
          </p:cNvPicPr>
          <p:nvPr/>
        </p:nvPicPr>
        <p:blipFill>
          <a:blip r:embed="rId3"/>
          <a:srcRect/>
          <a:stretch>
            <a:fillRect/>
          </a:stretch>
        </p:blipFill>
        <p:spPr>
          <a:xfrm>
            <a:off x="433705" y="452988"/>
            <a:ext cx="11231245" cy="6031230"/>
          </a:xfrm>
          <a:prstGeom prst="rect">
            <a:avLst/>
          </a:prstGeom>
        </p:spPr>
      </p:pic>
      <p:grpSp>
        <p:nvGrpSpPr>
          <p:cNvPr id="38" name="组合 37"/>
          <p:cNvGrpSpPr/>
          <p:nvPr/>
        </p:nvGrpSpPr>
        <p:grpSpPr>
          <a:xfrm>
            <a:off x="3901342" y="5714365"/>
            <a:ext cx="1082040" cy="189230"/>
            <a:chOff x="11167" y="8133"/>
            <a:chExt cx="1704" cy="298"/>
          </a:xfrm>
        </p:grpSpPr>
        <p:sp>
          <p:nvSpPr>
            <p:cNvPr id="18" name="椭圆 17"/>
            <p:cNvSpPr/>
            <p:nvPr/>
          </p:nvSpPr>
          <p:spPr>
            <a:xfrm>
              <a:off x="11167" y="8133"/>
              <a:ext cx="299" cy="299"/>
            </a:xfrm>
            <a:prstGeom prst="ellipse">
              <a:avLst/>
            </a:prstGeom>
            <a:solidFill>
              <a:srgbClr val="F4E418"/>
            </a:solidFill>
            <a:ln w="25400">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ea"/>
                <a:sym typeface="+mn-lt"/>
              </a:endParaRPr>
            </a:p>
          </p:txBody>
        </p:sp>
        <p:sp>
          <p:nvSpPr>
            <p:cNvPr id="19" name="椭圆 18"/>
            <p:cNvSpPr/>
            <p:nvPr/>
          </p:nvSpPr>
          <p:spPr>
            <a:xfrm>
              <a:off x="11834" y="8133"/>
              <a:ext cx="299" cy="299"/>
            </a:xfrm>
            <a:prstGeom prst="ellipse">
              <a:avLst/>
            </a:prstGeom>
            <a:solidFill>
              <a:srgbClr val="F4E418"/>
            </a:solidFill>
            <a:ln w="25400">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ea"/>
                <a:sym typeface="+mn-lt"/>
              </a:endParaRPr>
            </a:p>
          </p:txBody>
        </p:sp>
        <p:sp>
          <p:nvSpPr>
            <p:cNvPr id="20" name="椭圆 19"/>
            <p:cNvSpPr/>
            <p:nvPr/>
          </p:nvSpPr>
          <p:spPr>
            <a:xfrm>
              <a:off x="12573" y="8133"/>
              <a:ext cx="299" cy="299"/>
            </a:xfrm>
            <a:prstGeom prst="ellipse">
              <a:avLst/>
            </a:prstGeom>
            <a:solidFill>
              <a:srgbClr val="F4E418"/>
            </a:solidFill>
            <a:ln w="25400">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ea"/>
                <a:sym typeface="+mn-lt"/>
              </a:endParaRPr>
            </a:p>
          </p:txBody>
        </p:sp>
      </p:grpSp>
      <p:grpSp>
        <p:nvGrpSpPr>
          <p:cNvPr id="65" name="组合 64"/>
          <p:cNvGrpSpPr/>
          <p:nvPr/>
        </p:nvGrpSpPr>
        <p:grpSpPr>
          <a:xfrm>
            <a:off x="988060" y="248920"/>
            <a:ext cx="10124614" cy="6156642"/>
            <a:chOff x="1556" y="392"/>
            <a:chExt cx="15362" cy="9499"/>
          </a:xfrm>
        </p:grpSpPr>
        <p:grpSp>
          <p:nvGrpSpPr>
            <p:cNvPr id="66" name="组合 65"/>
            <p:cNvGrpSpPr/>
            <p:nvPr/>
          </p:nvGrpSpPr>
          <p:grpSpPr>
            <a:xfrm>
              <a:off x="1556" y="431"/>
              <a:ext cx="15362" cy="8286"/>
              <a:chOff x="2107" y="864"/>
              <a:chExt cx="15362" cy="8286"/>
            </a:xfrm>
          </p:grpSpPr>
          <p:pic>
            <p:nvPicPr>
              <p:cNvPr id="67" name="图形 8"/>
              <p:cNvPicPr>
                <a:picLocks noChangeAspect="1"/>
              </p:cNvPicPr>
              <p:nvPr/>
            </p:nvPicPr>
            <p:blipFill>
              <a:blip r:embed="rId4" cstate="screen"/>
              <a:stretch>
                <a:fillRect/>
              </a:stretch>
            </p:blipFill>
            <p:spPr>
              <a:xfrm>
                <a:off x="2400" y="2456"/>
                <a:ext cx="1010" cy="1250"/>
              </a:xfrm>
              <a:prstGeom prst="rect">
                <a:avLst/>
              </a:prstGeom>
            </p:spPr>
          </p:pic>
          <p:pic>
            <p:nvPicPr>
              <p:cNvPr id="68" name="图形 9"/>
              <p:cNvPicPr>
                <a:picLocks noChangeAspect="1"/>
              </p:cNvPicPr>
              <p:nvPr/>
            </p:nvPicPr>
            <p:blipFill>
              <a:blip r:embed="rId4" cstate="screen"/>
              <a:stretch>
                <a:fillRect/>
              </a:stretch>
            </p:blipFill>
            <p:spPr>
              <a:xfrm>
                <a:off x="16578" y="4855"/>
                <a:ext cx="891" cy="1103"/>
              </a:xfrm>
              <a:prstGeom prst="rect">
                <a:avLst/>
              </a:prstGeom>
            </p:spPr>
          </p:pic>
          <p:pic>
            <p:nvPicPr>
              <p:cNvPr id="69" name="图形 10"/>
              <p:cNvPicPr>
                <a:picLocks noChangeAspect="1"/>
              </p:cNvPicPr>
              <p:nvPr/>
            </p:nvPicPr>
            <p:blipFill>
              <a:blip r:embed="rId4" cstate="screen"/>
              <a:stretch>
                <a:fillRect/>
              </a:stretch>
            </p:blipFill>
            <p:spPr>
              <a:xfrm>
                <a:off x="2596" y="7609"/>
                <a:ext cx="1245" cy="1541"/>
              </a:xfrm>
              <a:prstGeom prst="rect">
                <a:avLst/>
              </a:prstGeom>
            </p:spPr>
          </p:pic>
          <p:pic>
            <p:nvPicPr>
              <p:cNvPr id="70" name="图形 15"/>
              <p:cNvPicPr>
                <a:picLocks noChangeAspect="1"/>
              </p:cNvPicPr>
              <p:nvPr/>
            </p:nvPicPr>
            <p:blipFill>
              <a:blip r:embed="rId5" cstate="screen"/>
              <a:stretch>
                <a:fillRect/>
              </a:stretch>
            </p:blipFill>
            <p:spPr>
              <a:xfrm>
                <a:off x="5090" y="864"/>
                <a:ext cx="753" cy="1130"/>
              </a:xfrm>
              <a:prstGeom prst="rect">
                <a:avLst/>
              </a:prstGeom>
            </p:spPr>
          </p:pic>
          <p:pic>
            <p:nvPicPr>
              <p:cNvPr id="71" name="图形 16"/>
              <p:cNvPicPr>
                <a:picLocks noChangeAspect="1"/>
              </p:cNvPicPr>
              <p:nvPr/>
            </p:nvPicPr>
            <p:blipFill>
              <a:blip r:embed="rId5" cstate="screen"/>
              <a:stretch>
                <a:fillRect/>
              </a:stretch>
            </p:blipFill>
            <p:spPr>
              <a:xfrm>
                <a:off x="2107" y="4841"/>
                <a:ext cx="722" cy="1084"/>
              </a:xfrm>
              <a:prstGeom prst="rect">
                <a:avLst/>
              </a:prstGeom>
            </p:spPr>
          </p:pic>
        </p:grpSp>
        <p:pic>
          <p:nvPicPr>
            <p:cNvPr id="73" name="图形 10"/>
            <p:cNvPicPr>
              <a:picLocks noChangeAspect="1"/>
            </p:cNvPicPr>
            <p:nvPr/>
          </p:nvPicPr>
          <p:blipFill>
            <a:blip r:embed="rId4" cstate="screen"/>
            <a:stretch>
              <a:fillRect/>
            </a:stretch>
          </p:blipFill>
          <p:spPr>
            <a:xfrm>
              <a:off x="13842" y="392"/>
              <a:ext cx="1245" cy="1541"/>
            </a:xfrm>
            <a:prstGeom prst="rect">
              <a:avLst/>
            </a:prstGeom>
          </p:spPr>
        </p:pic>
        <p:pic>
          <p:nvPicPr>
            <p:cNvPr id="74" name="图形 10"/>
            <p:cNvPicPr>
              <a:picLocks noChangeAspect="1"/>
            </p:cNvPicPr>
            <p:nvPr/>
          </p:nvPicPr>
          <p:blipFill>
            <a:blip r:embed="rId4" cstate="screen"/>
            <a:stretch>
              <a:fillRect/>
            </a:stretch>
          </p:blipFill>
          <p:spPr>
            <a:xfrm>
              <a:off x="14580" y="8350"/>
              <a:ext cx="1245" cy="1541"/>
            </a:xfrm>
            <a:prstGeom prst="rect">
              <a:avLst/>
            </a:prstGeom>
          </p:spPr>
        </p:pic>
      </p:grpSp>
      <p:pic>
        <p:nvPicPr>
          <p:cNvPr id="175" name="图片 17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407947" y="1286791"/>
            <a:ext cx="4550567" cy="4616804"/>
          </a:xfrm>
          <a:prstGeom prst="rect">
            <a:avLst/>
          </a:prstGeom>
        </p:spPr>
      </p:pic>
      <p:grpSp>
        <p:nvGrpSpPr>
          <p:cNvPr id="83" name="组合 82"/>
          <p:cNvGrpSpPr/>
          <p:nvPr/>
        </p:nvGrpSpPr>
        <p:grpSpPr>
          <a:xfrm>
            <a:off x="6985" y="15875"/>
            <a:ext cx="12418060" cy="7087870"/>
            <a:chOff x="-28" y="0"/>
            <a:chExt cx="19556" cy="11162"/>
          </a:xfrm>
        </p:grpSpPr>
        <p:pic>
          <p:nvPicPr>
            <p:cNvPr id="84" name="图片 83" descr="橡皮"/>
            <p:cNvPicPr>
              <a:picLocks noChangeAspect="1"/>
            </p:cNvPicPr>
            <p:nvPr/>
          </p:nvPicPr>
          <p:blipFill>
            <a:blip r:embed="rId7"/>
            <a:stretch>
              <a:fillRect/>
            </a:stretch>
          </p:blipFill>
          <p:spPr>
            <a:xfrm>
              <a:off x="16861" y="6232"/>
              <a:ext cx="2573" cy="2573"/>
            </a:xfrm>
            <a:prstGeom prst="rect">
              <a:avLst/>
            </a:prstGeom>
          </p:spPr>
        </p:pic>
        <p:pic>
          <p:nvPicPr>
            <p:cNvPr id="85" name="图片 84" descr="纸张"/>
            <p:cNvPicPr>
              <a:picLocks noChangeAspect="1"/>
            </p:cNvPicPr>
            <p:nvPr/>
          </p:nvPicPr>
          <p:blipFill>
            <a:blip r:embed="rId8"/>
            <a:stretch>
              <a:fillRect/>
            </a:stretch>
          </p:blipFill>
          <p:spPr>
            <a:xfrm>
              <a:off x="9813" y="7490"/>
              <a:ext cx="3672" cy="3672"/>
            </a:xfrm>
            <a:prstGeom prst="rect">
              <a:avLst/>
            </a:prstGeom>
          </p:spPr>
        </p:pic>
        <p:pic>
          <p:nvPicPr>
            <p:cNvPr id="87" name="图片 86" descr="书本"/>
            <p:cNvPicPr>
              <a:picLocks noChangeAspect="1"/>
            </p:cNvPicPr>
            <p:nvPr/>
          </p:nvPicPr>
          <p:blipFill>
            <a:blip r:embed="rId9"/>
            <a:stretch>
              <a:fillRect/>
            </a:stretch>
          </p:blipFill>
          <p:spPr>
            <a:xfrm>
              <a:off x="-28" y="0"/>
              <a:ext cx="3055" cy="3055"/>
            </a:xfrm>
            <a:prstGeom prst="rect">
              <a:avLst/>
            </a:prstGeom>
          </p:spPr>
        </p:pic>
        <p:pic>
          <p:nvPicPr>
            <p:cNvPr id="89" name="图片 88" descr="冰激凌"/>
            <p:cNvPicPr>
              <a:picLocks noChangeAspect="1"/>
            </p:cNvPicPr>
            <p:nvPr/>
          </p:nvPicPr>
          <p:blipFill>
            <a:blip r:embed="rId10"/>
            <a:stretch>
              <a:fillRect/>
            </a:stretch>
          </p:blipFill>
          <p:spPr>
            <a:xfrm>
              <a:off x="15830" y="431"/>
              <a:ext cx="3698" cy="3698"/>
            </a:xfrm>
            <a:prstGeom prst="rect">
              <a:avLst/>
            </a:prstGeom>
          </p:spPr>
        </p:pic>
        <p:pic>
          <p:nvPicPr>
            <p:cNvPr id="90" name="图片 89" descr="笔"/>
            <p:cNvPicPr>
              <a:picLocks noChangeAspect="1"/>
            </p:cNvPicPr>
            <p:nvPr/>
          </p:nvPicPr>
          <p:blipFill>
            <a:blip r:embed="rId11"/>
            <a:stretch>
              <a:fillRect/>
            </a:stretch>
          </p:blipFill>
          <p:spPr>
            <a:xfrm>
              <a:off x="8569" y="226"/>
              <a:ext cx="2467" cy="2467"/>
            </a:xfrm>
            <a:prstGeom prst="rect">
              <a:avLst/>
            </a:prstGeom>
          </p:spPr>
        </p:pic>
        <p:pic>
          <p:nvPicPr>
            <p:cNvPr id="91" name="图片 90" descr="草莓"/>
            <p:cNvPicPr>
              <a:picLocks noChangeAspect="1"/>
            </p:cNvPicPr>
            <p:nvPr/>
          </p:nvPicPr>
          <p:blipFill>
            <a:blip r:embed="rId12"/>
            <a:stretch>
              <a:fillRect/>
            </a:stretch>
          </p:blipFill>
          <p:spPr>
            <a:xfrm>
              <a:off x="791" y="7193"/>
              <a:ext cx="2698" cy="2698"/>
            </a:xfrm>
            <a:prstGeom prst="rect">
              <a:avLst/>
            </a:prstGeom>
          </p:spPr>
        </p:pic>
      </p:grpSp>
      <p:pic>
        <p:nvPicPr>
          <p:cNvPr id="3" name="Picture 2"/>
          <p:cNvPicPr>
            <a:picLocks noChangeAspect="1"/>
          </p:cNvPicPr>
          <p:nvPr/>
        </p:nvPicPr>
        <p:blipFill>
          <a:blip r:embed="rId13"/>
          <a:stretch>
            <a:fillRect/>
          </a:stretch>
        </p:blipFill>
        <p:spPr>
          <a:xfrm>
            <a:off x="2350815" y="1075735"/>
            <a:ext cx="4828450" cy="4828450"/>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inVertical)">
                                      <p:cBhvr>
                                        <p:cTn id="7" dur="500"/>
                                        <p:tgtEl>
                                          <p:spTgt spid="65"/>
                                        </p:tgtEl>
                                      </p:cBhvr>
                                    </p:animEffect>
                                  </p:childTnLst>
                                </p:cTn>
                              </p:par>
                              <p:par>
                                <p:cTn id="8" presetID="4" presetClass="entr" presetSubtype="16" fill="hold"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box(in)">
                                      <p:cBhvr>
                                        <p:cTn id="10" dur="2000"/>
                                        <p:tgtEl>
                                          <p:spTgt spid="83"/>
                                        </p:tgtEl>
                                      </p:cBhvr>
                                    </p:animEffect>
                                  </p:childTnLst>
                                </p:cTn>
                              </p:par>
                              <p:par>
                                <p:cTn id="11" presetID="52" presetClass="entr" presetSubtype="0" fill="hold" nodeType="withEffect">
                                  <p:stCondLst>
                                    <p:cond delay="0"/>
                                  </p:stCondLst>
                                  <p:childTnLst>
                                    <p:set>
                                      <p:cBhvr>
                                        <p:cTn id="12" dur="1" fill="hold">
                                          <p:stCondLst>
                                            <p:cond delay="0"/>
                                          </p:stCondLst>
                                        </p:cTn>
                                        <p:tgtEl>
                                          <p:spTgt spid="175"/>
                                        </p:tgtEl>
                                        <p:attrNameLst>
                                          <p:attrName>style.visibility</p:attrName>
                                        </p:attrNameLst>
                                      </p:cBhvr>
                                      <p:to>
                                        <p:strVal val="visible"/>
                                      </p:to>
                                    </p:set>
                                    <p:animScale>
                                      <p:cBhvr>
                                        <p:cTn id="13" dur="1000" decel="50000" fill="hold">
                                          <p:stCondLst>
                                            <p:cond delay="0"/>
                                          </p:stCondLst>
                                        </p:cTn>
                                        <p:tgtEl>
                                          <p:spTgt spid="1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75"/>
                                        </p:tgtEl>
                                        <p:attrNameLst>
                                          <p:attrName>ppt_x</p:attrName>
                                          <p:attrName>ppt_y</p:attrName>
                                        </p:attrNameLst>
                                      </p:cBhvr>
                                    </p:animMotion>
                                    <p:animEffect transition="in" filter="fade">
                                      <p:cBhvr>
                                        <p:cTn id="15" dur="1000"/>
                                        <p:tgtEl>
                                          <p:spTgt spid="175"/>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p:cTn id="18" dur="1000" fill="hold"/>
                                        <p:tgtEl>
                                          <p:spTgt spid="38"/>
                                        </p:tgtEl>
                                        <p:attrNameLst>
                                          <p:attrName>ppt_w</p:attrName>
                                        </p:attrNameLst>
                                      </p:cBhvr>
                                      <p:tavLst>
                                        <p:tav tm="0">
                                          <p:val>
                                            <p:strVal val="#ppt_w+.3"/>
                                          </p:val>
                                        </p:tav>
                                        <p:tav tm="100000">
                                          <p:val>
                                            <p:strVal val="#ppt_w"/>
                                          </p:val>
                                        </p:tav>
                                      </p:tavLst>
                                    </p:anim>
                                    <p:anim calcmode="lin" valueType="num">
                                      <p:cBhvr>
                                        <p:cTn id="19" dur="1000" fill="hold"/>
                                        <p:tgtEl>
                                          <p:spTgt spid="38"/>
                                        </p:tgtEl>
                                        <p:attrNameLst>
                                          <p:attrName>ppt_h</p:attrName>
                                        </p:attrNameLst>
                                      </p:cBhvr>
                                      <p:tavLst>
                                        <p:tav tm="0">
                                          <p:val>
                                            <p:strVal val="#ppt_h"/>
                                          </p:val>
                                        </p:tav>
                                        <p:tav tm="100000">
                                          <p:val>
                                            <p:strVal val="#ppt_h"/>
                                          </p:val>
                                        </p:tav>
                                      </p:tavLst>
                                    </p:anim>
                                    <p:animEffect transition="in" filter="fade">
                                      <p:cBhvr>
                                        <p:cTn id="20" dur="10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6"/>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814586" y="610736"/>
            <a:ext cx="282516" cy="282550"/>
          </a:xfrm>
          <a:prstGeom prst="rect">
            <a:avLst/>
          </a:prstGeom>
        </p:spPr>
      </p:pic>
      <p:grpSp>
        <p:nvGrpSpPr>
          <p:cNvPr id="200" name="Group 199"/>
          <p:cNvGrpSpPr/>
          <p:nvPr/>
        </p:nvGrpSpPr>
        <p:grpSpPr>
          <a:xfrm>
            <a:off x="308404" y="991972"/>
            <a:ext cx="11575192" cy="5114064"/>
            <a:chOff x="639096" y="1013468"/>
            <a:chExt cx="10913807" cy="4821275"/>
          </a:xfrm>
        </p:grpSpPr>
        <p:sp>
          <p:nvSpPr>
            <p:cNvPr id="202" name="Rectangle 201"/>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3" name="Rectangle: Rounded Corners 202"/>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4" name="Freeform: Shape 203"/>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5" name="Freeform: Shape 204"/>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pic>
        <p:nvPicPr>
          <p:cNvPr id="3" name="Picture 2" descr="A cartoon of a person holding a sword&#10;&#10;Description automatically generated with low confidenc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045" y="2865120"/>
            <a:ext cx="5122486" cy="3840664"/>
          </a:xfrm>
          <a:prstGeom prst="rect">
            <a:avLst/>
          </a:prstGeom>
        </p:spPr>
      </p:pic>
      <p:sp>
        <p:nvSpPr>
          <p:cNvPr id="7" name="Speech Bubble: Rectangle with Corners Rounded 6"/>
          <p:cNvSpPr/>
          <p:nvPr/>
        </p:nvSpPr>
        <p:spPr>
          <a:xfrm>
            <a:off x="1960880" y="1645920"/>
            <a:ext cx="7548880" cy="1381760"/>
          </a:xfrm>
          <a:prstGeom prst="wedgeRoundRectCallout">
            <a:avLst>
              <a:gd name="adj1" fmla="val -34298"/>
              <a:gd name="adj2" fmla="val 88055"/>
              <a:gd name="adj3" fmla="val 16667"/>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4000" b="1">
                <a:solidFill>
                  <a:prstClr val="black"/>
                </a:solidFill>
                <a:latin typeface="Cambria" panose="02040503050406030204" pitchFamily="18" charset="0"/>
                <a:ea typeface="Cambria" panose="02040503050406030204" pitchFamily="18" charset="0"/>
              </a:rPr>
              <a:t>Nêu tác dụng chủ ngữ. Chủ ngữ trả lời cho câu hỏi nào?</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 name="Rectangle: Rounded Corners 3"/>
          <p:cNvSpPr/>
          <p:nvPr/>
        </p:nvSpPr>
        <p:spPr>
          <a:xfrm>
            <a:off x="4836160" y="3373120"/>
            <a:ext cx="7000240" cy="26314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just"/>
            <a:r>
              <a:rPr lang="vi-VN" sz="3200" dirty="0">
                <a:solidFill>
                  <a:srgbClr val="000000"/>
                </a:solidFill>
                <a:latin typeface="Cambria" panose="02040503050406030204" pitchFamily="18" charset="0"/>
                <a:ea typeface="Cambria" panose="02040503050406030204" pitchFamily="18" charset="0"/>
              </a:rPr>
              <a:t>Chủ ngữ là một trong hai thành phần chính của câu </a:t>
            </a:r>
            <a:r>
              <a:rPr lang="vi-VN" sz="3200" dirty="0">
                <a:latin typeface="Cambria" panose="02040503050406030204" pitchFamily="18" charset="0"/>
                <a:ea typeface="Cambria" panose="02040503050406030204" pitchFamily="18" charset="0"/>
              </a:rPr>
              <a:t>thể hiện con người, động vật, đồ vật, sự kiện</a:t>
            </a:r>
            <a:r>
              <a:rPr lang="vi-VN" sz="3200" dirty="0">
                <a:solidFill>
                  <a:srgbClr val="000000"/>
                </a:solidFill>
                <a:latin typeface="Cambria" panose="02040503050406030204" pitchFamily="18" charset="0"/>
                <a:ea typeface="Cambria" panose="02040503050406030204" pitchFamily="18" charset="0"/>
              </a:rPr>
              <a:t>… Chủ ngữ thường trả lời cho các câu hỏi </a:t>
            </a:r>
            <a:r>
              <a:rPr lang="vi-VN" sz="3200" i="1" dirty="0">
                <a:solidFill>
                  <a:srgbClr val="000000"/>
                </a:solidFill>
                <a:latin typeface="Cambria" panose="02040503050406030204" pitchFamily="18" charset="0"/>
                <a:ea typeface="Cambria" panose="02040503050406030204" pitchFamily="18" charset="0"/>
              </a:rPr>
              <a:t>Ai? Cái gì? Con gì? Việc gì?</a:t>
            </a:r>
            <a:r>
              <a:rPr lang="vi-VN" sz="3200" b="1" i="1" dirty="0">
                <a:solidFill>
                  <a:srgbClr val="333333"/>
                </a:solidFill>
                <a:latin typeface="Cambria" panose="02040503050406030204" pitchFamily="18" charset="0"/>
                <a:ea typeface="Cambria" panose="02040503050406030204" pitchFamily="18" charset="0"/>
              </a:rPr>
              <a:t> </a:t>
            </a:r>
            <a:r>
              <a:rPr lang="vi-VN" sz="3200" i="1" dirty="0">
                <a:solidFill>
                  <a:srgbClr val="444444"/>
                </a:solidFill>
                <a:latin typeface="Cambria" panose="02040503050406030204" pitchFamily="18" charset="0"/>
                <a:ea typeface="Cambria" panose="02040503050406030204" pitchFamily="18" charset="0"/>
              </a:rPr>
              <a:t>Sự vật gì?</a:t>
            </a:r>
            <a:endParaRPr kumimoji="0" 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9CAEC"/>
        </a:solidFill>
        <a:effectLst/>
      </p:bgPr>
    </p:bg>
    <p:spTree>
      <p:nvGrpSpPr>
        <p:cNvPr id="1" name=""/>
        <p:cNvGrpSpPr/>
        <p:nvPr/>
      </p:nvGrpSpPr>
      <p:grpSpPr>
        <a:xfrm>
          <a:off x="0" y="0"/>
          <a:ext cx="0" cy="0"/>
          <a:chOff x="0" y="0"/>
          <a:chExt cx="0" cy="0"/>
        </a:xfrm>
      </p:grpSpPr>
      <p:sp>
        <p:nvSpPr>
          <p:cNvPr id="37" name="椭圆 36"/>
          <p:cNvSpPr/>
          <p:nvPr/>
        </p:nvSpPr>
        <p:spPr>
          <a:xfrm>
            <a:off x="5099650" y="-233061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sp>
        <p:nvSpPr>
          <p:cNvPr id="39" name="椭圆 38"/>
          <p:cNvSpPr/>
          <p:nvPr/>
        </p:nvSpPr>
        <p:spPr>
          <a:xfrm>
            <a:off x="-191155" y="2094841"/>
            <a:ext cx="7390029" cy="739009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icrosoft YaHei" panose="020B0503020204020204" pitchFamily="34" charset="-122"/>
              <a:ea typeface="SimSun" panose="02010600030101010101" pitchFamily="2" charset="-122"/>
              <a:cs typeface="+mn-cs"/>
            </a:endParaRPr>
          </a:p>
        </p:txBody>
      </p:sp>
      <p:grpSp>
        <p:nvGrpSpPr>
          <p:cNvPr id="111" name="Group 110"/>
          <p:cNvGrpSpPr/>
          <p:nvPr/>
        </p:nvGrpSpPr>
        <p:grpSpPr>
          <a:xfrm>
            <a:off x="8336813" y="493521"/>
            <a:ext cx="737177" cy="469320"/>
            <a:chOff x="8356016" y="493521"/>
            <a:chExt cx="695056" cy="442451"/>
          </a:xfrm>
        </p:grpSpPr>
        <p:sp>
          <p:nvSpPr>
            <p:cNvPr id="112" name="Parallelogram 111"/>
            <p:cNvSpPr/>
            <p:nvPr/>
          </p:nvSpPr>
          <p:spPr>
            <a:xfrm flipH="1">
              <a:off x="8356016" y="493521"/>
              <a:ext cx="695056" cy="442451"/>
            </a:xfrm>
            <a:prstGeom prst="parallelogram">
              <a:avLst>
                <a:gd name="adj" fmla="val 33612"/>
              </a:avLst>
            </a:pr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14" name="Graphic 113"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586175" y="588555"/>
              <a:ext cx="244176" cy="244176"/>
            </a:xfrm>
            <a:prstGeom prst="rect">
              <a:avLst/>
            </a:prstGeom>
          </p:spPr>
        </p:pic>
      </p:grpSp>
      <p:sp>
        <p:nvSpPr>
          <p:cNvPr id="115" name="Parallelogram 114"/>
          <p:cNvSpPr/>
          <p:nvPr/>
        </p:nvSpPr>
        <p:spPr>
          <a:xfrm>
            <a:off x="5947650" y="473661"/>
            <a:ext cx="737177" cy="469320"/>
          </a:xfrm>
          <a:prstGeom prst="parallelogram">
            <a:avLst>
              <a:gd name="adj" fmla="val 33612"/>
            </a:avLst>
          </a:pr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22" name="Graphic 121" descr="Add"/>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3184" y="568695"/>
            <a:ext cx="258973" cy="259004"/>
          </a:xfrm>
          <a:prstGeom prst="rect">
            <a:avLst/>
          </a:prstGeom>
        </p:spPr>
      </p:pic>
      <p:grpSp>
        <p:nvGrpSpPr>
          <p:cNvPr id="123" name="Group 122"/>
          <p:cNvGrpSpPr/>
          <p:nvPr/>
        </p:nvGrpSpPr>
        <p:grpSpPr>
          <a:xfrm>
            <a:off x="334597" y="439250"/>
            <a:ext cx="11689158" cy="6087834"/>
            <a:chOff x="639095" y="440278"/>
            <a:chExt cx="11021261" cy="5739295"/>
          </a:xfrm>
        </p:grpSpPr>
        <p:sp>
          <p:nvSpPr>
            <p:cNvPr id="175" name="Freeform: Shape 174"/>
            <p:cNvSpPr/>
            <p:nvPr/>
          </p:nvSpPr>
          <p:spPr>
            <a:xfrm>
              <a:off x="639096" y="457199"/>
              <a:ext cx="10913807" cy="5722374"/>
            </a:xfrm>
            <a:custGeom>
              <a:avLst/>
              <a:gdLst>
                <a:gd name="connsiteX0" fmla="*/ 289689 w 10913807"/>
                <a:gd name="connsiteY0" fmla="*/ 0 h 5722374"/>
                <a:gd name="connsiteX1" fmla="*/ 2640801 w 10913807"/>
                <a:gd name="connsiteY1" fmla="*/ 7706 h 5722374"/>
                <a:gd name="connsiteX2" fmla="*/ 2911764 w 10913807"/>
                <a:gd name="connsiteY2" fmla="*/ 442451 h 5722374"/>
                <a:gd name="connsiteX3" fmla="*/ 10913807 w 10913807"/>
                <a:gd name="connsiteY3" fmla="*/ 442451 h 5722374"/>
                <a:gd name="connsiteX4" fmla="*/ 10913807 w 10913807"/>
                <a:gd name="connsiteY4" fmla="*/ 5722374 h 5722374"/>
                <a:gd name="connsiteX5" fmla="*/ 0 w 10913807"/>
                <a:gd name="connsiteY5" fmla="*/ 5722374 h 5722374"/>
                <a:gd name="connsiteX6" fmla="*/ 0 w 10913807"/>
                <a:gd name="connsiteY6" fmla="*/ 442451 h 5722374"/>
                <a:gd name="connsiteX7" fmla="*/ 289689 w 10913807"/>
                <a:gd name="connsiteY7" fmla="*/ 0 h 57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13807" h="5722374">
                  <a:moveTo>
                    <a:pt x="289689" y="0"/>
                  </a:moveTo>
                  <a:lnTo>
                    <a:pt x="2640801" y="7706"/>
                  </a:lnTo>
                  <a:cubicBezTo>
                    <a:pt x="2871067" y="15991"/>
                    <a:pt x="2807773" y="294967"/>
                    <a:pt x="2911764" y="442451"/>
                  </a:cubicBezTo>
                  <a:lnTo>
                    <a:pt x="10913807" y="442451"/>
                  </a:lnTo>
                  <a:lnTo>
                    <a:pt x="10913807" y="5722374"/>
                  </a:lnTo>
                  <a:lnTo>
                    <a:pt x="0" y="5722374"/>
                  </a:lnTo>
                  <a:lnTo>
                    <a:pt x="0" y="442451"/>
                  </a:lnTo>
                  <a:cubicBezTo>
                    <a:pt x="123799" y="294967"/>
                    <a:pt x="47043" y="3314"/>
                    <a:pt x="289689" y="0"/>
                  </a:cubicBezTo>
                  <a:close/>
                </a:path>
              </a:pathLst>
            </a:custGeom>
            <a:solidFill>
              <a:srgbClr val="DABDDB"/>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76" name="Group 175"/>
            <p:cNvGrpSpPr/>
            <p:nvPr/>
          </p:nvGrpSpPr>
          <p:grpSpPr>
            <a:xfrm>
              <a:off x="639096" y="1013468"/>
              <a:ext cx="10913807" cy="4821275"/>
              <a:chOff x="639096" y="1013468"/>
              <a:chExt cx="10913807" cy="4821275"/>
            </a:xfrm>
          </p:grpSpPr>
          <p:sp>
            <p:nvSpPr>
              <p:cNvPr id="191" name="Rectangle 190"/>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2" name="Rectangle: Rounded Corners 191"/>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3" name="Freeform: Shape 192"/>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4" name="Freeform: Shape 193"/>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5" name="Heart 194"/>
              <p:cNvSpPr/>
              <p:nvPr/>
            </p:nvSpPr>
            <p:spPr>
              <a:xfrm>
                <a:off x="11015867" y="1013468"/>
                <a:ext cx="377828" cy="307266"/>
              </a:xfrm>
              <a:prstGeom prst="hear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77" name="TextBox 176"/>
            <p:cNvSpPr txBox="1"/>
            <p:nvPr/>
          </p:nvSpPr>
          <p:spPr>
            <a:xfrm>
              <a:off x="882182" y="440278"/>
              <a:ext cx="2305050" cy="493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id-ID"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8" name="TextBox 177"/>
            <p:cNvSpPr txBox="1"/>
            <p:nvPr/>
          </p:nvSpPr>
          <p:spPr>
            <a:xfrm>
              <a:off x="1427828" y="945439"/>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sp>
          <p:nvSpPr>
            <p:cNvPr id="179" name="Freeform: Shape 178"/>
            <p:cNvSpPr/>
            <p:nvPr/>
          </p:nvSpPr>
          <p:spPr>
            <a:xfrm>
              <a:off x="639096" y="457199"/>
              <a:ext cx="10913807" cy="5720141"/>
            </a:xfrm>
            <a:custGeom>
              <a:avLst/>
              <a:gdLst>
                <a:gd name="connsiteX0" fmla="*/ 2729252 w 10913807"/>
                <a:gd name="connsiteY0" fmla="*/ 0 h 5720141"/>
                <a:gd name="connsiteX1" fmla="*/ 5080364 w 10913807"/>
                <a:gd name="connsiteY1" fmla="*/ 7706 h 5720141"/>
                <a:gd name="connsiteX2" fmla="*/ 5319272 w 10913807"/>
                <a:gd name="connsiteY2" fmla="*/ 381767 h 5720141"/>
                <a:gd name="connsiteX3" fmla="*/ 5350148 w 10913807"/>
                <a:gd name="connsiteY3" fmla="*/ 440218 h 5720141"/>
                <a:gd name="connsiteX4" fmla="*/ 10913807 w 10913807"/>
                <a:gd name="connsiteY4" fmla="*/ 440218 h 5720141"/>
                <a:gd name="connsiteX5" fmla="*/ 10913807 w 10913807"/>
                <a:gd name="connsiteY5" fmla="*/ 5720141 h 5720141"/>
                <a:gd name="connsiteX6" fmla="*/ 0 w 10913807"/>
                <a:gd name="connsiteY6" fmla="*/ 5720141 h 5720141"/>
                <a:gd name="connsiteX7" fmla="*/ 0 w 10913807"/>
                <a:gd name="connsiteY7" fmla="*/ 440218 h 5720141"/>
                <a:gd name="connsiteX8" fmla="*/ 2440951 w 10913807"/>
                <a:gd name="connsiteY8" fmla="*/ 440218 h 5720141"/>
                <a:gd name="connsiteX9" fmla="*/ 2477602 w 10913807"/>
                <a:gd name="connsiteY9" fmla="*/ 381232 h 5720141"/>
                <a:gd name="connsiteX10" fmla="*/ 2729252 w 10913807"/>
                <a:gd name="connsiteY10" fmla="*/ 0 h 572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0141">
                  <a:moveTo>
                    <a:pt x="2729252" y="0"/>
                  </a:moveTo>
                  <a:lnTo>
                    <a:pt x="5080364" y="7706"/>
                  </a:lnTo>
                  <a:cubicBezTo>
                    <a:pt x="5281847" y="14955"/>
                    <a:pt x="5258573" y="229453"/>
                    <a:pt x="5319272" y="381767"/>
                  </a:cubicBezTo>
                  <a:lnTo>
                    <a:pt x="5350148" y="440218"/>
                  </a:lnTo>
                  <a:lnTo>
                    <a:pt x="10913807" y="440218"/>
                  </a:lnTo>
                  <a:lnTo>
                    <a:pt x="10913807" y="5720141"/>
                  </a:lnTo>
                  <a:lnTo>
                    <a:pt x="0" y="5720141"/>
                  </a:lnTo>
                  <a:lnTo>
                    <a:pt x="0" y="440218"/>
                  </a:lnTo>
                  <a:lnTo>
                    <a:pt x="2440951" y="440218"/>
                  </a:lnTo>
                  <a:lnTo>
                    <a:pt x="2477602" y="381232"/>
                  </a:lnTo>
                  <a:cubicBezTo>
                    <a:pt x="2549164" y="226560"/>
                    <a:pt x="2516937" y="2900"/>
                    <a:pt x="2729252" y="0"/>
                  </a:cubicBezTo>
                  <a:close/>
                </a:path>
              </a:pathLst>
            </a:custGeom>
            <a:solidFill>
              <a:srgbClr val="99CA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nvGrpSpPr>
            <p:cNvPr id="180" name="Group 179"/>
            <p:cNvGrpSpPr/>
            <p:nvPr/>
          </p:nvGrpSpPr>
          <p:grpSpPr>
            <a:xfrm>
              <a:off x="639095" y="1020971"/>
              <a:ext cx="10913807" cy="4821275"/>
              <a:chOff x="639096" y="1013468"/>
              <a:chExt cx="10913807" cy="4821275"/>
            </a:xfrm>
          </p:grpSpPr>
          <p:sp>
            <p:nvSpPr>
              <p:cNvPr id="186" name="Rectangle 185"/>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7" name="Rectangle: Rounded Corners 186"/>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8" name="Freeform: Shape 187"/>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9" name="Freeform: Shape 188"/>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0" name="Heart 189"/>
              <p:cNvSpPr/>
              <p:nvPr/>
            </p:nvSpPr>
            <p:spPr>
              <a:xfrm>
                <a:off x="11015867" y="1013468"/>
                <a:ext cx="377828" cy="307266"/>
              </a:xfrm>
              <a:prstGeom prst="hear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82" name="TextBox 181"/>
            <p:cNvSpPr txBox="1"/>
            <p:nvPr/>
          </p:nvSpPr>
          <p:spPr>
            <a:xfrm>
              <a:off x="1427827" y="952942"/>
              <a:ext cx="2774952" cy="3772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www.zanasyra.com</a:t>
              </a:r>
            </a:p>
          </p:txBody>
        </p:sp>
        <p:pic>
          <p:nvPicPr>
            <p:cNvPr id="183" name="Graphic 182"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516894" y="610736"/>
              <a:ext cx="266374" cy="266374"/>
            </a:xfrm>
            <a:prstGeom prst="rect">
              <a:avLst/>
            </a:prstGeom>
          </p:spPr>
        </p:pic>
        <p:graphicFrame>
          <p:nvGraphicFramePr>
            <p:cNvPr id="184" name="Chart 183"/>
            <p:cNvGraphicFramePr/>
            <p:nvPr/>
          </p:nvGraphicFramePr>
          <p:xfrm>
            <a:off x="1222375" y="1837411"/>
            <a:ext cx="4921250" cy="3753822"/>
          </p:xfrm>
          <a:graphic>
            <a:graphicData uri="http://schemas.openxmlformats.org/drawingml/2006/chart">
              <c:chart xmlns:c="http://schemas.openxmlformats.org/drawingml/2006/chart" xmlns:r="http://schemas.openxmlformats.org/officeDocument/2006/relationships" r:id="rId6"/>
            </a:graphicData>
          </a:graphic>
        </p:graphicFrame>
        <p:sp>
          <p:nvSpPr>
            <p:cNvPr id="185" name="Rectangle: Rounded Corners 184"/>
            <p:cNvSpPr/>
            <p:nvPr/>
          </p:nvSpPr>
          <p:spPr>
            <a:xfrm>
              <a:off x="5650081" y="2804499"/>
              <a:ext cx="6010275" cy="1025540"/>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S</a:t>
              </a:r>
              <a:r>
                <a:rPr kumimoji="0" lang="id-ID" sz="5400" b="0" i="0" u="none" strike="noStrike" kern="1200" cap="none" spc="0" normalizeH="0" baseline="0" noProof="0" dirty="0">
                  <a:ln>
                    <a:solidFill>
                      <a:prstClr val="black"/>
                    </a:solidFill>
                  </a:ln>
                  <a:solidFill>
                    <a:srgbClr val="F6D19A"/>
                  </a:solidFill>
                  <a:effectLst/>
                  <a:uLnTx/>
                  <a:uFillTx/>
                  <a:latin typeface="Times New Roman" panose="02020603050405020304" pitchFamily="18" charset="0"/>
                  <a:ea typeface="+mn-ea"/>
                  <a:cs typeface="Times New Roman" panose="02020603050405020304" pitchFamily="18" charset="0"/>
                </a:rPr>
                <a:t>U</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B</a:t>
              </a:r>
              <a:r>
                <a:rPr kumimoji="0" lang="id-ID" sz="5400" b="0" i="0" u="none" strike="noStrike" kern="1200" cap="none" spc="0" normalizeH="0" baseline="0" noProof="0" dirty="0">
                  <a:ln>
                    <a:solidFill>
                      <a:prstClr val="black"/>
                    </a:solidFill>
                  </a:ln>
                  <a:solidFill>
                    <a:srgbClr val="B6B4DA"/>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99CAEC"/>
                  </a:solidFill>
                  <a:effectLst/>
                  <a:uLnTx/>
                  <a:uFillTx/>
                  <a:latin typeface="Times New Roman" panose="02020603050405020304" pitchFamily="18" charset="0"/>
                  <a:ea typeface="+mn-ea"/>
                  <a:cs typeface="Times New Roman" panose="02020603050405020304" pitchFamily="18" charset="0"/>
                </a:rPr>
                <a:t>I</a:t>
              </a:r>
              <a:r>
                <a:rPr kumimoji="0" lang="id-ID" sz="5400" b="0" i="0" u="none" strike="noStrike" kern="1200" cap="none" spc="0" normalizeH="0" baseline="0" noProof="0" dirty="0">
                  <a:ln>
                    <a:solidFill>
                      <a:prstClr val="black"/>
                    </a:solidFill>
                  </a:ln>
                  <a:solidFill>
                    <a:srgbClr val="D4E48F"/>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3F1A1"/>
                  </a:solidFill>
                  <a:effectLst/>
                  <a:uLnTx/>
                  <a:uFillTx/>
                  <a:latin typeface="Times New Roman" panose="02020603050405020304" pitchFamily="18" charset="0"/>
                  <a:ea typeface="+mn-ea"/>
                  <a:cs typeface="Times New Roman" panose="02020603050405020304" pitchFamily="18" charset="0"/>
                </a:rPr>
                <a:t>T</a:t>
              </a:r>
              <a:r>
                <a:rPr kumimoji="0" lang="id-ID" sz="5400" b="0" i="0" u="none" strike="noStrike" kern="1200" cap="none" spc="0" normalizeH="0" baseline="0" noProof="0" dirty="0">
                  <a:ln>
                    <a:solidFill>
                      <a:prstClr val="black"/>
                    </a:solidFill>
                  </a:ln>
                  <a:solidFill>
                    <a:srgbClr val="FDCC8B"/>
                  </a:solidFill>
                  <a:effectLst/>
                  <a:uLnTx/>
                  <a:uFillTx/>
                  <a:latin typeface="Times New Roman" panose="02020603050405020304" pitchFamily="18" charset="0"/>
                  <a:ea typeface="+mn-ea"/>
                  <a:cs typeface="Times New Roman" panose="02020603050405020304" pitchFamily="18" charset="0"/>
                </a:rPr>
                <a:t>L</a:t>
              </a:r>
              <a:r>
                <a:rPr kumimoji="0" lang="id-ID" sz="54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rPr>
                <a:t>E</a:t>
              </a:r>
              <a:endParaRPr kumimoji="0" lang="id-ID" sz="1600" b="0" i="0" u="none" strike="noStrike" kern="1200" cap="none" spc="0" normalizeH="0" baseline="0" noProof="0" dirty="0">
                <a:ln>
                  <a:solidFill>
                    <a:prstClr val="black"/>
                  </a:solidFill>
                </a:ln>
                <a:solidFill>
                  <a:srgbClr val="F8B1AA"/>
                </a:solidFill>
                <a:effectLst/>
                <a:uLnTx/>
                <a:uFillTx/>
                <a:latin typeface="Times New Roman" panose="02020603050405020304" pitchFamily="18" charset="0"/>
                <a:ea typeface="+mn-ea"/>
                <a:cs typeface="Times New Roman" panose="02020603050405020304" pitchFamily="18" charset="0"/>
              </a:endParaRPr>
            </a:p>
          </p:txBody>
        </p:sp>
      </p:grpSp>
      <p:sp>
        <p:nvSpPr>
          <p:cNvPr id="196" name="Freeform: Shape 195"/>
          <p:cNvSpPr/>
          <p:nvPr/>
        </p:nvSpPr>
        <p:spPr>
          <a:xfrm>
            <a:off x="337565" y="454257"/>
            <a:ext cx="11575192" cy="6074617"/>
          </a:xfrm>
          <a:custGeom>
            <a:avLst/>
            <a:gdLst>
              <a:gd name="connsiteX0" fmla="*/ 5094846 w 10913807"/>
              <a:gd name="connsiteY0" fmla="*/ 0 h 5726835"/>
              <a:gd name="connsiteX1" fmla="*/ 7445958 w 10913807"/>
              <a:gd name="connsiteY1" fmla="*/ 7706 h 5726835"/>
              <a:gd name="connsiteX2" fmla="*/ 7684866 w 10913807"/>
              <a:gd name="connsiteY2" fmla="*/ 381767 h 5726835"/>
              <a:gd name="connsiteX3" fmla="*/ 7708551 w 10913807"/>
              <a:gd name="connsiteY3" fmla="*/ 426605 h 5726835"/>
              <a:gd name="connsiteX4" fmla="*/ 10913807 w 10913807"/>
              <a:gd name="connsiteY4" fmla="*/ 426605 h 5726835"/>
              <a:gd name="connsiteX5" fmla="*/ 10913807 w 10913807"/>
              <a:gd name="connsiteY5" fmla="*/ 5726835 h 5726835"/>
              <a:gd name="connsiteX6" fmla="*/ 0 w 10913807"/>
              <a:gd name="connsiteY6" fmla="*/ 5726835 h 5726835"/>
              <a:gd name="connsiteX7" fmla="*/ 0 w 10913807"/>
              <a:gd name="connsiteY7" fmla="*/ 426605 h 5726835"/>
              <a:gd name="connsiteX8" fmla="*/ 4815003 w 10913807"/>
              <a:gd name="connsiteY8" fmla="*/ 426605 h 5726835"/>
              <a:gd name="connsiteX9" fmla="*/ 4843197 w 10913807"/>
              <a:gd name="connsiteY9" fmla="*/ 381232 h 5726835"/>
              <a:gd name="connsiteX10" fmla="*/ 5094846 w 10913807"/>
              <a:gd name="connsiteY10" fmla="*/ 0 h 572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3807" h="5726835">
                <a:moveTo>
                  <a:pt x="5094846" y="0"/>
                </a:moveTo>
                <a:lnTo>
                  <a:pt x="7445958" y="7706"/>
                </a:lnTo>
                <a:cubicBezTo>
                  <a:pt x="7647441" y="14955"/>
                  <a:pt x="7624167" y="229453"/>
                  <a:pt x="7684866" y="381767"/>
                </a:cubicBezTo>
                <a:lnTo>
                  <a:pt x="7708551" y="426605"/>
                </a:lnTo>
                <a:lnTo>
                  <a:pt x="10913807" y="426605"/>
                </a:lnTo>
                <a:lnTo>
                  <a:pt x="10913807" y="5726835"/>
                </a:lnTo>
                <a:lnTo>
                  <a:pt x="0" y="5726835"/>
                </a:lnTo>
                <a:lnTo>
                  <a:pt x="0" y="426605"/>
                </a:lnTo>
                <a:lnTo>
                  <a:pt x="4815003" y="426605"/>
                </a:lnTo>
                <a:lnTo>
                  <a:pt x="4843197" y="381232"/>
                </a:lnTo>
                <a:cubicBezTo>
                  <a:pt x="4914758" y="226559"/>
                  <a:pt x="4882531" y="2900"/>
                  <a:pt x="5094846" y="0"/>
                </a:cubicBezTo>
                <a:close/>
              </a:path>
            </a:pathLst>
          </a:custGeom>
          <a:solidFill>
            <a:srgbClr val="F3F1A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pic>
        <p:nvPicPr>
          <p:cNvPr id="198" name="Graphic 197" descr="Close"/>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814586" y="610736"/>
            <a:ext cx="282516" cy="282550"/>
          </a:xfrm>
          <a:prstGeom prst="rect">
            <a:avLst/>
          </a:prstGeom>
        </p:spPr>
      </p:pic>
      <p:grpSp>
        <p:nvGrpSpPr>
          <p:cNvPr id="200" name="Group 199"/>
          <p:cNvGrpSpPr/>
          <p:nvPr/>
        </p:nvGrpSpPr>
        <p:grpSpPr>
          <a:xfrm>
            <a:off x="308404" y="991972"/>
            <a:ext cx="11575192" cy="5114064"/>
            <a:chOff x="639096" y="1013468"/>
            <a:chExt cx="10913807" cy="4821275"/>
          </a:xfrm>
        </p:grpSpPr>
        <p:sp>
          <p:nvSpPr>
            <p:cNvPr id="202" name="Rectangle 201"/>
            <p:cNvSpPr/>
            <p:nvPr/>
          </p:nvSpPr>
          <p:spPr>
            <a:xfrm>
              <a:off x="639096" y="1436914"/>
              <a:ext cx="10913807" cy="439782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3" name="Rectangle: Rounded Corners 202"/>
            <p:cNvSpPr/>
            <p:nvPr/>
          </p:nvSpPr>
          <p:spPr>
            <a:xfrm>
              <a:off x="1809750" y="1016000"/>
              <a:ext cx="9055100" cy="307266"/>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sp>
          <p:nvSpPr>
            <p:cNvPr id="204" name="Freeform: Shape 203"/>
            <p:cNvSpPr/>
            <p:nvPr/>
          </p:nvSpPr>
          <p:spPr>
            <a:xfrm rot="8099516">
              <a:off x="1382240"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5" name="Freeform: Shape 204"/>
            <p:cNvSpPr/>
            <p:nvPr/>
          </p:nvSpPr>
          <p:spPr>
            <a:xfrm rot="13500484" flipH="1">
              <a:off x="899639" y="1036292"/>
              <a:ext cx="267646" cy="266683"/>
            </a:xfrm>
            <a:custGeom>
              <a:avLst/>
              <a:gdLst>
                <a:gd name="connsiteX0" fmla="*/ 196871 w 1483741"/>
                <a:gd name="connsiteY0" fmla="*/ 196871 h 1493861"/>
                <a:gd name="connsiteX1" fmla="*/ 196871 w 1483741"/>
                <a:gd name="connsiteY1" fmla="*/ 201482 h 1493861"/>
                <a:gd name="connsiteX2" fmla="*/ 201453 w 1483741"/>
                <a:gd name="connsiteY2" fmla="*/ 196871 h 1493861"/>
                <a:gd name="connsiteX3" fmla="*/ 0 w 1483741"/>
                <a:gd name="connsiteY3" fmla="*/ 0 h 1493861"/>
                <a:gd name="connsiteX4" fmla="*/ 1352973 w 1483741"/>
                <a:gd name="connsiteY4" fmla="*/ 0 h 1493861"/>
                <a:gd name="connsiteX5" fmla="*/ 1161010 w 1483741"/>
                <a:gd name="connsiteY5" fmla="*/ 196871 h 1493861"/>
                <a:gd name="connsiteX6" fmla="*/ 341678 w 1483741"/>
                <a:gd name="connsiteY6" fmla="*/ 196871 h 1493861"/>
                <a:gd name="connsiteX7" fmla="*/ 1483741 w 1483741"/>
                <a:gd name="connsiteY7" fmla="*/ 1331704 h 1493861"/>
                <a:gd name="connsiteX8" fmla="*/ 1322611 w 1483741"/>
                <a:gd name="connsiteY8" fmla="*/ 1493861 h 1493861"/>
                <a:gd name="connsiteX9" fmla="*/ 196871 w 1483741"/>
                <a:gd name="connsiteY9" fmla="*/ 375248 h 1493861"/>
                <a:gd name="connsiteX10" fmla="*/ 196871 w 1483741"/>
                <a:gd name="connsiteY10" fmla="*/ 1185661 h 1493861"/>
                <a:gd name="connsiteX11" fmla="*/ 0 w 1483741"/>
                <a:gd name="connsiteY11" fmla="*/ 1387566 h 149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3741" h="1493861">
                  <a:moveTo>
                    <a:pt x="196871" y="196871"/>
                  </a:moveTo>
                  <a:lnTo>
                    <a:pt x="196871" y="201482"/>
                  </a:lnTo>
                  <a:lnTo>
                    <a:pt x="201453" y="196871"/>
                  </a:lnTo>
                  <a:close/>
                  <a:moveTo>
                    <a:pt x="0" y="0"/>
                  </a:moveTo>
                  <a:lnTo>
                    <a:pt x="1352973" y="0"/>
                  </a:lnTo>
                  <a:lnTo>
                    <a:pt x="1161010" y="196871"/>
                  </a:lnTo>
                  <a:lnTo>
                    <a:pt x="341678" y="196871"/>
                  </a:lnTo>
                  <a:lnTo>
                    <a:pt x="1483741" y="1331704"/>
                  </a:lnTo>
                  <a:lnTo>
                    <a:pt x="1322611" y="1493861"/>
                  </a:lnTo>
                  <a:lnTo>
                    <a:pt x="196871" y="375248"/>
                  </a:lnTo>
                  <a:lnTo>
                    <a:pt x="196871" y="1185661"/>
                  </a:lnTo>
                  <a:lnTo>
                    <a:pt x="0" y="1387566"/>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Microsoft YaHei" panose="020B0503020204020204" pitchFamily="34" charset="-122"/>
                <a:ea typeface="+mn-ea"/>
                <a:cs typeface="+mn-cs"/>
              </a:endParaRPr>
            </a:p>
          </p:txBody>
        </p:sp>
        <p:sp>
          <p:nvSpPr>
            <p:cNvPr id="206" name="Heart 205"/>
            <p:cNvSpPr/>
            <p:nvPr/>
          </p:nvSpPr>
          <p:spPr>
            <a:xfrm>
              <a:off x="11015867" y="1013468"/>
              <a:ext cx="377828" cy="307266"/>
            </a:xfrm>
            <a:prstGeom prst="heart">
              <a:avLst/>
            </a:prstGeom>
            <a:solidFill>
              <a:srgbClr val="F6D19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Microsoft YaHei" panose="020B0503020204020204" pitchFamily="34" charset="-122"/>
                <a:ea typeface="+mn-ea"/>
                <a:cs typeface="+mn-cs"/>
              </a:endParaRPr>
            </a:p>
          </p:txBody>
        </p:sp>
      </p:grpSp>
      <p:pic>
        <p:nvPicPr>
          <p:cNvPr id="3" name="Picture 2" descr="A cartoon of a person holding a sword&#10;&#10;Description automatically generated with low confidenc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045" y="2865120"/>
            <a:ext cx="5122486" cy="3840664"/>
          </a:xfrm>
          <a:prstGeom prst="rect">
            <a:avLst/>
          </a:prstGeom>
        </p:spPr>
      </p:pic>
      <p:sp>
        <p:nvSpPr>
          <p:cNvPr id="7" name="Speech Bubble: Rectangle with Corners Rounded 6"/>
          <p:cNvSpPr/>
          <p:nvPr/>
        </p:nvSpPr>
        <p:spPr>
          <a:xfrm>
            <a:off x="1960880" y="1645920"/>
            <a:ext cx="8402320" cy="1381760"/>
          </a:xfrm>
          <a:prstGeom prst="wedgeRoundRectCallout">
            <a:avLst>
              <a:gd name="adj1" fmla="val -34298"/>
              <a:gd name="adj2" fmla="val 88055"/>
              <a:gd name="adj3" fmla="val 16667"/>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4000" b="1" dirty="0" err="1">
                <a:solidFill>
                  <a:prstClr val="black"/>
                </a:solidFill>
                <a:latin typeface="Cambria" panose="02040503050406030204" pitchFamily="18" charset="0"/>
                <a:ea typeface="Cambria" panose="02040503050406030204" pitchFamily="18" charset="0"/>
              </a:rPr>
              <a:t>Em</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hãu</a:t>
            </a:r>
            <a:r>
              <a:rPr lang="en-US" sz="4000" b="1" dirty="0">
                <a:solidFill>
                  <a:prstClr val="black"/>
                </a:solidFill>
                <a:latin typeface="Cambria" panose="02040503050406030204" pitchFamily="18" charset="0"/>
                <a:ea typeface="Cambria" panose="02040503050406030204" pitchFamily="18" charset="0"/>
              </a:rPr>
              <a:t> đ</a:t>
            </a:r>
            <a:r>
              <a:rPr lang="vi-VN" sz="4000" b="1" dirty="0">
                <a:solidFill>
                  <a:prstClr val="black"/>
                </a:solidFill>
                <a:latin typeface="Cambria" panose="02040503050406030204" pitchFamily="18" charset="0"/>
                <a:ea typeface="Cambria" panose="02040503050406030204" pitchFamily="18" charset="0"/>
              </a:rPr>
              <a:t>ặt </a:t>
            </a:r>
            <a:r>
              <a:rPr lang="en-US" sz="4000" b="1" dirty="0" err="1">
                <a:solidFill>
                  <a:prstClr val="black"/>
                </a:solidFill>
                <a:latin typeface="Cambria" panose="02040503050406030204" pitchFamily="18" charset="0"/>
                <a:ea typeface="Cambria" panose="02040503050406030204" pitchFamily="18" charset="0"/>
              </a:rPr>
              <a:t>một</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câu</a:t>
            </a:r>
            <a:r>
              <a:rPr lang="vi-VN" sz="4000" b="1" dirty="0">
                <a:solidFill>
                  <a:prstClr val="black"/>
                </a:solidFill>
                <a:latin typeface="Cambria" panose="02040503050406030204" pitchFamily="18" charset="0"/>
                <a:ea typeface="Cambria" panose="02040503050406030204" pitchFamily="18" charset="0"/>
              </a:rPr>
              <a:t> có chủ ngữ chỉ người, vật, hiện tượng tự nhiên.</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BDBDF4"/>
        </a:solidFill>
        <a:effectLst/>
      </p:bgPr>
    </p:bg>
    <p:spTree>
      <p:nvGrpSpPr>
        <p:cNvPr id="1" name=""/>
        <p:cNvGrpSpPr/>
        <p:nvPr/>
      </p:nvGrpSpPr>
      <p:grpSpPr>
        <a:xfrm>
          <a:off x="0" y="0"/>
          <a:ext cx="0" cy="0"/>
          <a:chOff x="0" y="0"/>
          <a:chExt cx="0" cy="0"/>
        </a:xfrm>
      </p:grpSpPr>
      <p:grpSp>
        <p:nvGrpSpPr>
          <p:cNvPr id="35" name="组合 34"/>
          <p:cNvGrpSpPr/>
          <p:nvPr/>
        </p:nvGrpSpPr>
        <p:grpSpPr>
          <a:xfrm>
            <a:off x="-418186" y="-385991"/>
            <a:ext cx="12814300" cy="7835265"/>
            <a:chOff x="-613" y="-602"/>
            <a:chExt cx="20180" cy="12339"/>
          </a:xfrm>
        </p:grpSpPr>
        <p:pic>
          <p:nvPicPr>
            <p:cNvPr id="27" name="图片 26" descr="D:\资料\图层 2.png图层 2"/>
            <p:cNvPicPr>
              <a:picLocks noChangeAspect="1"/>
            </p:cNvPicPr>
            <p:nvPr/>
          </p:nvPicPr>
          <p:blipFill>
            <a:blip r:embed="rId2"/>
            <a:srcRect/>
            <a:stretch>
              <a:fillRect/>
            </a:stretch>
          </p:blipFill>
          <p:spPr>
            <a:xfrm>
              <a:off x="756" y="713"/>
              <a:ext cx="17687" cy="9498"/>
            </a:xfrm>
            <a:prstGeom prst="rect">
              <a:avLst/>
            </a:prstGeom>
          </p:spPr>
        </p:pic>
        <p:grpSp>
          <p:nvGrpSpPr>
            <p:cNvPr id="28" name="组合 27"/>
            <p:cNvGrpSpPr/>
            <p:nvPr/>
          </p:nvGrpSpPr>
          <p:grpSpPr>
            <a:xfrm>
              <a:off x="-613" y="-602"/>
              <a:ext cx="20180" cy="12339"/>
              <a:chOff x="-28" y="-270"/>
              <a:chExt cx="19556" cy="11965"/>
            </a:xfrm>
          </p:grpSpPr>
          <p:pic>
            <p:nvPicPr>
              <p:cNvPr id="29" name="图片 28" descr="橡皮"/>
              <p:cNvPicPr>
                <a:picLocks noChangeAspect="1"/>
              </p:cNvPicPr>
              <p:nvPr/>
            </p:nvPicPr>
            <p:blipFill>
              <a:blip r:embed="rId3"/>
              <a:stretch>
                <a:fillRect/>
              </a:stretch>
            </p:blipFill>
            <p:spPr>
              <a:xfrm>
                <a:off x="16238" y="6200"/>
                <a:ext cx="3112" cy="3112"/>
              </a:xfrm>
              <a:prstGeom prst="rect">
                <a:avLst/>
              </a:prstGeom>
            </p:spPr>
          </p:pic>
          <p:pic>
            <p:nvPicPr>
              <p:cNvPr id="30" name="图片 29" descr="纸张"/>
              <p:cNvPicPr>
                <a:picLocks noChangeAspect="1"/>
              </p:cNvPicPr>
              <p:nvPr/>
            </p:nvPicPr>
            <p:blipFill>
              <a:blip r:embed="rId4"/>
              <a:stretch>
                <a:fillRect/>
              </a:stretch>
            </p:blipFill>
            <p:spPr>
              <a:xfrm>
                <a:off x="9437" y="8023"/>
                <a:ext cx="3672" cy="3672"/>
              </a:xfrm>
              <a:prstGeom prst="rect">
                <a:avLst/>
              </a:prstGeom>
            </p:spPr>
          </p:pic>
          <p:pic>
            <p:nvPicPr>
              <p:cNvPr id="31" name="图片 30" descr="书本"/>
              <p:cNvPicPr>
                <a:picLocks noChangeAspect="1"/>
              </p:cNvPicPr>
              <p:nvPr/>
            </p:nvPicPr>
            <p:blipFill>
              <a:blip r:embed="rId5"/>
              <a:stretch>
                <a:fillRect/>
              </a:stretch>
            </p:blipFill>
            <p:spPr>
              <a:xfrm>
                <a:off x="-28" y="0"/>
                <a:ext cx="3055" cy="3055"/>
              </a:xfrm>
              <a:prstGeom prst="rect">
                <a:avLst/>
              </a:prstGeom>
            </p:spPr>
          </p:pic>
          <p:pic>
            <p:nvPicPr>
              <p:cNvPr id="32" name="图片 31" descr="冰激凌"/>
              <p:cNvPicPr>
                <a:picLocks noChangeAspect="1"/>
              </p:cNvPicPr>
              <p:nvPr/>
            </p:nvPicPr>
            <p:blipFill>
              <a:blip r:embed="rId6"/>
              <a:stretch>
                <a:fillRect/>
              </a:stretch>
            </p:blipFill>
            <p:spPr>
              <a:xfrm>
                <a:off x="15830" y="431"/>
                <a:ext cx="3698" cy="3698"/>
              </a:xfrm>
              <a:prstGeom prst="rect">
                <a:avLst/>
              </a:prstGeom>
            </p:spPr>
          </p:pic>
          <p:pic>
            <p:nvPicPr>
              <p:cNvPr id="33" name="图片 32" descr="笔"/>
              <p:cNvPicPr>
                <a:picLocks noChangeAspect="1"/>
              </p:cNvPicPr>
              <p:nvPr/>
            </p:nvPicPr>
            <p:blipFill>
              <a:blip r:embed="rId7"/>
              <a:stretch>
                <a:fillRect/>
              </a:stretch>
            </p:blipFill>
            <p:spPr>
              <a:xfrm>
                <a:off x="10305" y="-270"/>
                <a:ext cx="2467" cy="2467"/>
              </a:xfrm>
              <a:prstGeom prst="rect">
                <a:avLst/>
              </a:prstGeom>
            </p:spPr>
          </p:pic>
          <p:pic>
            <p:nvPicPr>
              <p:cNvPr id="34" name="图片 33" descr="草莓"/>
              <p:cNvPicPr>
                <a:picLocks noChangeAspect="1"/>
              </p:cNvPicPr>
              <p:nvPr/>
            </p:nvPicPr>
            <p:blipFill>
              <a:blip r:embed="rId8"/>
              <a:stretch>
                <a:fillRect/>
              </a:stretch>
            </p:blipFill>
            <p:spPr>
              <a:xfrm>
                <a:off x="5773" y="7407"/>
                <a:ext cx="2698" cy="2698"/>
              </a:xfrm>
              <a:prstGeom prst="rect">
                <a:avLst/>
              </a:prstGeom>
            </p:spPr>
          </p:pic>
        </p:grpSp>
      </p:grpSp>
      <p:grpSp>
        <p:nvGrpSpPr>
          <p:cNvPr id="65" name="组合 64"/>
          <p:cNvGrpSpPr/>
          <p:nvPr/>
        </p:nvGrpSpPr>
        <p:grpSpPr>
          <a:xfrm>
            <a:off x="1111529" y="272187"/>
            <a:ext cx="9754870" cy="6375400"/>
            <a:chOff x="1556" y="392"/>
            <a:chExt cx="15362" cy="10040"/>
          </a:xfrm>
        </p:grpSpPr>
        <p:grpSp>
          <p:nvGrpSpPr>
            <p:cNvPr id="66" name="组合 65"/>
            <p:cNvGrpSpPr/>
            <p:nvPr/>
          </p:nvGrpSpPr>
          <p:grpSpPr>
            <a:xfrm>
              <a:off x="1556" y="431"/>
              <a:ext cx="15362" cy="8286"/>
              <a:chOff x="2107" y="864"/>
              <a:chExt cx="15362" cy="8286"/>
            </a:xfrm>
          </p:grpSpPr>
          <p:pic>
            <p:nvPicPr>
              <p:cNvPr id="67" name="图形 8"/>
              <p:cNvPicPr>
                <a:picLocks noChangeAspect="1"/>
              </p:cNvPicPr>
              <p:nvPr/>
            </p:nvPicPr>
            <p:blipFill>
              <a:blip r:embed="rId9" cstate="screen"/>
              <a:stretch>
                <a:fillRect/>
              </a:stretch>
            </p:blipFill>
            <p:spPr>
              <a:xfrm>
                <a:off x="2400" y="2456"/>
                <a:ext cx="1010" cy="1250"/>
              </a:xfrm>
              <a:prstGeom prst="rect">
                <a:avLst/>
              </a:prstGeom>
            </p:spPr>
          </p:pic>
          <p:pic>
            <p:nvPicPr>
              <p:cNvPr id="68" name="图形 9"/>
              <p:cNvPicPr>
                <a:picLocks noChangeAspect="1"/>
              </p:cNvPicPr>
              <p:nvPr/>
            </p:nvPicPr>
            <p:blipFill>
              <a:blip r:embed="rId9" cstate="screen"/>
              <a:stretch>
                <a:fillRect/>
              </a:stretch>
            </p:blipFill>
            <p:spPr>
              <a:xfrm>
                <a:off x="16578" y="4855"/>
                <a:ext cx="891" cy="1103"/>
              </a:xfrm>
              <a:prstGeom prst="rect">
                <a:avLst/>
              </a:prstGeom>
            </p:spPr>
          </p:pic>
          <p:pic>
            <p:nvPicPr>
              <p:cNvPr id="69" name="图形 10"/>
              <p:cNvPicPr>
                <a:picLocks noChangeAspect="1"/>
              </p:cNvPicPr>
              <p:nvPr/>
            </p:nvPicPr>
            <p:blipFill>
              <a:blip r:embed="rId9" cstate="screen"/>
              <a:stretch>
                <a:fillRect/>
              </a:stretch>
            </p:blipFill>
            <p:spPr>
              <a:xfrm>
                <a:off x="2596" y="7609"/>
                <a:ext cx="1245" cy="1541"/>
              </a:xfrm>
              <a:prstGeom prst="rect">
                <a:avLst/>
              </a:prstGeom>
            </p:spPr>
          </p:pic>
          <p:pic>
            <p:nvPicPr>
              <p:cNvPr id="70" name="图形 15"/>
              <p:cNvPicPr>
                <a:picLocks noChangeAspect="1"/>
              </p:cNvPicPr>
              <p:nvPr/>
            </p:nvPicPr>
            <p:blipFill>
              <a:blip r:embed="rId10" cstate="screen"/>
              <a:stretch>
                <a:fillRect/>
              </a:stretch>
            </p:blipFill>
            <p:spPr>
              <a:xfrm>
                <a:off x="5090" y="864"/>
                <a:ext cx="753" cy="1130"/>
              </a:xfrm>
              <a:prstGeom prst="rect">
                <a:avLst/>
              </a:prstGeom>
            </p:spPr>
          </p:pic>
          <p:pic>
            <p:nvPicPr>
              <p:cNvPr id="71" name="图形 16"/>
              <p:cNvPicPr>
                <a:picLocks noChangeAspect="1"/>
              </p:cNvPicPr>
              <p:nvPr/>
            </p:nvPicPr>
            <p:blipFill>
              <a:blip r:embed="rId10" cstate="screen"/>
              <a:stretch>
                <a:fillRect/>
              </a:stretch>
            </p:blipFill>
            <p:spPr>
              <a:xfrm>
                <a:off x="2107" y="4841"/>
                <a:ext cx="722" cy="1084"/>
              </a:xfrm>
              <a:prstGeom prst="rect">
                <a:avLst/>
              </a:prstGeom>
            </p:spPr>
          </p:pic>
        </p:grpSp>
        <p:pic>
          <p:nvPicPr>
            <p:cNvPr id="73" name="图形 10"/>
            <p:cNvPicPr>
              <a:picLocks noChangeAspect="1"/>
            </p:cNvPicPr>
            <p:nvPr/>
          </p:nvPicPr>
          <p:blipFill>
            <a:blip r:embed="rId9" cstate="screen"/>
            <a:stretch>
              <a:fillRect/>
            </a:stretch>
          </p:blipFill>
          <p:spPr>
            <a:xfrm>
              <a:off x="13842" y="392"/>
              <a:ext cx="1245" cy="1541"/>
            </a:xfrm>
            <a:prstGeom prst="rect">
              <a:avLst/>
            </a:prstGeom>
          </p:spPr>
        </p:pic>
        <p:pic>
          <p:nvPicPr>
            <p:cNvPr id="74" name="图形 10"/>
            <p:cNvPicPr>
              <a:picLocks noChangeAspect="1"/>
            </p:cNvPicPr>
            <p:nvPr/>
          </p:nvPicPr>
          <p:blipFill>
            <a:blip r:embed="rId9" cstate="screen"/>
            <a:stretch>
              <a:fillRect/>
            </a:stretch>
          </p:blipFill>
          <p:spPr>
            <a:xfrm>
              <a:off x="15347" y="8891"/>
              <a:ext cx="1245" cy="1541"/>
            </a:xfrm>
            <a:prstGeom prst="rect">
              <a:avLst/>
            </a:prstGeom>
          </p:spPr>
        </p:pic>
      </p:grpSp>
      <p:cxnSp>
        <p:nvCxnSpPr>
          <p:cNvPr id="54" name="直接连接符 53"/>
          <p:cNvCxnSpPr/>
          <p:nvPr/>
        </p:nvCxnSpPr>
        <p:spPr>
          <a:xfrm>
            <a:off x="6187719" y="2899892"/>
            <a:ext cx="0" cy="19240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995314" y="2708122"/>
            <a:ext cx="384175" cy="384175"/>
          </a:xfrm>
          <a:prstGeom prst="ellipse">
            <a:avLst/>
          </a:prstGeom>
          <a:solidFill>
            <a:srgbClr val="FFBE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SimSun" panose="02010600030101010101" pitchFamily="2" charset="-122"/>
              <a:cs typeface="+mn-cs"/>
            </a:endParaRPr>
          </a:p>
        </p:txBody>
      </p:sp>
      <p:sp>
        <p:nvSpPr>
          <p:cNvPr id="21" name="文本框 20"/>
          <p:cNvSpPr txBox="1"/>
          <p:nvPr/>
        </p:nvSpPr>
        <p:spPr>
          <a:xfrm flipH="1">
            <a:off x="2568124" y="2556134"/>
            <a:ext cx="2672526" cy="95410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SimSun" panose="02010600030101010101" pitchFamily="2" charset="-122"/>
                <a:cs typeface="Times New Roman" panose="02020603050405020304" pitchFamily="18" charset="0"/>
                <a:sym typeface="+mn-lt"/>
              </a:rPr>
              <a:t>Hoàn thành bài </a:t>
            </a:r>
          </a:p>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SimSun" panose="02010600030101010101" pitchFamily="2" charset="-122"/>
                <a:cs typeface="Times New Roman" panose="02020603050405020304" pitchFamily="18" charset="0"/>
                <a:sym typeface="+mn-lt"/>
              </a:rPr>
              <a:t>vào vở</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字魂50号-白鸽天行体" panose="00000500000000000000" charset="-122"/>
              <a:cs typeface="Times New Roman" panose="02020603050405020304" pitchFamily="18" charset="0"/>
              <a:sym typeface="+mn-ea"/>
            </a:endParaRPr>
          </a:p>
        </p:txBody>
      </p:sp>
      <p:cxnSp>
        <p:nvCxnSpPr>
          <p:cNvPr id="23" name="直接箭头连接符 22"/>
          <p:cNvCxnSpPr/>
          <p:nvPr/>
        </p:nvCxnSpPr>
        <p:spPr>
          <a:xfrm flipH="1">
            <a:off x="5412384" y="2884017"/>
            <a:ext cx="5765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6015634" y="4648047"/>
            <a:ext cx="384175" cy="384175"/>
          </a:xfrm>
          <a:prstGeom prst="ellipse">
            <a:avLst/>
          </a:prstGeom>
          <a:solidFill>
            <a:srgbClr val="A4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SimSun" panose="02010600030101010101" pitchFamily="2" charset="-122"/>
              <a:cs typeface="+mn-cs"/>
            </a:endParaRPr>
          </a:p>
        </p:txBody>
      </p:sp>
      <p:sp>
        <p:nvSpPr>
          <p:cNvPr id="26" name="文本框 25"/>
          <p:cNvSpPr txBox="1"/>
          <p:nvPr/>
        </p:nvSpPr>
        <p:spPr>
          <a:xfrm>
            <a:off x="7035048" y="4563253"/>
            <a:ext cx="2273378" cy="95410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字魂50号-白鸽天行体" panose="00000500000000000000" charset="-122"/>
                <a:cs typeface="Times New Roman" panose="02020603050405020304" pitchFamily="18" charset="0"/>
                <a:sym typeface="+mn-lt"/>
              </a:rPr>
              <a:t>Chuẩn bị bài </a:t>
            </a:r>
          </a:p>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字魂50号-白鸽天行体" panose="00000500000000000000" charset="-122"/>
                <a:cs typeface="Times New Roman" panose="02020603050405020304" pitchFamily="18" charset="0"/>
                <a:sym typeface="+mn-lt"/>
              </a:rPr>
              <a:t>tiếp theo.</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字魂50号-白鸽天行体" panose="00000500000000000000" charset="-122"/>
              <a:cs typeface="Times New Roman" panose="02020603050405020304" pitchFamily="18" charset="0"/>
              <a:sym typeface="+mn-ea"/>
            </a:endParaRPr>
          </a:p>
        </p:txBody>
      </p:sp>
      <p:cxnSp>
        <p:nvCxnSpPr>
          <p:cNvPr id="52" name="直接箭头连接符 51"/>
          <p:cNvCxnSpPr/>
          <p:nvPr/>
        </p:nvCxnSpPr>
        <p:spPr>
          <a:xfrm>
            <a:off x="6399809" y="4823942"/>
            <a:ext cx="5765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文本框 3"/>
          <p:cNvSpPr txBox="1"/>
          <p:nvPr/>
        </p:nvSpPr>
        <p:spPr>
          <a:xfrm>
            <a:off x="3353531" y="1081252"/>
            <a:ext cx="5520690"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a:ln w="13462">
                  <a:solidFill>
                    <a:prstClr val="white"/>
                  </a:solidFill>
                  <a:prstDash val="solid"/>
                </a:ln>
                <a:solidFill>
                  <a:prstClr val="black">
                    <a:lumMod val="85000"/>
                    <a:lumOff val="15000"/>
                  </a:prstClr>
                </a:solidFill>
                <a:effectLst>
                  <a:outerShdw dist="38100" dir="2700000" algn="bl" rotWithShape="0">
                    <a:srgbClr val="0070C0"/>
                  </a:outerShdw>
                </a:effectLst>
                <a:uLnTx/>
                <a:uFillTx/>
                <a:latin typeface="UTM Gradoo" panose="02040603050506020204" pitchFamily="18" charset="0"/>
                <a:ea typeface="SimSun" panose="02010600030101010101" pitchFamily="2" charset="-122"/>
                <a:cs typeface="Arial Rounded MT Bold" panose="020F0704030504030204" charset="0"/>
                <a:sym typeface="+mn-lt"/>
              </a:rPr>
              <a:t>DẶN DÒ</a:t>
            </a:r>
            <a:endParaRPr kumimoji="0" lang="en-US" altLang="zh-CN" sz="8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0070C0"/>
                </a:outerShdw>
              </a:effectLst>
              <a:uLnTx/>
              <a:uFillTx/>
              <a:latin typeface="UTM Gradoo" panose="02040603050506020204" pitchFamily="18" charset="0"/>
              <a:ea typeface="SimSun" panose="02010600030101010101" pitchFamily="2" charset="-122"/>
              <a:cs typeface="Arial Rounded MT Bold" panose="020F0704030504030204" charset="0"/>
              <a:sym typeface="+mn-lt"/>
            </a:endParaRPr>
          </a:p>
        </p:txBody>
      </p:sp>
      <p:pic>
        <p:nvPicPr>
          <p:cNvPr id="4" name="Picture 3" descr="A picture containing toy, doll, vector graphics&#10;&#10;Description automatically generated"/>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8983" y="2708122"/>
            <a:ext cx="2737300" cy="4050571"/>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childTnLst>
                          </p:cTn>
                        </p:par>
                        <p:par>
                          <p:cTn id="14" fill="hold">
                            <p:stCondLst>
                              <p:cond delay="1500"/>
                            </p:stCondLst>
                            <p:childTnLst>
                              <p:par>
                                <p:cTn id="15" presetID="25" presetClass="entr" presetSubtype="0"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decel="50000" fill="hold">
                                          <p:stCondLst>
                                            <p:cond delay="0"/>
                                          </p:stCondLst>
                                        </p:cTn>
                                        <p:tgtEl>
                                          <p:spTgt spid="97"/>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97"/>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97"/>
                                        </p:tgtEl>
                                        <p:attrNameLst>
                                          <p:attrName>ppt_w</p:attrName>
                                        </p:attrNameLst>
                                      </p:cBhvr>
                                      <p:tavLst>
                                        <p:tav tm="0">
                                          <p:val>
                                            <p:strVal val="#ppt_w*.05"/>
                                          </p:val>
                                        </p:tav>
                                        <p:tav tm="100000">
                                          <p:val>
                                            <p:strVal val="#ppt_w"/>
                                          </p:val>
                                        </p:tav>
                                      </p:tavLst>
                                    </p:anim>
                                    <p:anim calcmode="lin" valueType="num">
                                      <p:cBhvr>
                                        <p:cTn id="20" dur="1000" fill="hold"/>
                                        <p:tgtEl>
                                          <p:spTgt spid="97"/>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97"/>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97"/>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97"/>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97"/>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500"/>
                                        <p:tgtEl>
                                          <p:spTgt spid="23"/>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22" presetClass="entr" presetSubtype="1"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wipe(up)">
                                      <p:cBhvr>
                                        <p:cTn id="45" dur="500"/>
                                        <p:tgtEl>
                                          <p:spTgt spid="54"/>
                                        </p:tgtEl>
                                      </p:cBhvr>
                                    </p:animEffect>
                                  </p:childTnLst>
                                </p:cTn>
                              </p:par>
                            </p:childTnLst>
                          </p:cTn>
                        </p:par>
                        <p:par>
                          <p:cTn id="46" fill="hold">
                            <p:stCondLst>
                              <p:cond delay="5500"/>
                            </p:stCondLst>
                            <p:childTnLst>
                              <p:par>
                                <p:cTn id="47" presetID="31"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fill="hold"/>
                                        <p:tgtEl>
                                          <p:spTgt spid="25"/>
                                        </p:tgtEl>
                                        <p:attrNameLst>
                                          <p:attrName>ppt_w</p:attrName>
                                        </p:attrNameLst>
                                      </p:cBhvr>
                                      <p:tavLst>
                                        <p:tav tm="0">
                                          <p:val>
                                            <p:fltVal val="0"/>
                                          </p:val>
                                        </p:tav>
                                        <p:tav tm="100000">
                                          <p:val>
                                            <p:strVal val="#ppt_w"/>
                                          </p:val>
                                        </p:tav>
                                      </p:tavLst>
                                    </p:anim>
                                    <p:anim calcmode="lin" valueType="num">
                                      <p:cBhvr>
                                        <p:cTn id="50" dur="1000" fill="hold"/>
                                        <p:tgtEl>
                                          <p:spTgt spid="25"/>
                                        </p:tgtEl>
                                        <p:attrNameLst>
                                          <p:attrName>ppt_h</p:attrName>
                                        </p:attrNameLst>
                                      </p:cBhvr>
                                      <p:tavLst>
                                        <p:tav tm="0">
                                          <p:val>
                                            <p:fltVal val="0"/>
                                          </p:val>
                                        </p:tav>
                                        <p:tav tm="100000">
                                          <p:val>
                                            <p:strVal val="#ppt_h"/>
                                          </p:val>
                                        </p:tav>
                                      </p:tavLst>
                                    </p:anim>
                                    <p:anim calcmode="lin" valueType="num">
                                      <p:cBhvr>
                                        <p:cTn id="51" dur="1000" fill="hold"/>
                                        <p:tgtEl>
                                          <p:spTgt spid="25"/>
                                        </p:tgtEl>
                                        <p:attrNameLst>
                                          <p:attrName>style.rotation</p:attrName>
                                        </p:attrNameLst>
                                      </p:cBhvr>
                                      <p:tavLst>
                                        <p:tav tm="0">
                                          <p:val>
                                            <p:fltVal val="90"/>
                                          </p:val>
                                        </p:tav>
                                        <p:tav tm="100000">
                                          <p:val>
                                            <p:fltVal val="0"/>
                                          </p:val>
                                        </p:tav>
                                      </p:tavLst>
                                    </p:anim>
                                    <p:animEffect transition="in" filter="fade">
                                      <p:cBhvr>
                                        <p:cTn id="52" dur="1000"/>
                                        <p:tgtEl>
                                          <p:spTgt spid="25"/>
                                        </p:tgtEl>
                                      </p:cBhvr>
                                    </p:animEffect>
                                  </p:childTnLst>
                                </p:cTn>
                              </p:par>
                            </p:childTnLst>
                          </p:cTn>
                        </p:par>
                        <p:par>
                          <p:cTn id="53" fill="hold">
                            <p:stCondLst>
                              <p:cond delay="6500"/>
                            </p:stCondLst>
                            <p:childTnLst>
                              <p:par>
                                <p:cTn id="54" presetID="22" presetClass="entr" presetSubtype="8" fill="hold"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left)">
                                      <p:cBhvr>
                                        <p:cTn id="56" dur="500"/>
                                        <p:tgtEl>
                                          <p:spTgt spid="52"/>
                                        </p:tgtEl>
                                      </p:cBhvr>
                                    </p:animEffect>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1000"/>
                                        <p:tgtEl>
                                          <p:spTgt spid="26"/>
                                        </p:tgtEl>
                                      </p:cBhvr>
                                    </p:animEffect>
                                    <p:anim calcmode="lin" valueType="num">
                                      <p:cBhvr>
                                        <p:cTn id="61" dur="1000" fill="hold"/>
                                        <p:tgtEl>
                                          <p:spTgt spid="26"/>
                                        </p:tgtEl>
                                        <p:attrNameLst>
                                          <p:attrName>ppt_x</p:attrName>
                                        </p:attrNameLst>
                                      </p:cBhvr>
                                      <p:tavLst>
                                        <p:tav tm="0">
                                          <p:val>
                                            <p:strVal val="#ppt_x"/>
                                          </p:val>
                                        </p:tav>
                                        <p:tav tm="100000">
                                          <p:val>
                                            <p:strVal val="#ppt_x"/>
                                          </p:val>
                                        </p:tav>
                                      </p:tavLst>
                                    </p:anim>
                                    <p:anim calcmode="lin" valueType="num">
                                      <p:cBhvr>
                                        <p:cTn id="62" dur="1000" fill="hold"/>
                                        <p:tgtEl>
                                          <p:spTgt spid="26"/>
                                        </p:tgtEl>
                                        <p:attrNameLst>
                                          <p:attrName>ppt_y</p:attrName>
                                        </p:attrNameLst>
                                      </p:cBhvr>
                                      <p:tavLst>
                                        <p:tav tm="0">
                                          <p:val>
                                            <p:strVal val="#ppt_y+.1"/>
                                          </p:val>
                                        </p:tav>
                                        <p:tav tm="100000">
                                          <p:val>
                                            <p:strVal val="#ppt_y"/>
                                          </p:val>
                                        </p:tav>
                                      </p:tavLst>
                                    </p:anim>
                                  </p:childTnLst>
                                </p:cTn>
                              </p:par>
                            </p:childTnLst>
                          </p:cTn>
                        </p:par>
                        <p:par>
                          <p:cTn id="63" fill="hold">
                            <p:stCondLst>
                              <p:cond delay="8000"/>
                            </p:stCondLst>
                            <p:childTnLst>
                              <p:par>
                                <p:cTn id="64" presetID="21" presetClass="entr" presetSubtype="1" fill="hold"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heel(1)">
                                      <p:cBhvr>
                                        <p:cTn id="66" dur="2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p:bldP spid="25" grpId="0" animBg="1"/>
      <p:bldP spid="26" grpId="0"/>
      <p:bldP spid="9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05410" y="-2273935"/>
            <a:ext cx="12530455" cy="11353800"/>
            <a:chOff x="232" y="1062"/>
            <a:chExt cx="14109" cy="12784"/>
          </a:xfrm>
        </p:grpSpPr>
        <p:sp>
          <p:nvSpPr>
            <p:cNvPr id="37" name="椭圆 36"/>
            <p:cNvSpPr/>
            <p:nvPr/>
          </p:nvSpPr>
          <p:spPr>
            <a:xfrm>
              <a:off x="6020" y="1062"/>
              <a:ext cx="8321" cy="8321"/>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SimSun" panose="02010600030101010101" pitchFamily="2" charset="-122"/>
                <a:cs typeface="+mn-cs"/>
              </a:endParaRPr>
            </a:p>
          </p:txBody>
        </p:sp>
        <p:sp>
          <p:nvSpPr>
            <p:cNvPr id="39" name="椭圆 38"/>
            <p:cNvSpPr/>
            <p:nvPr/>
          </p:nvSpPr>
          <p:spPr>
            <a:xfrm>
              <a:off x="232" y="5525"/>
              <a:ext cx="8321" cy="8321"/>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SimSun" panose="02010600030101010101" pitchFamily="2" charset="-122"/>
                <a:cs typeface="+mn-cs"/>
              </a:endParaRPr>
            </a:p>
          </p:txBody>
        </p:sp>
      </p:grpSp>
      <p:grpSp>
        <p:nvGrpSpPr>
          <p:cNvPr id="35" name="组合 34"/>
          <p:cNvGrpSpPr/>
          <p:nvPr/>
        </p:nvGrpSpPr>
        <p:grpSpPr>
          <a:xfrm>
            <a:off x="-389255" y="-291959"/>
            <a:ext cx="12814300" cy="7835265"/>
            <a:chOff x="-613" y="-602"/>
            <a:chExt cx="20180" cy="12339"/>
          </a:xfrm>
        </p:grpSpPr>
        <p:pic>
          <p:nvPicPr>
            <p:cNvPr id="27" name="图片 26" descr="D:\资料\图层 2.png图层 2"/>
            <p:cNvPicPr>
              <a:picLocks noChangeAspect="1"/>
            </p:cNvPicPr>
            <p:nvPr/>
          </p:nvPicPr>
          <p:blipFill>
            <a:blip r:embed="rId3"/>
            <a:srcRect/>
            <a:stretch>
              <a:fillRect/>
            </a:stretch>
          </p:blipFill>
          <p:spPr>
            <a:xfrm>
              <a:off x="756" y="713"/>
              <a:ext cx="17687" cy="9498"/>
            </a:xfrm>
            <a:prstGeom prst="rect">
              <a:avLst/>
            </a:prstGeom>
          </p:spPr>
        </p:pic>
        <p:grpSp>
          <p:nvGrpSpPr>
            <p:cNvPr id="28" name="组合 27"/>
            <p:cNvGrpSpPr/>
            <p:nvPr/>
          </p:nvGrpSpPr>
          <p:grpSpPr>
            <a:xfrm>
              <a:off x="-613" y="-602"/>
              <a:ext cx="20180" cy="12339"/>
              <a:chOff x="-28" y="-270"/>
              <a:chExt cx="19556" cy="11965"/>
            </a:xfrm>
          </p:grpSpPr>
          <p:pic>
            <p:nvPicPr>
              <p:cNvPr id="30" name="图片 29" descr="纸张"/>
              <p:cNvPicPr>
                <a:picLocks noChangeAspect="1"/>
              </p:cNvPicPr>
              <p:nvPr/>
            </p:nvPicPr>
            <p:blipFill>
              <a:blip r:embed="rId4"/>
              <a:stretch>
                <a:fillRect/>
              </a:stretch>
            </p:blipFill>
            <p:spPr>
              <a:xfrm>
                <a:off x="9437" y="8023"/>
                <a:ext cx="3672" cy="3672"/>
              </a:xfrm>
              <a:prstGeom prst="rect">
                <a:avLst/>
              </a:prstGeom>
            </p:spPr>
          </p:pic>
          <p:pic>
            <p:nvPicPr>
              <p:cNvPr id="31" name="图片 30" descr="书本"/>
              <p:cNvPicPr>
                <a:picLocks noChangeAspect="1"/>
              </p:cNvPicPr>
              <p:nvPr/>
            </p:nvPicPr>
            <p:blipFill>
              <a:blip r:embed="rId5"/>
              <a:stretch>
                <a:fillRect/>
              </a:stretch>
            </p:blipFill>
            <p:spPr>
              <a:xfrm>
                <a:off x="-28" y="0"/>
                <a:ext cx="3055" cy="3055"/>
              </a:xfrm>
              <a:prstGeom prst="rect">
                <a:avLst/>
              </a:prstGeom>
            </p:spPr>
          </p:pic>
          <p:pic>
            <p:nvPicPr>
              <p:cNvPr id="32" name="图片 31" descr="冰激凌"/>
              <p:cNvPicPr>
                <a:picLocks noChangeAspect="1"/>
              </p:cNvPicPr>
              <p:nvPr/>
            </p:nvPicPr>
            <p:blipFill>
              <a:blip r:embed="rId6"/>
              <a:stretch>
                <a:fillRect/>
              </a:stretch>
            </p:blipFill>
            <p:spPr>
              <a:xfrm>
                <a:off x="15830" y="431"/>
                <a:ext cx="3698" cy="3698"/>
              </a:xfrm>
              <a:prstGeom prst="rect">
                <a:avLst/>
              </a:prstGeom>
            </p:spPr>
          </p:pic>
          <p:pic>
            <p:nvPicPr>
              <p:cNvPr id="33" name="图片 32" descr="笔"/>
              <p:cNvPicPr>
                <a:picLocks noChangeAspect="1"/>
              </p:cNvPicPr>
              <p:nvPr/>
            </p:nvPicPr>
            <p:blipFill>
              <a:blip r:embed="rId7"/>
              <a:stretch>
                <a:fillRect/>
              </a:stretch>
            </p:blipFill>
            <p:spPr>
              <a:xfrm>
                <a:off x="10305" y="-270"/>
                <a:ext cx="2467" cy="2467"/>
              </a:xfrm>
              <a:prstGeom prst="rect">
                <a:avLst/>
              </a:prstGeom>
            </p:spPr>
          </p:pic>
          <p:pic>
            <p:nvPicPr>
              <p:cNvPr id="34" name="图片 33" descr="草莓"/>
              <p:cNvPicPr>
                <a:picLocks noChangeAspect="1"/>
              </p:cNvPicPr>
              <p:nvPr/>
            </p:nvPicPr>
            <p:blipFill>
              <a:blip r:embed="rId8"/>
              <a:stretch>
                <a:fillRect/>
              </a:stretch>
            </p:blipFill>
            <p:spPr>
              <a:xfrm>
                <a:off x="5773" y="7407"/>
                <a:ext cx="2698" cy="2698"/>
              </a:xfrm>
              <a:prstGeom prst="rect">
                <a:avLst/>
              </a:prstGeom>
            </p:spPr>
          </p:pic>
        </p:grpSp>
      </p:grpSp>
      <p:pic>
        <p:nvPicPr>
          <p:cNvPr id="3" name="Picture 2" descr="A person wearing a garment&#10;&#10;Description automatically generated with low confidence"/>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17428" y="2747063"/>
            <a:ext cx="2208280" cy="4085090"/>
          </a:xfrm>
          <a:prstGeom prst="rect">
            <a:avLst/>
          </a:prstGeom>
        </p:spPr>
      </p:pic>
      <p:pic>
        <p:nvPicPr>
          <p:cNvPr id="7" name="Picture 6" descr="A child holding a flag&#10;&#10;Description automatically generated with low confidence"/>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60573" y="3043559"/>
            <a:ext cx="3936201" cy="3733093"/>
          </a:xfrm>
          <a:prstGeom prst="rect">
            <a:avLst/>
          </a:prstGeom>
        </p:spPr>
      </p:pic>
      <p:pic>
        <p:nvPicPr>
          <p:cNvPr id="2" name="Picture 1"/>
          <p:cNvPicPr>
            <a:picLocks noChangeAspect="1"/>
          </p:cNvPicPr>
          <p:nvPr/>
        </p:nvPicPr>
        <p:blipFill>
          <a:blip r:embed="rId11"/>
          <a:stretch>
            <a:fillRect/>
          </a:stretch>
        </p:blipFill>
        <p:spPr>
          <a:xfrm>
            <a:off x="3334272" y="2151777"/>
            <a:ext cx="5523455" cy="2554445"/>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969</Words>
  <Application>Microsoft Office PowerPoint</Application>
  <PresentationFormat>Widescreen</PresentationFormat>
  <Paragraphs>125</Paragraphs>
  <Slides>29</Slides>
  <Notes>6</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29</vt:i4>
      </vt:variant>
    </vt:vector>
  </HeadingPairs>
  <TitlesOfParts>
    <vt:vector size="43" baseType="lpstr">
      <vt:lpstr>Microsoft YaHei</vt:lpstr>
      <vt:lpstr>宋体</vt:lpstr>
      <vt:lpstr>宋体</vt:lpstr>
      <vt:lpstr>Arial</vt:lpstr>
      <vt:lpstr>Arial Rounded MT Bold</vt:lpstr>
      <vt:lpstr>Calibri</vt:lpstr>
      <vt:lpstr>Calibri Light</vt:lpstr>
      <vt:lpstr>Cambria</vt:lpstr>
      <vt:lpstr>Cutewritten</vt:lpstr>
      <vt:lpstr>Times New Roman</vt:lpstr>
      <vt:lpstr>UTM Gradoo</vt:lpstr>
      <vt:lpstr>字魂50号-白鸽天行体</vt:lpstr>
      <vt:lpstr>自定义设计方案</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User</cp:lastModifiedBy>
  <cp:revision>35</cp:revision>
  <dcterms:created xsi:type="dcterms:W3CDTF">2023-11-30T08:45:00Z</dcterms:created>
  <dcterms:modified xsi:type="dcterms:W3CDTF">2024-02-14T08:30:08Z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BF1406D90F8B4FA98896DAB81C26D384</vt:lpwstr>
  </property>
  <property fmtid="{D5CDD505-2E9C-101B-9397-08002B2CF9AE}" pid="3" name="KSOProductBuildVer">
    <vt:lpwstr>1033-11.2.0.11225</vt:lpwstr>
  </property>
</Properties>
</file>