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737" r:id="rId3"/>
    <p:sldMasterId id="2147483762" r:id="rId4"/>
    <p:sldMasterId id="2147483767" r:id="rId5"/>
    <p:sldMasterId id="2147483779" r:id="rId6"/>
  </p:sldMasterIdLst>
  <p:notesMasterIdLst>
    <p:notesMasterId r:id="rId31"/>
  </p:notesMasterIdLst>
  <p:sldIdLst>
    <p:sldId id="2007577204" r:id="rId7"/>
    <p:sldId id="359" r:id="rId8"/>
    <p:sldId id="2007577198" r:id="rId9"/>
    <p:sldId id="2007577199" r:id="rId10"/>
    <p:sldId id="2007577200" r:id="rId11"/>
    <p:sldId id="2007577201" r:id="rId12"/>
    <p:sldId id="2007577202" r:id="rId13"/>
    <p:sldId id="2007577203" r:id="rId14"/>
    <p:sldId id="357" r:id="rId15"/>
    <p:sldId id="360" r:id="rId16"/>
    <p:sldId id="354" r:id="rId17"/>
    <p:sldId id="275" r:id="rId18"/>
    <p:sldId id="2007577207" r:id="rId19"/>
    <p:sldId id="2007577197" r:id="rId20"/>
    <p:sldId id="2007577208" r:id="rId21"/>
    <p:sldId id="2007577196" r:id="rId22"/>
    <p:sldId id="2007577175" r:id="rId23"/>
    <p:sldId id="2007577176" r:id="rId24"/>
    <p:sldId id="2007577186" r:id="rId25"/>
    <p:sldId id="408" r:id="rId26"/>
    <p:sldId id="2007577188" r:id="rId27"/>
    <p:sldId id="361" r:id="rId28"/>
    <p:sldId id="2007577206" r:id="rId29"/>
    <p:sldId id="36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480F-313E-4EBA-9E68-46ADE92E07E3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AFC64-59C3-41F0-8A35-D6D8569A6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6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E2CA6-1AC8-44C5-89F9-C4B5571C2D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76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E2CA6-1AC8-44C5-89F9-C4B5571C2D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03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E2CA6-1AC8-44C5-89F9-C4B5571C2D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353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E2CA6-1AC8-44C5-89F9-C4B5571C2D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44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63FA1-73DB-484D-A0D1-FB8E7784C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B5F4EE-5EC0-4126-BFC7-A32178B4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06AFC-7F2C-4AF3-B435-12A340B7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E1BD0-523F-4C68-A9C2-0BCB142C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44763-B555-4FAF-9636-24B8D214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380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63FA1-73DB-484D-A0D1-FB8E7784C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B5F4EE-5EC0-4126-BFC7-A32178B4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06AFC-7F2C-4AF3-B435-12A340B7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E1BD0-523F-4C68-A9C2-0BCB142C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44763-B555-4FAF-9636-24B8D214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96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63FA1-73DB-484D-A0D1-FB8E7784C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B5F4EE-5EC0-4126-BFC7-A32178B4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06AFC-7F2C-4AF3-B435-12A340B7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E1BD0-523F-4C68-A9C2-0BCB142C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44763-B555-4FAF-9636-24B8D214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36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63FA1-73DB-484D-A0D1-FB8E7784C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B5F4EE-5EC0-4126-BFC7-A32178B4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06AFC-7F2C-4AF3-B435-12A340B7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E1BD0-523F-4C68-A9C2-0BCB142C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44763-B555-4FAF-9636-24B8D214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98311-5603-4FB9-B0FC-83D09C5A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AF96BF-90F9-4EF0-9C0C-A0F5F9B28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D21AAD-DFEF-4684-B04A-678AC96D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34CDC9-BC7C-4AB3-B148-808EE7F9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6FAF1D-76C2-4865-A314-E3CE2BAF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DA4D0A1-4DCE-B787-6891-33690B414DA2}"/>
              </a:ext>
            </a:extLst>
          </p:cNvPr>
          <p:cNvSpPr txBox="1">
            <a:spLocks/>
          </p:cNvSpPr>
          <p:nvPr userDrawn="1"/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867C356-D307-D788-06F2-88B6AEC365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A99C12B-3215-58BC-3CAF-F203A43216FB}"/>
              </a:ext>
            </a:extLst>
          </p:cNvPr>
          <p:cNvSpPr txBox="1">
            <a:spLocks/>
          </p:cNvSpPr>
          <p:nvPr userDrawn="1"/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718E56A-5E18-C478-A1D3-CD63B466EC00}"/>
              </a:ext>
            </a:extLst>
          </p:cNvPr>
          <p:cNvSpPr txBox="1">
            <a:spLocks/>
          </p:cNvSpPr>
          <p:nvPr userDrawn="1"/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46622691-7F53-D942-F420-4D6E999D9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: Rounded Corners 1">
            <a:extLst>
              <a:ext uri="{FF2B5EF4-FFF2-40B4-BE49-F238E27FC236}">
                <a16:creationId xmlns:a16="http://schemas.microsoft.com/office/drawing/2014/main" id="{1EA58A6A-6158-FE49-696D-153EAF022B53}"/>
              </a:ext>
            </a:extLst>
          </p:cNvPr>
          <p:cNvSpPr/>
          <p:nvPr userDrawn="1"/>
        </p:nvSpPr>
        <p:spPr>
          <a:xfrm>
            <a:off x="181864" y="228599"/>
            <a:ext cx="11828272" cy="6436151"/>
          </a:xfrm>
          <a:custGeom>
            <a:avLst/>
            <a:gdLst>
              <a:gd name="connsiteX0" fmla="*/ 0 w 11192256"/>
              <a:gd name="connsiteY0" fmla="*/ 976904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76904 w 11192256"/>
              <a:gd name="connsiteY6" fmla="*/ 5861304 h 5861304"/>
              <a:gd name="connsiteX7" fmla="*/ 0 w 11192256"/>
              <a:gd name="connsiteY7" fmla="*/ 4884400 h 5861304"/>
              <a:gd name="connsiteX8" fmla="*/ 0 w 11192256"/>
              <a:gd name="connsiteY8" fmla="*/ 976904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76904 w 11192256"/>
              <a:gd name="connsiteY6" fmla="*/ 5861304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95192 w 11192256"/>
              <a:gd name="connsiteY6" fmla="*/ 5806440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95192 w 11192256"/>
              <a:gd name="connsiteY6" fmla="*/ 5779008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0 w 10945368"/>
              <a:gd name="connsiteY0" fmla="*/ 1214648 h 5861304"/>
              <a:gd name="connsiteX1" fmla="*/ 730016 w 10945368"/>
              <a:gd name="connsiteY1" fmla="*/ 0 h 5861304"/>
              <a:gd name="connsiteX2" fmla="*/ 9968464 w 10945368"/>
              <a:gd name="connsiteY2" fmla="*/ 0 h 5861304"/>
              <a:gd name="connsiteX3" fmla="*/ 10945368 w 10945368"/>
              <a:gd name="connsiteY3" fmla="*/ 976904 h 5861304"/>
              <a:gd name="connsiteX4" fmla="*/ 10945368 w 10945368"/>
              <a:gd name="connsiteY4" fmla="*/ 4884400 h 5861304"/>
              <a:gd name="connsiteX5" fmla="*/ 9968464 w 10945368"/>
              <a:gd name="connsiteY5" fmla="*/ 5861304 h 5861304"/>
              <a:gd name="connsiteX6" fmla="*/ 748304 w 10945368"/>
              <a:gd name="connsiteY6" fmla="*/ 5779008 h 5861304"/>
              <a:gd name="connsiteX7" fmla="*/ 9144 w 10945368"/>
              <a:gd name="connsiteY7" fmla="*/ 5058136 h 5861304"/>
              <a:gd name="connsiteX8" fmla="*/ 0 w 10945368"/>
              <a:gd name="connsiteY8" fmla="*/ 1214648 h 5861304"/>
              <a:gd name="connsiteX0" fmla="*/ 0 w 11274552"/>
              <a:gd name="connsiteY0" fmla="*/ 1114064 h 5861304"/>
              <a:gd name="connsiteX1" fmla="*/ 1059200 w 11274552"/>
              <a:gd name="connsiteY1" fmla="*/ 0 h 5861304"/>
              <a:gd name="connsiteX2" fmla="*/ 10297648 w 11274552"/>
              <a:gd name="connsiteY2" fmla="*/ 0 h 5861304"/>
              <a:gd name="connsiteX3" fmla="*/ 11274552 w 11274552"/>
              <a:gd name="connsiteY3" fmla="*/ 976904 h 5861304"/>
              <a:gd name="connsiteX4" fmla="*/ 11274552 w 11274552"/>
              <a:gd name="connsiteY4" fmla="*/ 4884400 h 5861304"/>
              <a:gd name="connsiteX5" fmla="*/ 10297648 w 11274552"/>
              <a:gd name="connsiteY5" fmla="*/ 5861304 h 5861304"/>
              <a:gd name="connsiteX6" fmla="*/ 1077488 w 11274552"/>
              <a:gd name="connsiteY6" fmla="*/ 5779008 h 5861304"/>
              <a:gd name="connsiteX7" fmla="*/ 338328 w 11274552"/>
              <a:gd name="connsiteY7" fmla="*/ 5058136 h 5861304"/>
              <a:gd name="connsiteX8" fmla="*/ 0 w 11274552"/>
              <a:gd name="connsiteY8" fmla="*/ 1114064 h 5861304"/>
              <a:gd name="connsiteX0" fmla="*/ 0 w 11558016"/>
              <a:gd name="connsiteY0" fmla="*/ 1114064 h 5861304"/>
              <a:gd name="connsiteX1" fmla="*/ 1059200 w 11558016"/>
              <a:gd name="connsiteY1" fmla="*/ 0 h 5861304"/>
              <a:gd name="connsiteX2" fmla="*/ 10297648 w 11558016"/>
              <a:gd name="connsiteY2" fmla="*/ 0 h 5861304"/>
              <a:gd name="connsiteX3" fmla="*/ 11558016 w 11558016"/>
              <a:gd name="connsiteY3" fmla="*/ 1232936 h 5861304"/>
              <a:gd name="connsiteX4" fmla="*/ 11274552 w 11558016"/>
              <a:gd name="connsiteY4" fmla="*/ 4884400 h 5861304"/>
              <a:gd name="connsiteX5" fmla="*/ 10297648 w 11558016"/>
              <a:gd name="connsiteY5" fmla="*/ 5861304 h 5861304"/>
              <a:gd name="connsiteX6" fmla="*/ 1077488 w 11558016"/>
              <a:gd name="connsiteY6" fmla="*/ 5779008 h 5861304"/>
              <a:gd name="connsiteX7" fmla="*/ 338328 w 11558016"/>
              <a:gd name="connsiteY7" fmla="*/ 5058136 h 5861304"/>
              <a:gd name="connsiteX8" fmla="*/ 0 w 11558016"/>
              <a:gd name="connsiteY8" fmla="*/ 1114064 h 5861304"/>
              <a:gd name="connsiteX0" fmla="*/ 0 w 11558016"/>
              <a:gd name="connsiteY0" fmla="*/ 1114064 h 6144768"/>
              <a:gd name="connsiteX1" fmla="*/ 1059200 w 11558016"/>
              <a:gd name="connsiteY1" fmla="*/ 0 h 6144768"/>
              <a:gd name="connsiteX2" fmla="*/ 10297648 w 11558016"/>
              <a:gd name="connsiteY2" fmla="*/ 0 h 6144768"/>
              <a:gd name="connsiteX3" fmla="*/ 11558016 w 11558016"/>
              <a:gd name="connsiteY3" fmla="*/ 1232936 h 6144768"/>
              <a:gd name="connsiteX4" fmla="*/ 11274552 w 11558016"/>
              <a:gd name="connsiteY4" fmla="*/ 4884400 h 6144768"/>
              <a:gd name="connsiteX5" fmla="*/ 10270216 w 11558016"/>
              <a:gd name="connsiteY5" fmla="*/ 6144768 h 6144768"/>
              <a:gd name="connsiteX6" fmla="*/ 1077488 w 11558016"/>
              <a:gd name="connsiteY6" fmla="*/ 5779008 h 6144768"/>
              <a:gd name="connsiteX7" fmla="*/ 338328 w 11558016"/>
              <a:gd name="connsiteY7" fmla="*/ 5058136 h 6144768"/>
              <a:gd name="connsiteX8" fmla="*/ 0 w 11558016"/>
              <a:gd name="connsiteY8" fmla="*/ 1114064 h 614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58016" h="6144768">
                <a:moveTo>
                  <a:pt x="0" y="1114064"/>
                </a:moveTo>
                <a:cubicBezTo>
                  <a:pt x="0" y="574535"/>
                  <a:pt x="519671" y="0"/>
                  <a:pt x="1059200" y="0"/>
                </a:cubicBezTo>
                <a:lnTo>
                  <a:pt x="10297648" y="0"/>
                </a:lnTo>
                <a:cubicBezTo>
                  <a:pt x="10837177" y="0"/>
                  <a:pt x="11558016" y="693407"/>
                  <a:pt x="11558016" y="1232936"/>
                </a:cubicBezTo>
                <a:lnTo>
                  <a:pt x="11274552" y="4884400"/>
                </a:lnTo>
                <a:cubicBezTo>
                  <a:pt x="11274552" y="5423929"/>
                  <a:pt x="10809745" y="6144768"/>
                  <a:pt x="10270216" y="6144768"/>
                </a:cubicBezTo>
                <a:lnTo>
                  <a:pt x="1077488" y="5779008"/>
                </a:lnTo>
                <a:cubicBezTo>
                  <a:pt x="537959" y="5779008"/>
                  <a:pt x="338328" y="5597665"/>
                  <a:pt x="338328" y="5058136"/>
                </a:cubicBezTo>
                <a:cubicBezTo>
                  <a:pt x="338328" y="3755637"/>
                  <a:pt x="0" y="2416563"/>
                  <a:pt x="0" y="111406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0A793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vi-VN" sz="12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01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11953A-7BFA-4791-90FD-131A731F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4698D9-531A-4E8D-B252-C10FDCE7D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E1B12A-B843-4C16-90FC-3FB2A078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03552C-99C1-48EB-9275-5FD91A225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208FEE-5664-4050-AD54-190AD833F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127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3B2BDA-1759-4CA3-B072-816119C6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E9BAF8-532E-4EF3-B283-E89BF0672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3A79BD5-F5DF-49E3-BB1A-CD7BAC4A6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678918A-29A9-4B8E-A7E5-01453BC8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55A99E-62A1-4228-8E34-F6424CA8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DDF071-A280-416C-B169-B33EED05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46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F19747-25A1-43B6-B6D2-20AE22B4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1E3766-1C64-463B-83E7-BACCFBC14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8837DF-ADEF-4E88-AAA2-9956DA70D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277E25-E5BD-4CBF-B65E-D0499747F7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FF8EF4-C8A2-41A0-A02B-6F5F0F4E48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79B134C-9982-40BF-A88B-2DD73CE8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7CF33B1-1657-4EB4-A25A-D79122D8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0719ACB-AA1F-47FD-8463-12CDE513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773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85B858-9496-4556-BE0F-793459979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EE0F357-0AC6-4C7E-A7AE-A2022592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FD4E9F-FF8A-4744-884E-F53BB1C4D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F20C27-960F-4FC9-84FE-C4C740B0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435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1AD458D-AE1F-4FBF-8484-C28733492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CD939B-2FDD-479E-BB9A-8A1DF6A80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5BE047-6A05-4AD2-96B6-195CB9C1D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26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2433D9-F609-4DBA-8C80-0DD17055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212B6E-2880-4946-BCFA-A294C341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CA5C6B8-F646-4C5A-B8D5-A5EB57ED9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933C14-375A-4FD5-8F2F-1F29C1C3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9DDF19-3307-4887-B604-BC35B6BF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18F9CF-08B8-414A-BD30-784EE8BD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905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39DCDA-5ED3-48EA-9A6C-A168116C3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CC8A77C-854A-405A-BAB7-C71AE538C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594DB7-9D21-4257-A28B-9C1179ACD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A2813D-AD41-4765-91F8-04C5277BB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992C7F-AB8D-46D0-B739-4A2EF2AE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D853F50-438A-4B05-9BBD-EB23BFB7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394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A6BDEA-A9D8-4316-A8D8-0B36FCA4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5779B07-E857-4452-A927-1A4D93A4A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11CB7-FB6E-40A0-9487-22971A7B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E0652F-AE82-4AD8-91D4-FA3C19DC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9F17DE-E4F5-4E3E-AD11-3A7EEBED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789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6491FC8-5A1B-4568-A0FD-3F1E9DF9E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8B40058-4C77-4A97-AC47-1A5457A4E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13F0D0-5694-4E84-8FAF-D7ED06355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01223E-57C0-4807-886C-0C4A15CD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8B3A57-5D67-4270-9949-B652FD57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967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855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07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0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30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50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10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1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3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07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58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62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855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513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2743E52-4CFC-F2F9-3822-3A64B1D40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98A8DBA1-50E8-5702-98AC-9AEFA2301544}"/>
              </a:ext>
            </a:extLst>
          </p:cNvPr>
          <p:cNvSpPr/>
          <p:nvPr userDrawn="1"/>
        </p:nvSpPr>
        <p:spPr>
          <a:xfrm>
            <a:off x="298174" y="188843"/>
            <a:ext cx="11459438" cy="6328100"/>
          </a:xfrm>
          <a:prstGeom prst="roundRect">
            <a:avLst>
              <a:gd name="adj" fmla="val 597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E3F71D-A336-EA03-3B80-0E0F37D26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4" t="46180" r="50850" b="27528"/>
          <a:stretch/>
        </p:blipFill>
        <p:spPr>
          <a:xfrm>
            <a:off x="685651" y="543918"/>
            <a:ext cx="685800" cy="67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71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88E91-BC42-BE3D-B9EE-1BE32BD96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2160-4E6F-352A-242F-24607FD28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2D8DF-A1AE-4143-2EE8-775CAEF1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A890B-6D84-BA3E-347F-21F479CC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A3A42-F396-1AF7-78C8-9DA5CE83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730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D582E-E491-1B39-07BE-D46A37839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6D9BB-7EBA-3E1E-623D-70A81EFF9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255E8-7AA2-F31D-741A-7213FD77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2DD79-0E19-DD94-43BE-DFCD7876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AE64C-91DF-AE35-09FC-79177D68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17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60AD-596C-796E-2EC3-632236E75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97443-E07F-2ABC-105A-5B0ECEBD1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9D5D7-0F28-5931-29AC-AFAABDAA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56819-7463-7F55-1F16-3BCE7B78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15D3C-C82D-6AC7-290D-F08FFD2F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301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A1CB-9072-12E1-F5BB-935FEAFCF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6BC17-4C8F-5FA6-5393-A6B422A75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90D4D-2D33-5AF1-509E-2100F957D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FE1C4-EB73-9DDC-4F17-2544DA72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311FD-0C27-9148-F4E8-14A59EB6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44215-8BF8-ECF5-66B0-16BE63F9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357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1ACE-1A2D-5A79-6016-47E673B4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F3B7F-6290-D763-4141-6F249346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485D3-07D7-303B-0532-A63985449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2E909-BC7D-B7D2-8F7D-6D1E1A064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34D32-7157-20FD-CB4B-EA21AC34B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6B910C-8C8C-92FA-C892-26EB59F2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ECFCEA-1AF9-31FE-7A5C-1BC3A377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932EC-9B28-B0CE-3935-B401B8EDB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31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D075-A0EA-6AD5-E5F8-E3F3089B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2AF9D-3768-71CC-26F1-83AB735F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E663D-FDED-FD44-CB55-99E7E5564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A7A70-AE35-197C-AA06-D8A8C260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16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63F9F0-EAB6-F392-EE8C-58AFFB60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784F70-07AF-578A-F491-8A5CEC78B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F7258-2ADD-4E4E-0DD2-B1018316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19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F741-BB28-2650-68C8-6B0B05BD7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2174D-57C1-C126-B618-544C11B6D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396C8-F0CC-8416-B019-4527D25AC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1AF30-EE2F-05A5-FC23-DD423D0EBE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6934C-FDFF-C942-6BCB-78810BD5F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367A9-5365-BFE8-B209-A2E13EC26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44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71A7-0CD0-A6B0-4B3F-5C31D226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B6DEBE-3920-B3BC-336D-30841ADB78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5265E-8251-654B-2735-584A893BF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F422F-CE6B-447D-D04F-7EB3CF6F1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505BA-8AF3-D799-ED74-937D8B89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1516D-903B-3801-9353-705F3B40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88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D5D0-F0A2-9E92-E9C9-1111B5DF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11C86-D657-A14E-AFEB-31CA883043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51344-4779-3987-23BC-9FA712AC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17BF6-1AD3-8D04-6E70-6988BB674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767B0-172F-0714-EFBC-C3324B84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690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DB8E71-0AE1-C56C-2629-0E4AC9E69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CE18B-7984-1746-0349-1A6E094F5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E94D-1127-F8DA-D6C8-AF8BD616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2A21F2-58AE-4C2E-AE39-839A520A4F2E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01CAE-75D1-3569-CDCB-69A4EC267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774EB-9100-10F6-F1ED-5D4EC904C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E8FDCD5-1799-4D82-8BD5-B7B3B07D1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668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1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6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0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3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5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3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5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7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21DB8F3-ECEA-4326-85A2-EF00CC8D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D18CC4-F31D-46DD-9C7F-8E2BB49C6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B95725-B2BD-44E3-BB12-F69DB593D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24438-9F65-4C93-B31D-E8AC5036F4F7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26DCCE-EB9B-47C9-B6A6-6763C3748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9788D3-7090-4F15-9C62-163DCA648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CFF3F-410B-4206-A5D5-9C7ED54623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69DE2C58-6648-65C0-6CFB-E9B581A557B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652" y="133648"/>
            <a:ext cx="1549378" cy="15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0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950ABE-F49F-FABD-1AAA-2DE3BE567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630E0-3C57-0644-8F27-6DDA8DE46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EDFC6-4E08-F1E7-2E1A-ACFB4E149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59565-6AC7-7CAE-34C5-7EA6E44D2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657F-BBEC-C0AC-2F6B-ECAC90E2E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3AF02D2D-5C3D-165F-DCC0-25CC9BB717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D661702D-B0E7-E83F-15E2-E0DBE827F6C4}"/>
              </a:ext>
            </a:extLst>
          </p:cNvPr>
          <p:cNvSpPr/>
          <p:nvPr userDrawn="1"/>
        </p:nvSpPr>
        <p:spPr>
          <a:xfrm>
            <a:off x="181864" y="228599"/>
            <a:ext cx="11828272" cy="6436151"/>
          </a:xfrm>
          <a:custGeom>
            <a:avLst/>
            <a:gdLst>
              <a:gd name="connsiteX0" fmla="*/ 0 w 11192256"/>
              <a:gd name="connsiteY0" fmla="*/ 976904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76904 w 11192256"/>
              <a:gd name="connsiteY6" fmla="*/ 5861304 h 5861304"/>
              <a:gd name="connsiteX7" fmla="*/ 0 w 11192256"/>
              <a:gd name="connsiteY7" fmla="*/ 4884400 h 5861304"/>
              <a:gd name="connsiteX8" fmla="*/ 0 w 11192256"/>
              <a:gd name="connsiteY8" fmla="*/ 976904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76904 w 11192256"/>
              <a:gd name="connsiteY6" fmla="*/ 5861304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95192 w 11192256"/>
              <a:gd name="connsiteY6" fmla="*/ 5806440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246888 w 11192256"/>
              <a:gd name="connsiteY0" fmla="*/ 1214648 h 5861304"/>
              <a:gd name="connsiteX1" fmla="*/ 976904 w 11192256"/>
              <a:gd name="connsiteY1" fmla="*/ 0 h 5861304"/>
              <a:gd name="connsiteX2" fmla="*/ 10215352 w 11192256"/>
              <a:gd name="connsiteY2" fmla="*/ 0 h 5861304"/>
              <a:gd name="connsiteX3" fmla="*/ 11192256 w 11192256"/>
              <a:gd name="connsiteY3" fmla="*/ 976904 h 5861304"/>
              <a:gd name="connsiteX4" fmla="*/ 11192256 w 11192256"/>
              <a:gd name="connsiteY4" fmla="*/ 4884400 h 5861304"/>
              <a:gd name="connsiteX5" fmla="*/ 10215352 w 11192256"/>
              <a:gd name="connsiteY5" fmla="*/ 5861304 h 5861304"/>
              <a:gd name="connsiteX6" fmla="*/ 995192 w 11192256"/>
              <a:gd name="connsiteY6" fmla="*/ 5779008 h 5861304"/>
              <a:gd name="connsiteX7" fmla="*/ 0 w 11192256"/>
              <a:gd name="connsiteY7" fmla="*/ 4884400 h 5861304"/>
              <a:gd name="connsiteX8" fmla="*/ 246888 w 11192256"/>
              <a:gd name="connsiteY8" fmla="*/ 1214648 h 5861304"/>
              <a:gd name="connsiteX0" fmla="*/ 0 w 10945368"/>
              <a:gd name="connsiteY0" fmla="*/ 1214648 h 5861304"/>
              <a:gd name="connsiteX1" fmla="*/ 730016 w 10945368"/>
              <a:gd name="connsiteY1" fmla="*/ 0 h 5861304"/>
              <a:gd name="connsiteX2" fmla="*/ 9968464 w 10945368"/>
              <a:gd name="connsiteY2" fmla="*/ 0 h 5861304"/>
              <a:gd name="connsiteX3" fmla="*/ 10945368 w 10945368"/>
              <a:gd name="connsiteY3" fmla="*/ 976904 h 5861304"/>
              <a:gd name="connsiteX4" fmla="*/ 10945368 w 10945368"/>
              <a:gd name="connsiteY4" fmla="*/ 4884400 h 5861304"/>
              <a:gd name="connsiteX5" fmla="*/ 9968464 w 10945368"/>
              <a:gd name="connsiteY5" fmla="*/ 5861304 h 5861304"/>
              <a:gd name="connsiteX6" fmla="*/ 748304 w 10945368"/>
              <a:gd name="connsiteY6" fmla="*/ 5779008 h 5861304"/>
              <a:gd name="connsiteX7" fmla="*/ 9144 w 10945368"/>
              <a:gd name="connsiteY7" fmla="*/ 5058136 h 5861304"/>
              <a:gd name="connsiteX8" fmla="*/ 0 w 10945368"/>
              <a:gd name="connsiteY8" fmla="*/ 1214648 h 5861304"/>
              <a:gd name="connsiteX0" fmla="*/ 0 w 11274552"/>
              <a:gd name="connsiteY0" fmla="*/ 1114064 h 5861304"/>
              <a:gd name="connsiteX1" fmla="*/ 1059200 w 11274552"/>
              <a:gd name="connsiteY1" fmla="*/ 0 h 5861304"/>
              <a:gd name="connsiteX2" fmla="*/ 10297648 w 11274552"/>
              <a:gd name="connsiteY2" fmla="*/ 0 h 5861304"/>
              <a:gd name="connsiteX3" fmla="*/ 11274552 w 11274552"/>
              <a:gd name="connsiteY3" fmla="*/ 976904 h 5861304"/>
              <a:gd name="connsiteX4" fmla="*/ 11274552 w 11274552"/>
              <a:gd name="connsiteY4" fmla="*/ 4884400 h 5861304"/>
              <a:gd name="connsiteX5" fmla="*/ 10297648 w 11274552"/>
              <a:gd name="connsiteY5" fmla="*/ 5861304 h 5861304"/>
              <a:gd name="connsiteX6" fmla="*/ 1077488 w 11274552"/>
              <a:gd name="connsiteY6" fmla="*/ 5779008 h 5861304"/>
              <a:gd name="connsiteX7" fmla="*/ 338328 w 11274552"/>
              <a:gd name="connsiteY7" fmla="*/ 5058136 h 5861304"/>
              <a:gd name="connsiteX8" fmla="*/ 0 w 11274552"/>
              <a:gd name="connsiteY8" fmla="*/ 1114064 h 5861304"/>
              <a:gd name="connsiteX0" fmla="*/ 0 w 11558016"/>
              <a:gd name="connsiteY0" fmla="*/ 1114064 h 5861304"/>
              <a:gd name="connsiteX1" fmla="*/ 1059200 w 11558016"/>
              <a:gd name="connsiteY1" fmla="*/ 0 h 5861304"/>
              <a:gd name="connsiteX2" fmla="*/ 10297648 w 11558016"/>
              <a:gd name="connsiteY2" fmla="*/ 0 h 5861304"/>
              <a:gd name="connsiteX3" fmla="*/ 11558016 w 11558016"/>
              <a:gd name="connsiteY3" fmla="*/ 1232936 h 5861304"/>
              <a:gd name="connsiteX4" fmla="*/ 11274552 w 11558016"/>
              <a:gd name="connsiteY4" fmla="*/ 4884400 h 5861304"/>
              <a:gd name="connsiteX5" fmla="*/ 10297648 w 11558016"/>
              <a:gd name="connsiteY5" fmla="*/ 5861304 h 5861304"/>
              <a:gd name="connsiteX6" fmla="*/ 1077488 w 11558016"/>
              <a:gd name="connsiteY6" fmla="*/ 5779008 h 5861304"/>
              <a:gd name="connsiteX7" fmla="*/ 338328 w 11558016"/>
              <a:gd name="connsiteY7" fmla="*/ 5058136 h 5861304"/>
              <a:gd name="connsiteX8" fmla="*/ 0 w 11558016"/>
              <a:gd name="connsiteY8" fmla="*/ 1114064 h 5861304"/>
              <a:gd name="connsiteX0" fmla="*/ 0 w 11558016"/>
              <a:gd name="connsiteY0" fmla="*/ 1114064 h 6144768"/>
              <a:gd name="connsiteX1" fmla="*/ 1059200 w 11558016"/>
              <a:gd name="connsiteY1" fmla="*/ 0 h 6144768"/>
              <a:gd name="connsiteX2" fmla="*/ 10297648 w 11558016"/>
              <a:gd name="connsiteY2" fmla="*/ 0 h 6144768"/>
              <a:gd name="connsiteX3" fmla="*/ 11558016 w 11558016"/>
              <a:gd name="connsiteY3" fmla="*/ 1232936 h 6144768"/>
              <a:gd name="connsiteX4" fmla="*/ 11274552 w 11558016"/>
              <a:gd name="connsiteY4" fmla="*/ 4884400 h 6144768"/>
              <a:gd name="connsiteX5" fmla="*/ 10270216 w 11558016"/>
              <a:gd name="connsiteY5" fmla="*/ 6144768 h 6144768"/>
              <a:gd name="connsiteX6" fmla="*/ 1077488 w 11558016"/>
              <a:gd name="connsiteY6" fmla="*/ 5779008 h 6144768"/>
              <a:gd name="connsiteX7" fmla="*/ 338328 w 11558016"/>
              <a:gd name="connsiteY7" fmla="*/ 5058136 h 6144768"/>
              <a:gd name="connsiteX8" fmla="*/ 0 w 11558016"/>
              <a:gd name="connsiteY8" fmla="*/ 1114064 h 614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58016" h="6144768">
                <a:moveTo>
                  <a:pt x="0" y="1114064"/>
                </a:moveTo>
                <a:cubicBezTo>
                  <a:pt x="0" y="574535"/>
                  <a:pt x="519671" y="0"/>
                  <a:pt x="1059200" y="0"/>
                </a:cubicBezTo>
                <a:lnTo>
                  <a:pt x="10297648" y="0"/>
                </a:lnTo>
                <a:cubicBezTo>
                  <a:pt x="10837177" y="0"/>
                  <a:pt x="11558016" y="693407"/>
                  <a:pt x="11558016" y="1232936"/>
                </a:cubicBezTo>
                <a:lnTo>
                  <a:pt x="11274552" y="4884400"/>
                </a:lnTo>
                <a:cubicBezTo>
                  <a:pt x="11274552" y="5423929"/>
                  <a:pt x="10809745" y="6144768"/>
                  <a:pt x="10270216" y="6144768"/>
                </a:cubicBezTo>
                <a:lnTo>
                  <a:pt x="1077488" y="5779008"/>
                </a:lnTo>
                <a:cubicBezTo>
                  <a:pt x="537959" y="5779008"/>
                  <a:pt x="338328" y="5597665"/>
                  <a:pt x="338328" y="5058136"/>
                </a:cubicBezTo>
                <a:cubicBezTo>
                  <a:pt x="338328" y="3755637"/>
                  <a:pt x="0" y="2416563"/>
                  <a:pt x="0" y="111406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0A793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vi-VN" sz="12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96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0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94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76B91-CFA0-2E7A-63E6-72210FC124F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8009" y="114863"/>
            <a:ext cx="1687432" cy="168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9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gif"/><Relationship Id="rId5" Type="http://schemas.openxmlformats.org/officeDocument/2006/relationships/image" Target="../media/image16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1.wav"/><Relationship Id="rId7" Type="http://schemas.openxmlformats.org/officeDocument/2006/relationships/image" Target="../media/image2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6" Type="http://schemas.openxmlformats.org/officeDocument/2006/relationships/slide" Target="slide5.xml"/><Relationship Id="rId5" Type="http://schemas.openxmlformats.org/officeDocument/2006/relationships/image" Target="../media/image16.png"/><Relationship Id="rId4" Type="http://schemas.openxmlformats.org/officeDocument/2006/relationships/image" Target="../media/image9.jpe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3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49.jp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4.xml"/><Relationship Id="rId6" Type="http://schemas.openxmlformats.org/officeDocument/2006/relationships/image" Target="../media/image5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2675" y="200297"/>
            <a:ext cx="8891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7668" y="2595155"/>
            <a:ext cx="7768046" cy="2862322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60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 ĐẾN VỚI TIẾT TIẾNG VIỆT</a:t>
            </a:r>
          </a:p>
        </p:txBody>
      </p:sp>
    </p:spTree>
    <p:extLst>
      <p:ext uri="{BB962C8B-B14F-4D97-AF65-F5344CB8AC3E}">
        <p14:creationId xmlns:p14="http://schemas.microsoft.com/office/powerpoint/2010/main" val="1918416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0D99A4-F096-6F59-0912-A1215EF74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361" y="2107955"/>
            <a:ext cx="10120237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0950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:a16="http://schemas.microsoft.com/office/drawing/2014/main" id="{31D959BC-F1D2-45FE-8A02-4EB8AB979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CA23FD-7812-4A6F-A1D9-C8D796DA68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473" r="25393"/>
          <a:stretch/>
        </p:blipFill>
        <p:spPr>
          <a:xfrm>
            <a:off x="5656055" y="0"/>
            <a:ext cx="6535946" cy="3400425"/>
          </a:xfrm>
          <a:prstGeom prst="rect">
            <a:avLst/>
          </a:prstGeom>
        </p:spPr>
      </p:pic>
      <p:pic>
        <p:nvPicPr>
          <p:cNvPr id="1026" name="Picture 2" descr="Download Nobi Child Nobita Cartoon Doraemon PNG Download Free HQ PNG Image  | FreePNGImg">
            <a:extLst>
              <a:ext uri="{FF2B5EF4-FFF2-40B4-BE49-F238E27FC236}">
                <a16:creationId xmlns:a16="http://schemas.microsoft.com/office/drawing/2014/main" id="{3D0F50FD-8CD3-4F6F-A18D-771F3B968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055" y="1499980"/>
            <a:ext cx="9696665" cy="51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0+ hình ảnh doremon yasuo - hinhanhsieudep.net">
            <a:extLst>
              <a:ext uri="{FF2B5EF4-FFF2-40B4-BE49-F238E27FC236}">
                <a16:creationId xmlns:a16="http://schemas.microsoft.com/office/drawing/2014/main" id="{774CE22B-387C-4B5E-BF1F-31EEC31C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200" y="214388"/>
            <a:ext cx="5817655" cy="120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oraemon - Original Theme Song">
            <a:hlinkClick r:id="" action="ppaction://media"/>
            <a:extLst>
              <a:ext uri="{FF2B5EF4-FFF2-40B4-BE49-F238E27FC236}">
                <a16:creationId xmlns:a16="http://schemas.microsoft.com/office/drawing/2014/main" id="{F9E967C0-7227-3975-F1F3-E9C898FAE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5968" y="438150"/>
            <a:ext cx="685800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9858B3-B72E-65EA-DB4B-C34229B16D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3756" y="1421096"/>
            <a:ext cx="4968671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8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1CAA13-82D5-40C0-A80A-3A46B39B8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700" y="278130"/>
            <a:ext cx="6915150" cy="5532120"/>
          </a:xfrm>
          <a:prstGeom prst="rect">
            <a:avLst/>
          </a:prstGeom>
        </p:spPr>
      </p:pic>
      <p:sp>
        <p:nvSpPr>
          <p:cNvPr id="8" name="good luck">
            <a:extLst>
              <a:ext uri="{FF2B5EF4-FFF2-40B4-BE49-F238E27FC236}">
                <a16:creationId xmlns:a16="http://schemas.microsoft.com/office/drawing/2014/main" id="{CEC6F0AD-43EF-4544-A4B2-893639746417}"/>
              </a:ext>
            </a:extLst>
          </p:cNvPr>
          <p:cNvSpPr/>
          <p:nvPr/>
        </p:nvSpPr>
        <p:spPr>
          <a:xfrm flipH="1">
            <a:off x="217045" y="376518"/>
            <a:ext cx="6248400" cy="5077926"/>
          </a:xfrm>
          <a:prstGeom prst="wedgeEllipseCallout">
            <a:avLst>
              <a:gd name="adj1" fmla="val -56503"/>
              <a:gd name="adj2" fmla="val 24329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Hãy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trả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lời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đúng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câu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hỏi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để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tìm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xem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chú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mèo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máy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Doremon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đang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ở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đâu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nhé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29A5C0-C4C2-4923-B20B-B8023D10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54" y="1066800"/>
            <a:ext cx="6915150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65 -0.50995 L 0.05273 -0.17106 C 0.02305 -0.09676 -0.03242 -0.02361 -0.09505 0.03148 C -0.16771 0.09444 -0.23177 0.12361 -0.28242 0.11968 L -0.5237 0.11736 " pathEditMode="relative" rAng="2004000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60" y="428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4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 0 C 0.023 0.001 0.042 0.009 0.052 0.021 L 0.075 0.049 C 0.08 0.055 0.088 0.058 0.098 0.058 C 0.112 0.058 0.124 0.05 0.125 0.038 C 0.124 0.028 0.112 0.019 0.098 0.019 C 0.088 0.019 0.08 0.023 0.075 0.028 L 0.052 0.056 C 0.042 0.068 0.023 0.076 0 0.077 C -0.023 0.076 -0.042 0.068 -0.052 0.056 L -0.075 0.028 C -0.08 0.023 -0.088 0.019 -0.098 0.019 C -0.112 0.019 -0.124 0.028 -0.125 0.038 C -0.124 0.05 -0.112 0.058 -0.098 0.058 C -0.088 0.058 -0.08 0.055 -0.075 0.049 L -0.052 0.021 C -0.042 0.009 -0.023 0.001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2.08333E-7 3.7037E-6 L -0.94232 -0.52107 " pathEditMode="relative" rAng="0" ptsTypes="AA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22" y="-2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ảng câu hỏi">
            <a:extLst>
              <a:ext uri="{FF2B5EF4-FFF2-40B4-BE49-F238E27FC236}">
                <a16:creationId xmlns:a16="http://schemas.microsoft.com/office/drawing/2014/main" id="{1A78890C-89D3-6DEE-ECE2-9D1D705CFAA1}"/>
              </a:ext>
            </a:extLst>
          </p:cNvPr>
          <p:cNvSpPr/>
          <p:nvPr/>
        </p:nvSpPr>
        <p:spPr>
          <a:xfrm>
            <a:off x="285750" y="300091"/>
            <a:ext cx="11544299" cy="766710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Chứa câu hỏi">
            <a:extLst>
              <a:ext uri="{FF2B5EF4-FFF2-40B4-BE49-F238E27FC236}">
                <a16:creationId xmlns:a16="http://schemas.microsoft.com/office/drawing/2014/main" id="{F02F3221-8F0F-8377-D0C4-A2A113CA8821}"/>
              </a:ext>
            </a:extLst>
          </p:cNvPr>
          <p:cNvSpPr txBox="1"/>
          <p:nvPr/>
        </p:nvSpPr>
        <p:spPr>
          <a:xfrm>
            <a:off x="542925" y="303082"/>
            <a:ext cx="11029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AA3D16-B117-8BD7-3578-20FCD3731E0D}"/>
              </a:ext>
            </a:extLst>
          </p:cNvPr>
          <p:cNvGrpSpPr/>
          <p:nvPr/>
        </p:nvGrpSpPr>
        <p:grpSpPr>
          <a:xfrm>
            <a:off x="550605" y="3274075"/>
            <a:ext cx="2389909" cy="3194844"/>
            <a:chOff x="2334491" y="533400"/>
            <a:chExt cx="3990109" cy="5334000"/>
          </a:xfrm>
        </p:grpSpPr>
        <p:sp>
          <p:nvSpPr>
            <p:cNvPr id="29" name="Snip 4">
              <a:extLst>
                <a:ext uri="{FF2B5EF4-FFF2-40B4-BE49-F238E27FC236}">
                  <a16:creationId xmlns:a16="http://schemas.microsoft.com/office/drawing/2014/main" id="{48AC2E0B-8734-FC9B-83D8-CF71E3B427EE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" name="Frame 29">
              <a:extLst>
                <a:ext uri="{FF2B5EF4-FFF2-40B4-BE49-F238E27FC236}">
                  <a16:creationId xmlns:a16="http://schemas.microsoft.com/office/drawing/2014/main" id="{98B38EED-FB9D-EE0C-EF5B-A6726A7FFCE5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" name="Snip 6">
              <a:extLst>
                <a:ext uri="{FF2B5EF4-FFF2-40B4-BE49-F238E27FC236}">
                  <a16:creationId xmlns:a16="http://schemas.microsoft.com/office/drawing/2014/main" id="{52047EC7-E93C-3615-B151-3F551879B542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72" name="đúng">
            <a:extLst>
              <a:ext uri="{FF2B5EF4-FFF2-40B4-BE49-F238E27FC236}">
                <a16:creationId xmlns:a16="http://schemas.microsoft.com/office/drawing/2014/main" id="{FAAA7517-0D33-E254-27A2-844869C45968}"/>
              </a:ext>
            </a:extLst>
          </p:cNvPr>
          <p:cNvGrpSpPr/>
          <p:nvPr/>
        </p:nvGrpSpPr>
        <p:grpSpPr>
          <a:xfrm>
            <a:off x="935438" y="3684840"/>
            <a:ext cx="1636839" cy="2373313"/>
            <a:chOff x="2982190" y="1219200"/>
            <a:chExt cx="2732809" cy="3962400"/>
          </a:xfrm>
        </p:grpSpPr>
        <p:sp>
          <p:nvSpPr>
            <p:cNvPr id="3073" name="Rectangle 3072">
              <a:extLst>
                <a:ext uri="{FF2B5EF4-FFF2-40B4-BE49-F238E27FC236}">
                  <a16:creationId xmlns:a16="http://schemas.microsoft.com/office/drawing/2014/main" id="{CE266FEB-DC82-98A5-752F-ED29DA5B7D8B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4" name="Flowchart: Or 3073">
              <a:extLst>
                <a:ext uri="{FF2B5EF4-FFF2-40B4-BE49-F238E27FC236}">
                  <a16:creationId xmlns:a16="http://schemas.microsoft.com/office/drawing/2014/main" id="{1602F3AA-3732-5FBA-5504-EEB2F7C9C10A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90" name="Group 3089">
            <a:extLst>
              <a:ext uri="{FF2B5EF4-FFF2-40B4-BE49-F238E27FC236}">
                <a16:creationId xmlns:a16="http://schemas.microsoft.com/office/drawing/2014/main" id="{D0E13CDF-AD41-AE03-BFBF-2B9836BC5C5E}"/>
              </a:ext>
            </a:extLst>
          </p:cNvPr>
          <p:cNvGrpSpPr/>
          <p:nvPr/>
        </p:nvGrpSpPr>
        <p:grpSpPr>
          <a:xfrm>
            <a:off x="3459262" y="3244254"/>
            <a:ext cx="2389909" cy="3194844"/>
            <a:chOff x="2334491" y="533400"/>
            <a:chExt cx="3990109" cy="5334000"/>
          </a:xfrm>
        </p:grpSpPr>
        <p:sp>
          <p:nvSpPr>
            <p:cNvPr id="3091" name="Snip  11">
              <a:extLst>
                <a:ext uri="{FF2B5EF4-FFF2-40B4-BE49-F238E27FC236}">
                  <a16:creationId xmlns:a16="http://schemas.microsoft.com/office/drawing/2014/main" id="{F234C157-E4A1-9170-CB41-1847FB0EE95C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92" name="Frame 3091">
              <a:extLst>
                <a:ext uri="{FF2B5EF4-FFF2-40B4-BE49-F238E27FC236}">
                  <a16:creationId xmlns:a16="http://schemas.microsoft.com/office/drawing/2014/main" id="{C10D0D75-1D14-1C28-F7B6-EB267A3AA05A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93" name="Snip  13">
              <a:extLst>
                <a:ext uri="{FF2B5EF4-FFF2-40B4-BE49-F238E27FC236}">
                  <a16:creationId xmlns:a16="http://schemas.microsoft.com/office/drawing/2014/main" id="{5DA18BE8-C302-32E8-34ED-08C35D20241E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94" name="sai">
            <a:extLst>
              <a:ext uri="{FF2B5EF4-FFF2-40B4-BE49-F238E27FC236}">
                <a16:creationId xmlns:a16="http://schemas.microsoft.com/office/drawing/2014/main" id="{47477801-A785-CDCE-9178-EB4870AE2795}"/>
              </a:ext>
            </a:extLst>
          </p:cNvPr>
          <p:cNvGrpSpPr/>
          <p:nvPr/>
        </p:nvGrpSpPr>
        <p:grpSpPr>
          <a:xfrm>
            <a:off x="3844095" y="3655019"/>
            <a:ext cx="1636839" cy="2373313"/>
            <a:chOff x="2982190" y="1219200"/>
            <a:chExt cx="2732809" cy="3962400"/>
          </a:xfrm>
        </p:grpSpPr>
        <p:sp>
          <p:nvSpPr>
            <p:cNvPr id="3095" name="Rectangle 3094">
              <a:extLst>
                <a:ext uri="{FF2B5EF4-FFF2-40B4-BE49-F238E27FC236}">
                  <a16:creationId xmlns:a16="http://schemas.microsoft.com/office/drawing/2014/main" id="{9C88E407-7D23-2536-7A43-B54CB288D091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96" name="Flowchart: Or 3095">
              <a:extLst>
                <a:ext uri="{FF2B5EF4-FFF2-40B4-BE49-F238E27FC236}">
                  <a16:creationId xmlns:a16="http://schemas.microsoft.com/office/drawing/2014/main" id="{810B7B9D-08A6-C6F7-E927-9DA38F2EA95A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97" name="Group 3096">
            <a:extLst>
              <a:ext uri="{FF2B5EF4-FFF2-40B4-BE49-F238E27FC236}">
                <a16:creationId xmlns:a16="http://schemas.microsoft.com/office/drawing/2014/main" id="{C87C581C-B64B-96F7-2BB5-34B5718F583A}"/>
              </a:ext>
            </a:extLst>
          </p:cNvPr>
          <p:cNvGrpSpPr/>
          <p:nvPr/>
        </p:nvGrpSpPr>
        <p:grpSpPr>
          <a:xfrm>
            <a:off x="6288187" y="3234729"/>
            <a:ext cx="2389909" cy="3194844"/>
            <a:chOff x="2334491" y="533400"/>
            <a:chExt cx="3990109" cy="5334000"/>
          </a:xfrm>
          <a:solidFill>
            <a:srgbClr val="7030A0"/>
          </a:solidFill>
        </p:grpSpPr>
        <p:sp>
          <p:nvSpPr>
            <p:cNvPr id="3098" name="Snip  11">
              <a:extLst>
                <a:ext uri="{FF2B5EF4-FFF2-40B4-BE49-F238E27FC236}">
                  <a16:creationId xmlns:a16="http://schemas.microsoft.com/office/drawing/2014/main" id="{C7D90312-9EE2-983C-ECAD-90EC85AA75F2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99" name="Frame 3098">
              <a:extLst>
                <a:ext uri="{FF2B5EF4-FFF2-40B4-BE49-F238E27FC236}">
                  <a16:creationId xmlns:a16="http://schemas.microsoft.com/office/drawing/2014/main" id="{D3C62406-F924-44D6-9E97-80045C857905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00" name="Snip  13">
              <a:extLst>
                <a:ext uri="{FF2B5EF4-FFF2-40B4-BE49-F238E27FC236}">
                  <a16:creationId xmlns:a16="http://schemas.microsoft.com/office/drawing/2014/main" id="{82FE0491-8D0B-91AF-4853-6D66EADA5248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101" name="sai">
            <a:extLst>
              <a:ext uri="{FF2B5EF4-FFF2-40B4-BE49-F238E27FC236}">
                <a16:creationId xmlns:a16="http://schemas.microsoft.com/office/drawing/2014/main" id="{FFF180AA-D8CC-FCFF-B4B9-B4D4F664409E}"/>
              </a:ext>
            </a:extLst>
          </p:cNvPr>
          <p:cNvGrpSpPr/>
          <p:nvPr/>
        </p:nvGrpSpPr>
        <p:grpSpPr>
          <a:xfrm>
            <a:off x="6673020" y="3645494"/>
            <a:ext cx="1636839" cy="2373313"/>
            <a:chOff x="2982190" y="1219200"/>
            <a:chExt cx="2732809" cy="3962400"/>
          </a:xfrm>
          <a:solidFill>
            <a:srgbClr val="7030A0"/>
          </a:solidFill>
        </p:grpSpPr>
        <p:sp>
          <p:nvSpPr>
            <p:cNvPr id="3102" name="Rectangle 3101">
              <a:extLst>
                <a:ext uri="{FF2B5EF4-FFF2-40B4-BE49-F238E27FC236}">
                  <a16:creationId xmlns:a16="http://schemas.microsoft.com/office/drawing/2014/main" id="{00F8DFAE-7966-C478-F77E-D53F09740A34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03" name="Flowchart: Or 3102">
              <a:extLst>
                <a:ext uri="{FF2B5EF4-FFF2-40B4-BE49-F238E27FC236}">
                  <a16:creationId xmlns:a16="http://schemas.microsoft.com/office/drawing/2014/main" id="{C109A986-6486-CFCE-D12C-E37899CF17CA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104" name="Group 3103">
            <a:extLst>
              <a:ext uri="{FF2B5EF4-FFF2-40B4-BE49-F238E27FC236}">
                <a16:creationId xmlns:a16="http://schemas.microsoft.com/office/drawing/2014/main" id="{D6A5966F-A24C-1F9D-5682-894942355D94}"/>
              </a:ext>
            </a:extLst>
          </p:cNvPr>
          <p:cNvGrpSpPr/>
          <p:nvPr/>
        </p:nvGrpSpPr>
        <p:grpSpPr>
          <a:xfrm>
            <a:off x="9155212" y="3263304"/>
            <a:ext cx="2389909" cy="3194844"/>
            <a:chOff x="2334491" y="533400"/>
            <a:chExt cx="3990109" cy="5334000"/>
          </a:xfrm>
          <a:solidFill>
            <a:srgbClr val="FFFF00"/>
          </a:solidFill>
        </p:grpSpPr>
        <p:sp>
          <p:nvSpPr>
            <p:cNvPr id="3105" name="Snip  11">
              <a:extLst>
                <a:ext uri="{FF2B5EF4-FFF2-40B4-BE49-F238E27FC236}">
                  <a16:creationId xmlns:a16="http://schemas.microsoft.com/office/drawing/2014/main" id="{E69B7EF5-1ED3-225B-2353-4242446D8EDF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06" name="Frame 3105">
              <a:extLst>
                <a:ext uri="{FF2B5EF4-FFF2-40B4-BE49-F238E27FC236}">
                  <a16:creationId xmlns:a16="http://schemas.microsoft.com/office/drawing/2014/main" id="{0B579207-8594-6019-A37E-284864AD0A07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07" name="Snip  13">
              <a:extLst>
                <a:ext uri="{FF2B5EF4-FFF2-40B4-BE49-F238E27FC236}">
                  <a16:creationId xmlns:a16="http://schemas.microsoft.com/office/drawing/2014/main" id="{D7A51B9C-54E8-4B5D-7172-9EC52CD91FE2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108" name="sai">
            <a:extLst>
              <a:ext uri="{FF2B5EF4-FFF2-40B4-BE49-F238E27FC236}">
                <a16:creationId xmlns:a16="http://schemas.microsoft.com/office/drawing/2014/main" id="{DE00CE4D-88F3-88D5-D73E-83219C0DFAF9}"/>
              </a:ext>
            </a:extLst>
          </p:cNvPr>
          <p:cNvGrpSpPr/>
          <p:nvPr/>
        </p:nvGrpSpPr>
        <p:grpSpPr>
          <a:xfrm>
            <a:off x="9540045" y="3674069"/>
            <a:ext cx="1636839" cy="2373313"/>
            <a:chOff x="2982190" y="1219200"/>
            <a:chExt cx="2732809" cy="3962400"/>
          </a:xfrm>
          <a:solidFill>
            <a:srgbClr val="FFFF00"/>
          </a:solidFill>
        </p:grpSpPr>
        <p:sp>
          <p:nvSpPr>
            <p:cNvPr id="3109" name="Rectangle 3108">
              <a:extLst>
                <a:ext uri="{FF2B5EF4-FFF2-40B4-BE49-F238E27FC236}">
                  <a16:creationId xmlns:a16="http://schemas.microsoft.com/office/drawing/2014/main" id="{442BD810-5A59-1DA9-71DB-D7C7ADEBCFAF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10" name="Flowchart: Or 3109">
              <a:extLst>
                <a:ext uri="{FF2B5EF4-FFF2-40B4-BE49-F238E27FC236}">
                  <a16:creationId xmlns:a16="http://schemas.microsoft.com/office/drawing/2014/main" id="{3E5AD320-6C71-3A55-345F-36517D470C81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hlinkClick r:id="" action="ppaction://noaction"/>
            <a:extLst>
              <a:ext uri="{FF2B5EF4-FFF2-40B4-BE49-F238E27FC236}">
                <a16:creationId xmlns:a16="http://schemas.microsoft.com/office/drawing/2014/main" id="{FFCEA813-F2A1-0736-43C3-C7F8DABE0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68" y="3537621"/>
            <a:ext cx="2772698" cy="2772698"/>
          </a:xfrm>
          <a:prstGeom prst="rect">
            <a:avLst/>
          </a:prstGeom>
        </p:spPr>
      </p:pic>
      <p:pic>
        <p:nvPicPr>
          <p:cNvPr id="9" name="Picture 8">
            <a:hlinkClick r:id="" action="ppaction://noaction"/>
            <a:extLst>
              <a:ext uri="{FF2B5EF4-FFF2-40B4-BE49-F238E27FC236}">
                <a16:creationId xmlns:a16="http://schemas.microsoft.com/office/drawing/2014/main" id="{1B013C29-5D5E-FE2A-85A0-0B82A8AD0D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47445" y="3701606"/>
            <a:ext cx="1396080" cy="2575527"/>
          </a:xfrm>
          <a:prstGeom prst="rect">
            <a:avLst/>
          </a:prstGeom>
        </p:spPr>
      </p:pic>
      <p:pic>
        <p:nvPicPr>
          <p:cNvPr id="11" name="Picture 10">
            <a:hlinkClick r:id="" action="ppaction://noaction"/>
            <a:extLst>
              <a:ext uri="{FF2B5EF4-FFF2-40B4-BE49-F238E27FC236}">
                <a16:creationId xmlns:a16="http://schemas.microsoft.com/office/drawing/2014/main" id="{20488416-51AC-FE1B-5E9F-73C5A6947B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388109" y="3844412"/>
            <a:ext cx="2005303" cy="2494935"/>
          </a:xfrm>
          <a:prstGeom prst="rect">
            <a:avLst/>
          </a:prstGeom>
        </p:spPr>
      </p:pic>
      <p:pic>
        <p:nvPicPr>
          <p:cNvPr id="12" name="Picture 11">
            <a:hlinkClick r:id="" action="ppaction://noaction"/>
            <a:extLst>
              <a:ext uri="{FF2B5EF4-FFF2-40B4-BE49-F238E27FC236}">
                <a16:creationId xmlns:a16="http://schemas.microsoft.com/office/drawing/2014/main" id="{C6DAC55B-DB58-820A-713D-083B1DBE70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705600" y="3560225"/>
            <a:ext cx="1791356" cy="257922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9BCC132-F427-0B43-5CE6-02175D355B84}"/>
              </a:ext>
            </a:extLst>
          </p:cNvPr>
          <p:cNvSpPr/>
          <p:nvPr/>
        </p:nvSpPr>
        <p:spPr>
          <a:xfrm>
            <a:off x="547884" y="1558834"/>
            <a:ext cx="2532200" cy="14414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A. </a:t>
            </a:r>
            <a:r>
              <a:rPr lang="en-US" sz="40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B</a:t>
            </a:r>
            <a:r>
              <a:rPr lang="en-US" sz="40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ạn</a:t>
            </a:r>
            <a:r>
              <a:rPr lang="en-US" sz="40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0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nhỏ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6AD268-6F72-7A54-F34B-7235A955AC3F}"/>
              </a:ext>
            </a:extLst>
          </p:cNvPr>
          <p:cNvSpPr/>
          <p:nvPr/>
        </p:nvSpPr>
        <p:spPr>
          <a:xfrm>
            <a:off x="3358461" y="1558834"/>
            <a:ext cx="2772832" cy="14221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B. </a:t>
            </a:r>
            <a:r>
              <a:rPr lang="en-US" sz="44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Giơ</a:t>
            </a:r>
            <a:r>
              <a:rPr lang="en-US" sz="44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tay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49141C6-E631-CD57-503D-541F87B922AB}"/>
              </a:ext>
            </a:extLst>
          </p:cNvPr>
          <p:cNvSpPr/>
          <p:nvPr/>
        </p:nvSpPr>
        <p:spPr>
          <a:xfrm>
            <a:off x="6332668" y="1558834"/>
            <a:ext cx="2464823" cy="14606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C.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Nấu</a:t>
            </a:r>
            <a:r>
              <a:rPr lang="en-US" sz="48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ăn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62CEF9-B5A8-F610-75AA-DF778BDF9248}"/>
              </a:ext>
            </a:extLst>
          </p:cNvPr>
          <p:cNvSpPr/>
          <p:nvPr/>
        </p:nvSpPr>
        <p:spPr>
          <a:xfrm>
            <a:off x="9239497" y="1558834"/>
            <a:ext cx="2522575" cy="14991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D. </a:t>
            </a:r>
            <a:r>
              <a:rPr lang="en-US" sz="48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Ca </a:t>
            </a:r>
            <a:r>
              <a:rPr lang="en-US" sz="48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hát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6312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:a16="http://schemas.microsoft.com/office/drawing/2014/main" id="{D2F99D33-0FB1-D837-57A7-A30535918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ảng câu hỏi">
            <a:extLst>
              <a:ext uri="{FF2B5EF4-FFF2-40B4-BE49-F238E27FC236}">
                <a16:creationId xmlns:a16="http://schemas.microsoft.com/office/drawing/2014/main" id="{B55BDA60-25CF-B641-5888-88EB57442EC9}"/>
              </a:ext>
            </a:extLst>
          </p:cNvPr>
          <p:cNvSpPr/>
          <p:nvPr/>
        </p:nvSpPr>
        <p:spPr>
          <a:xfrm>
            <a:off x="276225" y="128641"/>
            <a:ext cx="11544299" cy="766710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Chứa câu hỏi">
            <a:extLst>
              <a:ext uri="{FF2B5EF4-FFF2-40B4-BE49-F238E27FC236}">
                <a16:creationId xmlns:a16="http://schemas.microsoft.com/office/drawing/2014/main" id="{0E3E5E24-0288-6292-A0AA-158971D6D14D}"/>
              </a:ext>
            </a:extLst>
          </p:cNvPr>
          <p:cNvSpPr txBox="1"/>
          <p:nvPr/>
        </p:nvSpPr>
        <p:spPr>
          <a:xfrm>
            <a:off x="533400" y="131632"/>
            <a:ext cx="11029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D89448-7105-6F7E-FFEE-087639930F15}"/>
              </a:ext>
            </a:extLst>
          </p:cNvPr>
          <p:cNvGrpSpPr/>
          <p:nvPr/>
        </p:nvGrpSpPr>
        <p:grpSpPr>
          <a:xfrm>
            <a:off x="3350955" y="3178825"/>
            <a:ext cx="2389909" cy="3194844"/>
            <a:chOff x="2334491" y="533400"/>
            <a:chExt cx="3990109" cy="5334000"/>
          </a:xfrm>
          <a:solidFill>
            <a:schemeClr val="accent2"/>
          </a:solidFill>
        </p:grpSpPr>
        <p:sp>
          <p:nvSpPr>
            <p:cNvPr id="10" name="Snip 4">
              <a:extLst>
                <a:ext uri="{FF2B5EF4-FFF2-40B4-BE49-F238E27FC236}">
                  <a16:creationId xmlns:a16="http://schemas.microsoft.com/office/drawing/2014/main" id="{5ADE0045-0326-9E06-4C84-1B9F3BD26CC3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Frame 10">
              <a:extLst>
                <a:ext uri="{FF2B5EF4-FFF2-40B4-BE49-F238E27FC236}">
                  <a16:creationId xmlns:a16="http://schemas.microsoft.com/office/drawing/2014/main" id="{12F83393-09E2-A2B0-5D31-53254C52CBD4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Snip 6">
              <a:extLst>
                <a:ext uri="{FF2B5EF4-FFF2-40B4-BE49-F238E27FC236}">
                  <a16:creationId xmlns:a16="http://schemas.microsoft.com/office/drawing/2014/main" id="{F0B93C49-5B28-013B-287D-D3DFD912D162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3" name="đúng">
            <a:extLst>
              <a:ext uri="{FF2B5EF4-FFF2-40B4-BE49-F238E27FC236}">
                <a16:creationId xmlns:a16="http://schemas.microsoft.com/office/drawing/2014/main" id="{CBF235A8-6979-73DC-5C89-CC7201CE2B6B}"/>
              </a:ext>
            </a:extLst>
          </p:cNvPr>
          <p:cNvGrpSpPr/>
          <p:nvPr/>
        </p:nvGrpSpPr>
        <p:grpSpPr>
          <a:xfrm>
            <a:off x="3735788" y="3589590"/>
            <a:ext cx="1636839" cy="2373313"/>
            <a:chOff x="2982190" y="1219200"/>
            <a:chExt cx="2732809" cy="39624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350BED-4EE7-D6CE-73F1-3D8992BDA329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Flowchart: Or 14">
              <a:extLst>
                <a:ext uri="{FF2B5EF4-FFF2-40B4-BE49-F238E27FC236}">
                  <a16:creationId xmlns:a16="http://schemas.microsoft.com/office/drawing/2014/main" id="{08C6BBB2-D67C-B72A-60ED-3021A68A8A40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3DEFC9-18AA-A349-7386-1EBD7895BEEB}"/>
              </a:ext>
            </a:extLst>
          </p:cNvPr>
          <p:cNvGrpSpPr/>
          <p:nvPr/>
        </p:nvGrpSpPr>
        <p:grpSpPr>
          <a:xfrm>
            <a:off x="401737" y="3244254"/>
            <a:ext cx="2389909" cy="3194844"/>
            <a:chOff x="2334491" y="533400"/>
            <a:chExt cx="3990109" cy="5334000"/>
          </a:xfrm>
        </p:grpSpPr>
        <p:sp>
          <p:nvSpPr>
            <p:cNvPr id="17" name="Snip  11">
              <a:extLst>
                <a:ext uri="{FF2B5EF4-FFF2-40B4-BE49-F238E27FC236}">
                  <a16:creationId xmlns:a16="http://schemas.microsoft.com/office/drawing/2014/main" id="{C2158060-503E-5F45-5A06-7AD62821CFA2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:a16="http://schemas.microsoft.com/office/drawing/2014/main" id="{D1B0FEE0-2A0D-9C64-2031-57B81D89D017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Snip  13">
              <a:extLst>
                <a:ext uri="{FF2B5EF4-FFF2-40B4-BE49-F238E27FC236}">
                  <a16:creationId xmlns:a16="http://schemas.microsoft.com/office/drawing/2014/main" id="{29A6FB0A-B71A-68A0-89EC-8DCBFBFECDD6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0" name="sai">
            <a:extLst>
              <a:ext uri="{FF2B5EF4-FFF2-40B4-BE49-F238E27FC236}">
                <a16:creationId xmlns:a16="http://schemas.microsoft.com/office/drawing/2014/main" id="{326047E6-F899-7B39-EF75-8B0922CFA39E}"/>
              </a:ext>
            </a:extLst>
          </p:cNvPr>
          <p:cNvGrpSpPr/>
          <p:nvPr/>
        </p:nvGrpSpPr>
        <p:grpSpPr>
          <a:xfrm>
            <a:off x="786570" y="3655019"/>
            <a:ext cx="1636839" cy="2373313"/>
            <a:chOff x="2982190" y="1219200"/>
            <a:chExt cx="2732809" cy="39624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A58ED1-7BCC-D93F-FE60-56AD76FE4CCC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Flowchart: Or 21">
              <a:extLst>
                <a:ext uri="{FF2B5EF4-FFF2-40B4-BE49-F238E27FC236}">
                  <a16:creationId xmlns:a16="http://schemas.microsoft.com/office/drawing/2014/main" id="{4A79DFE4-76AE-B653-E49A-ADB13E2BB10B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993072D-9284-2A95-A699-23E92C58FF5A}"/>
              </a:ext>
            </a:extLst>
          </p:cNvPr>
          <p:cNvGrpSpPr/>
          <p:nvPr/>
        </p:nvGrpSpPr>
        <p:grpSpPr>
          <a:xfrm>
            <a:off x="6288187" y="3234729"/>
            <a:ext cx="2389909" cy="3194844"/>
            <a:chOff x="2334491" y="533400"/>
            <a:chExt cx="3990109" cy="5334000"/>
          </a:xfrm>
          <a:solidFill>
            <a:srgbClr val="7030A0"/>
          </a:solidFill>
        </p:grpSpPr>
        <p:sp>
          <p:nvSpPr>
            <p:cNvPr id="24" name="Snip  11">
              <a:extLst>
                <a:ext uri="{FF2B5EF4-FFF2-40B4-BE49-F238E27FC236}">
                  <a16:creationId xmlns:a16="http://schemas.microsoft.com/office/drawing/2014/main" id="{61EFA1E8-8DFF-82D5-52C7-5439D1622AFD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Frame 24">
              <a:extLst>
                <a:ext uri="{FF2B5EF4-FFF2-40B4-BE49-F238E27FC236}">
                  <a16:creationId xmlns:a16="http://schemas.microsoft.com/office/drawing/2014/main" id="{08C739FC-988F-19A6-3CB1-BF08C7722C37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Snip  13">
              <a:extLst>
                <a:ext uri="{FF2B5EF4-FFF2-40B4-BE49-F238E27FC236}">
                  <a16:creationId xmlns:a16="http://schemas.microsoft.com/office/drawing/2014/main" id="{509ED3DC-CFB6-B6DE-5600-13DCF3BEC468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7" name="sai">
            <a:extLst>
              <a:ext uri="{FF2B5EF4-FFF2-40B4-BE49-F238E27FC236}">
                <a16:creationId xmlns:a16="http://schemas.microsoft.com/office/drawing/2014/main" id="{661CC382-7B02-502D-6E6C-6627477C3176}"/>
              </a:ext>
            </a:extLst>
          </p:cNvPr>
          <p:cNvGrpSpPr/>
          <p:nvPr/>
        </p:nvGrpSpPr>
        <p:grpSpPr>
          <a:xfrm>
            <a:off x="6673020" y="3645494"/>
            <a:ext cx="1636839" cy="2373313"/>
            <a:chOff x="2982190" y="1219200"/>
            <a:chExt cx="2732809" cy="3962400"/>
          </a:xfrm>
          <a:solidFill>
            <a:srgbClr val="7030A0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E4B4998-1712-0D57-2ACC-AEAC3EA48974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9" name="Flowchart: Or 28">
              <a:extLst>
                <a:ext uri="{FF2B5EF4-FFF2-40B4-BE49-F238E27FC236}">
                  <a16:creationId xmlns:a16="http://schemas.microsoft.com/office/drawing/2014/main" id="{D75E4421-6FB0-1B3E-9BD7-B6C6F9E7670E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704FE8-4A0E-E73A-B4A1-87AE1F0C8158}"/>
              </a:ext>
            </a:extLst>
          </p:cNvPr>
          <p:cNvGrpSpPr/>
          <p:nvPr/>
        </p:nvGrpSpPr>
        <p:grpSpPr>
          <a:xfrm>
            <a:off x="9155212" y="3263304"/>
            <a:ext cx="2389909" cy="3194844"/>
            <a:chOff x="2334491" y="533400"/>
            <a:chExt cx="3990109" cy="5334000"/>
          </a:xfrm>
          <a:solidFill>
            <a:srgbClr val="FFFF00"/>
          </a:solidFill>
        </p:grpSpPr>
        <p:sp>
          <p:nvSpPr>
            <p:cNvPr id="31" name="Snip  11">
              <a:extLst>
                <a:ext uri="{FF2B5EF4-FFF2-40B4-BE49-F238E27FC236}">
                  <a16:creationId xmlns:a16="http://schemas.microsoft.com/office/drawing/2014/main" id="{BC79113B-7F37-70BA-D929-669BCEAB4FE0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2" name="Frame 3071">
              <a:extLst>
                <a:ext uri="{FF2B5EF4-FFF2-40B4-BE49-F238E27FC236}">
                  <a16:creationId xmlns:a16="http://schemas.microsoft.com/office/drawing/2014/main" id="{E304E034-77F0-FDA5-4CC5-10860BE13A27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3" name="Snip  13">
              <a:extLst>
                <a:ext uri="{FF2B5EF4-FFF2-40B4-BE49-F238E27FC236}">
                  <a16:creationId xmlns:a16="http://schemas.microsoft.com/office/drawing/2014/main" id="{27312CAF-81B8-5429-1060-4AE533D5883C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74" name="sai">
            <a:extLst>
              <a:ext uri="{FF2B5EF4-FFF2-40B4-BE49-F238E27FC236}">
                <a16:creationId xmlns:a16="http://schemas.microsoft.com/office/drawing/2014/main" id="{6C59D835-FF4F-4C94-B6F3-E812611E0DF5}"/>
              </a:ext>
            </a:extLst>
          </p:cNvPr>
          <p:cNvGrpSpPr/>
          <p:nvPr/>
        </p:nvGrpSpPr>
        <p:grpSpPr>
          <a:xfrm>
            <a:off x="9540045" y="3674069"/>
            <a:ext cx="1636839" cy="2373313"/>
            <a:chOff x="2982190" y="1219200"/>
            <a:chExt cx="2732809" cy="3962400"/>
          </a:xfrm>
          <a:solidFill>
            <a:srgbClr val="FFFF00"/>
          </a:solidFill>
        </p:grpSpPr>
        <p:sp>
          <p:nvSpPr>
            <p:cNvPr id="3075" name="Rectangle 3074">
              <a:extLst>
                <a:ext uri="{FF2B5EF4-FFF2-40B4-BE49-F238E27FC236}">
                  <a16:creationId xmlns:a16="http://schemas.microsoft.com/office/drawing/2014/main" id="{0C47ED78-841A-4FEC-135F-10146881B5ED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6" name="Flowchart: Or 3075">
              <a:extLst>
                <a:ext uri="{FF2B5EF4-FFF2-40B4-BE49-F238E27FC236}">
                  <a16:creationId xmlns:a16="http://schemas.microsoft.com/office/drawing/2014/main" id="{52117949-DBB7-F7FE-C808-C745ACE1CDDF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3077" name="Picture 3076">
            <a:hlinkClick r:id="" action="ppaction://noaction"/>
            <a:extLst>
              <a:ext uri="{FF2B5EF4-FFF2-40B4-BE49-F238E27FC236}">
                <a16:creationId xmlns:a16="http://schemas.microsoft.com/office/drawing/2014/main" id="{0F537A2F-5ADF-9D85-1727-5AC582C11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8518" y="3368480"/>
            <a:ext cx="2772698" cy="2772698"/>
          </a:xfrm>
          <a:prstGeom prst="rect">
            <a:avLst/>
          </a:prstGeom>
        </p:spPr>
      </p:pic>
      <p:pic>
        <p:nvPicPr>
          <p:cNvPr id="3082" name="Picture 3081">
            <a:extLst>
              <a:ext uri="{FF2B5EF4-FFF2-40B4-BE49-F238E27FC236}">
                <a16:creationId xmlns:a16="http://schemas.microsoft.com/office/drawing/2014/main" id="{77F6FEC0-B634-CB88-485E-FBDF53F1F0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9" y="3735632"/>
            <a:ext cx="1990725" cy="2476500"/>
          </a:xfrm>
          <a:prstGeom prst="rect">
            <a:avLst/>
          </a:prstGeom>
        </p:spPr>
      </p:pic>
      <p:pic>
        <p:nvPicPr>
          <p:cNvPr id="3083" name="Picture 3082">
            <a:extLst>
              <a:ext uri="{FF2B5EF4-FFF2-40B4-BE49-F238E27FC236}">
                <a16:creationId xmlns:a16="http://schemas.microsoft.com/office/drawing/2014/main" id="{F8AD0365-2E28-620A-8B68-10AA6E453BB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7449" y="3599116"/>
            <a:ext cx="2349117" cy="2567640"/>
          </a:xfrm>
          <a:prstGeom prst="rect">
            <a:avLst/>
          </a:prstGeom>
        </p:spPr>
      </p:pic>
      <p:pic>
        <p:nvPicPr>
          <p:cNvPr id="3084" name="Picture 4" descr="Characters – Doraemon's World">
            <a:extLst>
              <a:ext uri="{FF2B5EF4-FFF2-40B4-BE49-F238E27FC236}">
                <a16:creationId xmlns:a16="http://schemas.microsoft.com/office/drawing/2014/main" id="{C0E07657-C221-2B93-DDAB-273E3E4D9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769" y="3638550"/>
            <a:ext cx="3560879" cy="267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9" name="Rectangle: Rounded Corners 3088">
            <a:extLst>
              <a:ext uri="{FF2B5EF4-FFF2-40B4-BE49-F238E27FC236}">
                <a16:creationId xmlns:a16="http://schemas.microsoft.com/office/drawing/2014/main" id="{F1F0D377-815C-E077-AB26-B934A6B2A5E8}"/>
              </a:ext>
            </a:extLst>
          </p:cNvPr>
          <p:cNvSpPr/>
          <p:nvPr/>
        </p:nvSpPr>
        <p:spPr>
          <a:xfrm>
            <a:off x="547884" y="1558834"/>
            <a:ext cx="2532200" cy="14414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A.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Cây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táo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90" name="Rectangle: Rounded Corners 3089">
            <a:extLst>
              <a:ext uri="{FF2B5EF4-FFF2-40B4-BE49-F238E27FC236}">
                <a16:creationId xmlns:a16="http://schemas.microsoft.com/office/drawing/2014/main" id="{BD401F24-2835-AD8F-E3B4-052D7EDCDC39}"/>
              </a:ext>
            </a:extLst>
          </p:cNvPr>
          <p:cNvSpPr/>
          <p:nvPr/>
        </p:nvSpPr>
        <p:spPr>
          <a:xfrm>
            <a:off x="3358461" y="1558834"/>
            <a:ext cx="2772832" cy="14221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B.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Chạy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nhảy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91" name="Rectangle: Rounded Corners 3090">
            <a:extLst>
              <a:ext uri="{FF2B5EF4-FFF2-40B4-BE49-F238E27FC236}">
                <a16:creationId xmlns:a16="http://schemas.microsoft.com/office/drawing/2014/main" id="{CB277E72-81C2-E601-B914-7EA9B1340A87}"/>
              </a:ext>
            </a:extLst>
          </p:cNvPr>
          <p:cNvSpPr/>
          <p:nvPr/>
        </p:nvSpPr>
        <p:spPr>
          <a:xfrm>
            <a:off x="6428921" y="1558834"/>
            <a:ext cx="2464823" cy="14510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C. </a:t>
            </a:r>
            <a:r>
              <a:rPr lang="en-US" sz="48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Xinh</a:t>
            </a:r>
            <a:r>
              <a:rPr lang="en-US" sz="48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8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xắn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92" name="Rectangle: Rounded Corners 3091">
            <a:extLst>
              <a:ext uri="{FF2B5EF4-FFF2-40B4-BE49-F238E27FC236}">
                <a16:creationId xmlns:a16="http://schemas.microsoft.com/office/drawing/2014/main" id="{1404FC9B-E900-5588-8C38-63E0DA95A6B1}"/>
              </a:ext>
            </a:extLst>
          </p:cNvPr>
          <p:cNvSpPr/>
          <p:nvPr/>
        </p:nvSpPr>
        <p:spPr>
          <a:xfrm>
            <a:off x="9239497" y="1558834"/>
            <a:ext cx="2522575" cy="14991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D.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Cái</a:t>
            </a:r>
            <a:r>
              <a:rPr lang="en-US" sz="48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bàn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342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:a16="http://schemas.microsoft.com/office/drawing/2014/main" id="{A7CCA460-55F4-735C-4447-7820F4DC9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-381142" y="-5734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ảng câu hỏi">
            <a:extLst>
              <a:ext uri="{FF2B5EF4-FFF2-40B4-BE49-F238E27FC236}">
                <a16:creationId xmlns:a16="http://schemas.microsoft.com/office/drawing/2014/main" id="{6B7D407A-D067-5556-B372-60A14DCFC3F6}"/>
              </a:ext>
            </a:extLst>
          </p:cNvPr>
          <p:cNvSpPr/>
          <p:nvPr/>
        </p:nvSpPr>
        <p:spPr>
          <a:xfrm>
            <a:off x="285750" y="300091"/>
            <a:ext cx="11544299" cy="766710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Chứa câu hỏi">
            <a:extLst>
              <a:ext uri="{FF2B5EF4-FFF2-40B4-BE49-F238E27FC236}">
                <a16:creationId xmlns:a16="http://schemas.microsoft.com/office/drawing/2014/main" id="{FA050390-25A9-8718-34EA-B8634D8F6069}"/>
              </a:ext>
            </a:extLst>
          </p:cNvPr>
          <p:cNvSpPr txBox="1"/>
          <p:nvPr/>
        </p:nvSpPr>
        <p:spPr>
          <a:xfrm>
            <a:off x="410692" y="275839"/>
            <a:ext cx="11287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428803A-0A53-8BEA-7D76-824237E6C240}"/>
              </a:ext>
            </a:extLst>
          </p:cNvPr>
          <p:cNvGrpSpPr/>
          <p:nvPr/>
        </p:nvGrpSpPr>
        <p:grpSpPr>
          <a:xfrm>
            <a:off x="9109069" y="3274075"/>
            <a:ext cx="2389909" cy="3194844"/>
            <a:chOff x="2334491" y="533400"/>
            <a:chExt cx="3990109" cy="5334000"/>
          </a:xfrm>
          <a:solidFill>
            <a:srgbClr val="FFFF00"/>
          </a:solidFill>
        </p:grpSpPr>
        <p:sp>
          <p:nvSpPr>
            <p:cNvPr id="10" name="Snip 4">
              <a:extLst>
                <a:ext uri="{FF2B5EF4-FFF2-40B4-BE49-F238E27FC236}">
                  <a16:creationId xmlns:a16="http://schemas.microsoft.com/office/drawing/2014/main" id="{B2A3C56A-E8E3-2C5D-5A6E-1B5A7261A0A6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Frame 10">
              <a:extLst>
                <a:ext uri="{FF2B5EF4-FFF2-40B4-BE49-F238E27FC236}">
                  <a16:creationId xmlns:a16="http://schemas.microsoft.com/office/drawing/2014/main" id="{9BAB7873-B325-1AB5-5F71-D9F87E1C20AA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Snip 6">
              <a:extLst>
                <a:ext uri="{FF2B5EF4-FFF2-40B4-BE49-F238E27FC236}">
                  <a16:creationId xmlns:a16="http://schemas.microsoft.com/office/drawing/2014/main" id="{96B26B89-29B8-2BB4-E016-61C59B6CCB23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3" name="đúng">
            <a:extLst>
              <a:ext uri="{FF2B5EF4-FFF2-40B4-BE49-F238E27FC236}">
                <a16:creationId xmlns:a16="http://schemas.microsoft.com/office/drawing/2014/main" id="{8B4E0A1B-C6E1-D7C9-DA68-F240CAA57226}"/>
              </a:ext>
            </a:extLst>
          </p:cNvPr>
          <p:cNvGrpSpPr/>
          <p:nvPr/>
        </p:nvGrpSpPr>
        <p:grpSpPr>
          <a:xfrm>
            <a:off x="9493902" y="3684840"/>
            <a:ext cx="1636839" cy="2373313"/>
            <a:chOff x="2982190" y="1219200"/>
            <a:chExt cx="2732809" cy="3962400"/>
          </a:xfrm>
          <a:solidFill>
            <a:srgbClr val="FFFF00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F91785-8779-DAE2-BA2C-787DABBFCA19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Flowchart: Or 14">
              <a:extLst>
                <a:ext uri="{FF2B5EF4-FFF2-40B4-BE49-F238E27FC236}">
                  <a16:creationId xmlns:a16="http://schemas.microsoft.com/office/drawing/2014/main" id="{AFB3A0C1-A59D-AD3C-BAC2-F272DF3750A9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6F9D0C-C499-C43D-884C-8A9ECC10229E}"/>
              </a:ext>
            </a:extLst>
          </p:cNvPr>
          <p:cNvGrpSpPr/>
          <p:nvPr/>
        </p:nvGrpSpPr>
        <p:grpSpPr>
          <a:xfrm>
            <a:off x="3459262" y="3244254"/>
            <a:ext cx="2389909" cy="3194844"/>
            <a:chOff x="2334491" y="533400"/>
            <a:chExt cx="3990109" cy="5334000"/>
          </a:xfrm>
        </p:grpSpPr>
        <p:sp>
          <p:nvSpPr>
            <p:cNvPr id="17" name="Snip  11">
              <a:extLst>
                <a:ext uri="{FF2B5EF4-FFF2-40B4-BE49-F238E27FC236}">
                  <a16:creationId xmlns:a16="http://schemas.microsoft.com/office/drawing/2014/main" id="{F1FD6100-FDFA-1545-BD59-809E82CB2ED8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:a16="http://schemas.microsoft.com/office/drawing/2014/main" id="{9E1F9C5F-8BB3-F034-D94D-470901C7C48E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Snip  13">
              <a:extLst>
                <a:ext uri="{FF2B5EF4-FFF2-40B4-BE49-F238E27FC236}">
                  <a16:creationId xmlns:a16="http://schemas.microsoft.com/office/drawing/2014/main" id="{94EC0EC9-DC2D-DDCC-94E7-1E8C6B12F714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0" name="sai">
            <a:extLst>
              <a:ext uri="{FF2B5EF4-FFF2-40B4-BE49-F238E27FC236}">
                <a16:creationId xmlns:a16="http://schemas.microsoft.com/office/drawing/2014/main" id="{63EFDFAD-D4DE-4FD4-A68A-8093742137CD}"/>
              </a:ext>
            </a:extLst>
          </p:cNvPr>
          <p:cNvGrpSpPr/>
          <p:nvPr/>
        </p:nvGrpSpPr>
        <p:grpSpPr>
          <a:xfrm>
            <a:off x="3844095" y="3655019"/>
            <a:ext cx="1636839" cy="2373313"/>
            <a:chOff x="2982190" y="1219200"/>
            <a:chExt cx="2732809" cy="39624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E1E50D2-2D7B-4391-B558-BF9E34CDC1AC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Flowchart: Or 21">
              <a:extLst>
                <a:ext uri="{FF2B5EF4-FFF2-40B4-BE49-F238E27FC236}">
                  <a16:creationId xmlns:a16="http://schemas.microsoft.com/office/drawing/2014/main" id="{5CEFB4D8-77D8-DDE0-F22F-0BA06347B9BD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139246-6681-3EB0-11AA-A3C11667E319}"/>
              </a:ext>
            </a:extLst>
          </p:cNvPr>
          <p:cNvGrpSpPr/>
          <p:nvPr/>
        </p:nvGrpSpPr>
        <p:grpSpPr>
          <a:xfrm>
            <a:off x="6288187" y="3234729"/>
            <a:ext cx="2389909" cy="3194844"/>
            <a:chOff x="2334491" y="533400"/>
            <a:chExt cx="3990109" cy="5334000"/>
          </a:xfrm>
          <a:solidFill>
            <a:srgbClr val="7030A0"/>
          </a:solidFill>
        </p:grpSpPr>
        <p:sp>
          <p:nvSpPr>
            <p:cNvPr id="24" name="Snip  11">
              <a:extLst>
                <a:ext uri="{FF2B5EF4-FFF2-40B4-BE49-F238E27FC236}">
                  <a16:creationId xmlns:a16="http://schemas.microsoft.com/office/drawing/2014/main" id="{DCB9728F-018C-420E-7F9F-517E84BDCB6A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Frame 24">
              <a:extLst>
                <a:ext uri="{FF2B5EF4-FFF2-40B4-BE49-F238E27FC236}">
                  <a16:creationId xmlns:a16="http://schemas.microsoft.com/office/drawing/2014/main" id="{33286BA9-706F-A196-F2AC-A754056BC7F0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Snip  13">
              <a:extLst>
                <a:ext uri="{FF2B5EF4-FFF2-40B4-BE49-F238E27FC236}">
                  <a16:creationId xmlns:a16="http://schemas.microsoft.com/office/drawing/2014/main" id="{A0BDEF8A-5112-A45F-9481-DB559069915F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7" name="sai">
            <a:extLst>
              <a:ext uri="{FF2B5EF4-FFF2-40B4-BE49-F238E27FC236}">
                <a16:creationId xmlns:a16="http://schemas.microsoft.com/office/drawing/2014/main" id="{A43B1049-8B36-B356-147A-5F7CBA6989B3}"/>
              </a:ext>
            </a:extLst>
          </p:cNvPr>
          <p:cNvGrpSpPr/>
          <p:nvPr/>
        </p:nvGrpSpPr>
        <p:grpSpPr>
          <a:xfrm>
            <a:off x="6673020" y="3645494"/>
            <a:ext cx="1636839" cy="2373313"/>
            <a:chOff x="2982190" y="1219200"/>
            <a:chExt cx="2732809" cy="3962400"/>
          </a:xfrm>
          <a:solidFill>
            <a:srgbClr val="7030A0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3832D53-513E-9C1B-CA87-E2F462BFDBB5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9" name="Flowchart: Or 28">
              <a:extLst>
                <a:ext uri="{FF2B5EF4-FFF2-40B4-BE49-F238E27FC236}">
                  <a16:creationId xmlns:a16="http://schemas.microsoft.com/office/drawing/2014/main" id="{ADDBF2CB-6935-2F13-72B1-08F0E48AFD04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C32EC8A-CCDC-8A30-71A3-957BE46A39C0}"/>
              </a:ext>
            </a:extLst>
          </p:cNvPr>
          <p:cNvGrpSpPr/>
          <p:nvPr/>
        </p:nvGrpSpPr>
        <p:grpSpPr>
          <a:xfrm>
            <a:off x="524559" y="3263304"/>
            <a:ext cx="2389909" cy="3194844"/>
            <a:chOff x="2334491" y="533400"/>
            <a:chExt cx="3990109" cy="5334000"/>
          </a:xfrm>
          <a:solidFill>
            <a:srgbClr val="0070C0"/>
          </a:solidFill>
        </p:grpSpPr>
        <p:sp>
          <p:nvSpPr>
            <p:cNvPr id="31" name="Snip  11">
              <a:extLst>
                <a:ext uri="{FF2B5EF4-FFF2-40B4-BE49-F238E27FC236}">
                  <a16:creationId xmlns:a16="http://schemas.microsoft.com/office/drawing/2014/main" id="{4474413E-87AC-D410-45C7-944C197DF7A2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2" name="Frame 3071">
              <a:extLst>
                <a:ext uri="{FF2B5EF4-FFF2-40B4-BE49-F238E27FC236}">
                  <a16:creationId xmlns:a16="http://schemas.microsoft.com/office/drawing/2014/main" id="{751C08AE-3EC2-9978-CE54-DC6F3CFC7951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3" name="Snip  13">
              <a:extLst>
                <a:ext uri="{FF2B5EF4-FFF2-40B4-BE49-F238E27FC236}">
                  <a16:creationId xmlns:a16="http://schemas.microsoft.com/office/drawing/2014/main" id="{B2D8424C-86A1-19E6-84A4-295270894A77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74" name="sai">
            <a:extLst>
              <a:ext uri="{FF2B5EF4-FFF2-40B4-BE49-F238E27FC236}">
                <a16:creationId xmlns:a16="http://schemas.microsoft.com/office/drawing/2014/main" id="{02787D24-E778-FB81-3EC9-F9E8774215EF}"/>
              </a:ext>
            </a:extLst>
          </p:cNvPr>
          <p:cNvGrpSpPr/>
          <p:nvPr/>
        </p:nvGrpSpPr>
        <p:grpSpPr>
          <a:xfrm>
            <a:off x="909392" y="3674069"/>
            <a:ext cx="1636839" cy="2373313"/>
            <a:chOff x="2982190" y="1219200"/>
            <a:chExt cx="2732809" cy="3962400"/>
          </a:xfrm>
          <a:solidFill>
            <a:srgbClr val="0070C0"/>
          </a:solidFill>
        </p:grpSpPr>
        <p:sp>
          <p:nvSpPr>
            <p:cNvPr id="3075" name="Rectangle 3074">
              <a:extLst>
                <a:ext uri="{FF2B5EF4-FFF2-40B4-BE49-F238E27FC236}">
                  <a16:creationId xmlns:a16="http://schemas.microsoft.com/office/drawing/2014/main" id="{CA991B6E-5FD0-E132-AED5-BC058774C69F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6" name="Flowchart: Or 3075">
              <a:extLst>
                <a:ext uri="{FF2B5EF4-FFF2-40B4-BE49-F238E27FC236}">
                  <a16:creationId xmlns:a16="http://schemas.microsoft.com/office/drawing/2014/main" id="{9C749773-A250-9598-7912-6614D596B091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3077" name="Picture 3076">
            <a:hlinkClick r:id="" action="ppaction://noaction"/>
            <a:extLst>
              <a:ext uri="{FF2B5EF4-FFF2-40B4-BE49-F238E27FC236}">
                <a16:creationId xmlns:a16="http://schemas.microsoft.com/office/drawing/2014/main" id="{7A07E3CC-7F76-47C3-5D05-B536C43DD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160" y="3666930"/>
            <a:ext cx="2772698" cy="2772698"/>
          </a:xfrm>
          <a:prstGeom prst="rect">
            <a:avLst/>
          </a:prstGeom>
        </p:spPr>
      </p:pic>
      <p:pic>
        <p:nvPicPr>
          <p:cNvPr id="3082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FDA0826A-4340-E6AB-3694-E2EDA220D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3686" y="3749963"/>
            <a:ext cx="3310997" cy="265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0F2A1B2A-4B53-BBB3-AF98-B52EB2D16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151416" y="3417434"/>
            <a:ext cx="2513475" cy="298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A0D92D09-B10B-BFB6-1211-0D2BDEBA4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045603" y="3533396"/>
            <a:ext cx="1538367" cy="285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: Rounded Corners 3084">
            <a:extLst>
              <a:ext uri="{FF2B5EF4-FFF2-40B4-BE49-F238E27FC236}">
                <a16:creationId xmlns:a16="http://schemas.microsoft.com/office/drawing/2014/main" id="{ABA51887-9C2E-EC76-5012-C1F574943D61}"/>
              </a:ext>
            </a:extLst>
          </p:cNvPr>
          <p:cNvSpPr/>
          <p:nvPr/>
        </p:nvSpPr>
        <p:spPr>
          <a:xfrm>
            <a:off x="285751" y="1593668"/>
            <a:ext cx="2794334" cy="15327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A.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Giảng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dạy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86" name="Rectangle: Rounded Corners 3085">
            <a:extLst>
              <a:ext uri="{FF2B5EF4-FFF2-40B4-BE49-F238E27FC236}">
                <a16:creationId xmlns:a16="http://schemas.microsoft.com/office/drawing/2014/main" id="{4F172A0B-A15B-1DE3-B064-D860DE8BEF70}"/>
              </a:ext>
            </a:extLst>
          </p:cNvPr>
          <p:cNvSpPr/>
          <p:nvPr/>
        </p:nvSpPr>
        <p:spPr>
          <a:xfrm>
            <a:off x="3281422" y="1593668"/>
            <a:ext cx="2772832" cy="14824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B.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Xây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nhà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87" name="Rectangle: Rounded Corners 3086">
            <a:extLst>
              <a:ext uri="{FF2B5EF4-FFF2-40B4-BE49-F238E27FC236}">
                <a16:creationId xmlns:a16="http://schemas.microsoft.com/office/drawing/2014/main" id="{16D87D2B-6524-C461-1983-CD8C63923160}"/>
              </a:ext>
            </a:extLst>
          </p:cNvPr>
          <p:cNvSpPr/>
          <p:nvPr/>
        </p:nvSpPr>
        <p:spPr>
          <a:xfrm>
            <a:off x="6255591" y="1593668"/>
            <a:ext cx="2782569" cy="15315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C.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Khám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bệnh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088" name="Rectangle: Rounded Corners 3087">
            <a:extLst>
              <a:ext uri="{FF2B5EF4-FFF2-40B4-BE49-F238E27FC236}">
                <a16:creationId xmlns:a16="http://schemas.microsoft.com/office/drawing/2014/main" id="{3AABDB38-A105-DBE4-FBF7-3131288B9315}"/>
              </a:ext>
            </a:extLst>
          </p:cNvPr>
          <p:cNvSpPr/>
          <p:nvPr/>
        </p:nvSpPr>
        <p:spPr>
          <a:xfrm>
            <a:off x="9239497" y="1608535"/>
            <a:ext cx="2522575" cy="15286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D.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Đọc</a:t>
            </a:r>
            <a:r>
              <a:rPr lang="en-US" sz="48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8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bài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58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:a16="http://schemas.microsoft.com/office/drawing/2014/main" id="{3E683D13-7FBB-61BB-D972-D7BFF6F90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ảng câu hỏi">
            <a:extLst>
              <a:ext uri="{FF2B5EF4-FFF2-40B4-BE49-F238E27FC236}">
                <a16:creationId xmlns:a16="http://schemas.microsoft.com/office/drawing/2014/main" id="{AFFB4659-7971-8679-7A9F-09BBAF9979F5}"/>
              </a:ext>
            </a:extLst>
          </p:cNvPr>
          <p:cNvSpPr/>
          <p:nvPr/>
        </p:nvSpPr>
        <p:spPr>
          <a:xfrm>
            <a:off x="320023" y="168365"/>
            <a:ext cx="11544299" cy="766710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Chứa câu hỏi">
            <a:extLst>
              <a:ext uri="{FF2B5EF4-FFF2-40B4-BE49-F238E27FC236}">
                <a16:creationId xmlns:a16="http://schemas.microsoft.com/office/drawing/2014/main" id="{45FBF09A-3DDF-AEFD-5D00-56E8ADAC32F9}"/>
              </a:ext>
            </a:extLst>
          </p:cNvPr>
          <p:cNvSpPr txBox="1"/>
          <p:nvPr/>
        </p:nvSpPr>
        <p:spPr>
          <a:xfrm>
            <a:off x="577199" y="111071"/>
            <a:ext cx="11029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3A83E6-52FC-DE21-142A-EE7B15037295}"/>
              </a:ext>
            </a:extLst>
          </p:cNvPr>
          <p:cNvGrpSpPr/>
          <p:nvPr/>
        </p:nvGrpSpPr>
        <p:grpSpPr>
          <a:xfrm>
            <a:off x="6269891" y="3627675"/>
            <a:ext cx="2389909" cy="3194844"/>
            <a:chOff x="2334491" y="533400"/>
            <a:chExt cx="3990109" cy="5334000"/>
          </a:xfrm>
          <a:solidFill>
            <a:srgbClr val="7030A0"/>
          </a:solidFill>
        </p:grpSpPr>
        <p:sp>
          <p:nvSpPr>
            <p:cNvPr id="10" name="Snip 4">
              <a:extLst>
                <a:ext uri="{FF2B5EF4-FFF2-40B4-BE49-F238E27FC236}">
                  <a16:creationId xmlns:a16="http://schemas.microsoft.com/office/drawing/2014/main" id="{1BC0AC0C-C5E2-1491-3EEC-0A4B5A842D46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Frame 10">
              <a:extLst>
                <a:ext uri="{FF2B5EF4-FFF2-40B4-BE49-F238E27FC236}">
                  <a16:creationId xmlns:a16="http://schemas.microsoft.com/office/drawing/2014/main" id="{E4955DCD-410C-482D-3353-3854B1184446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Snip 6">
              <a:extLst>
                <a:ext uri="{FF2B5EF4-FFF2-40B4-BE49-F238E27FC236}">
                  <a16:creationId xmlns:a16="http://schemas.microsoft.com/office/drawing/2014/main" id="{F6ECC01E-B691-24EA-7A74-5A404D4C95AF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3" name="đúng">
            <a:extLst>
              <a:ext uri="{FF2B5EF4-FFF2-40B4-BE49-F238E27FC236}">
                <a16:creationId xmlns:a16="http://schemas.microsoft.com/office/drawing/2014/main" id="{2E5BAC7E-DC78-6EB2-F921-1657A10CCAB4}"/>
              </a:ext>
            </a:extLst>
          </p:cNvPr>
          <p:cNvGrpSpPr/>
          <p:nvPr/>
        </p:nvGrpSpPr>
        <p:grpSpPr>
          <a:xfrm>
            <a:off x="6646116" y="4038440"/>
            <a:ext cx="1636839" cy="2373313"/>
            <a:chOff x="2982190" y="1219200"/>
            <a:chExt cx="2732809" cy="3962400"/>
          </a:xfrm>
          <a:solidFill>
            <a:srgbClr val="7030A0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ECBC24-7227-DF08-CDE5-1F7880C142DA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Flowchart: Or 14">
              <a:extLst>
                <a:ext uri="{FF2B5EF4-FFF2-40B4-BE49-F238E27FC236}">
                  <a16:creationId xmlns:a16="http://schemas.microsoft.com/office/drawing/2014/main" id="{0C5EC6E1-A39C-28F6-5B9A-2494076A4B38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F08AD1-04D5-251B-C2C0-74806E42AC67}"/>
              </a:ext>
            </a:extLst>
          </p:cNvPr>
          <p:cNvGrpSpPr/>
          <p:nvPr/>
        </p:nvGrpSpPr>
        <p:grpSpPr>
          <a:xfrm>
            <a:off x="3549922" y="3617582"/>
            <a:ext cx="2389909" cy="3194844"/>
            <a:chOff x="2334491" y="533400"/>
            <a:chExt cx="3990109" cy="5334000"/>
          </a:xfrm>
        </p:grpSpPr>
        <p:sp>
          <p:nvSpPr>
            <p:cNvPr id="17" name="Snip  11">
              <a:extLst>
                <a:ext uri="{FF2B5EF4-FFF2-40B4-BE49-F238E27FC236}">
                  <a16:creationId xmlns:a16="http://schemas.microsoft.com/office/drawing/2014/main" id="{A9730418-2AE7-7380-674A-C1A24989EA38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:a16="http://schemas.microsoft.com/office/drawing/2014/main" id="{5CC9721B-1168-CDCC-360C-1D1F93738893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Snip  13">
              <a:extLst>
                <a:ext uri="{FF2B5EF4-FFF2-40B4-BE49-F238E27FC236}">
                  <a16:creationId xmlns:a16="http://schemas.microsoft.com/office/drawing/2014/main" id="{58387234-55AA-8834-842A-DBEE28C1D83B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0" name="sai">
            <a:extLst>
              <a:ext uri="{FF2B5EF4-FFF2-40B4-BE49-F238E27FC236}">
                <a16:creationId xmlns:a16="http://schemas.microsoft.com/office/drawing/2014/main" id="{F49A1057-937C-69A3-F9EA-7EFD39C97917}"/>
              </a:ext>
            </a:extLst>
          </p:cNvPr>
          <p:cNvGrpSpPr/>
          <p:nvPr/>
        </p:nvGrpSpPr>
        <p:grpSpPr>
          <a:xfrm>
            <a:off x="3928284" y="4016374"/>
            <a:ext cx="1636839" cy="2373313"/>
            <a:chOff x="2982190" y="1219200"/>
            <a:chExt cx="2732809" cy="39624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EDCAC67-89F1-5BC0-F70A-D9107C582E85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Flowchart: Or 21">
              <a:extLst>
                <a:ext uri="{FF2B5EF4-FFF2-40B4-BE49-F238E27FC236}">
                  <a16:creationId xmlns:a16="http://schemas.microsoft.com/office/drawing/2014/main" id="{1673C331-9990-459F-CA46-EF81CAABB823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B34FA-6274-6BD6-3563-B99365B13B2F}"/>
              </a:ext>
            </a:extLst>
          </p:cNvPr>
          <p:cNvGrpSpPr/>
          <p:nvPr/>
        </p:nvGrpSpPr>
        <p:grpSpPr>
          <a:xfrm>
            <a:off x="549047" y="3597368"/>
            <a:ext cx="2389909" cy="3194844"/>
            <a:chOff x="2334491" y="533400"/>
            <a:chExt cx="3990109" cy="5334000"/>
          </a:xfrm>
          <a:solidFill>
            <a:srgbClr val="0070C0"/>
          </a:solidFill>
        </p:grpSpPr>
        <p:sp>
          <p:nvSpPr>
            <p:cNvPr id="24" name="Snip  11">
              <a:extLst>
                <a:ext uri="{FF2B5EF4-FFF2-40B4-BE49-F238E27FC236}">
                  <a16:creationId xmlns:a16="http://schemas.microsoft.com/office/drawing/2014/main" id="{3C97A51A-46E0-ECDE-3E51-1ADE4FA33DF3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Frame 24">
              <a:extLst>
                <a:ext uri="{FF2B5EF4-FFF2-40B4-BE49-F238E27FC236}">
                  <a16:creationId xmlns:a16="http://schemas.microsoft.com/office/drawing/2014/main" id="{A39F5618-EC23-D7AB-2BE1-4EA08CF50B5E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Snip  13">
              <a:extLst>
                <a:ext uri="{FF2B5EF4-FFF2-40B4-BE49-F238E27FC236}">
                  <a16:creationId xmlns:a16="http://schemas.microsoft.com/office/drawing/2014/main" id="{ECD71642-7540-C4F1-BF9C-E69E66B7E30B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7" name="sai">
            <a:extLst>
              <a:ext uri="{FF2B5EF4-FFF2-40B4-BE49-F238E27FC236}">
                <a16:creationId xmlns:a16="http://schemas.microsoft.com/office/drawing/2014/main" id="{C344E8DF-BCA7-349E-577C-2F2290B993C5}"/>
              </a:ext>
            </a:extLst>
          </p:cNvPr>
          <p:cNvGrpSpPr/>
          <p:nvPr/>
        </p:nvGrpSpPr>
        <p:grpSpPr>
          <a:xfrm>
            <a:off x="934585" y="4016374"/>
            <a:ext cx="1636839" cy="2373313"/>
            <a:chOff x="2982190" y="1219200"/>
            <a:chExt cx="2732809" cy="3962400"/>
          </a:xfrm>
          <a:solidFill>
            <a:srgbClr val="0070C0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026C47-4986-DE9A-AF17-2C84D265264D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9" name="Flowchart: Or 28">
              <a:extLst>
                <a:ext uri="{FF2B5EF4-FFF2-40B4-BE49-F238E27FC236}">
                  <a16:creationId xmlns:a16="http://schemas.microsoft.com/office/drawing/2014/main" id="{28776730-7522-870A-A5A0-DE145DEDD88F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23A70A-8503-4286-A5CC-17652C16726F}"/>
              </a:ext>
            </a:extLst>
          </p:cNvPr>
          <p:cNvGrpSpPr/>
          <p:nvPr/>
        </p:nvGrpSpPr>
        <p:grpSpPr>
          <a:xfrm>
            <a:off x="9147606" y="3617582"/>
            <a:ext cx="2389909" cy="3194844"/>
            <a:chOff x="2334491" y="533400"/>
            <a:chExt cx="3990109" cy="5334000"/>
          </a:xfrm>
          <a:solidFill>
            <a:srgbClr val="FFFF00"/>
          </a:solidFill>
        </p:grpSpPr>
        <p:sp>
          <p:nvSpPr>
            <p:cNvPr id="31" name="Snip  11">
              <a:extLst>
                <a:ext uri="{FF2B5EF4-FFF2-40B4-BE49-F238E27FC236}">
                  <a16:creationId xmlns:a16="http://schemas.microsoft.com/office/drawing/2014/main" id="{46D299E3-F005-8D76-B112-199B6C3021FA}"/>
                </a:ext>
              </a:extLst>
            </p:cNvPr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2" name="Frame 3071">
              <a:extLst>
                <a:ext uri="{FF2B5EF4-FFF2-40B4-BE49-F238E27FC236}">
                  <a16:creationId xmlns:a16="http://schemas.microsoft.com/office/drawing/2014/main" id="{9CF72C5C-1E8A-24E5-73A6-2659EDF12D65}"/>
                </a:ext>
              </a:extLst>
            </p:cNvPr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3" name="Snip  13">
              <a:extLst>
                <a:ext uri="{FF2B5EF4-FFF2-40B4-BE49-F238E27FC236}">
                  <a16:creationId xmlns:a16="http://schemas.microsoft.com/office/drawing/2014/main" id="{595F1763-1AB5-C85E-F781-53949304ED39}"/>
                </a:ext>
              </a:extLst>
            </p:cNvPr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074" name="sai">
            <a:extLst>
              <a:ext uri="{FF2B5EF4-FFF2-40B4-BE49-F238E27FC236}">
                <a16:creationId xmlns:a16="http://schemas.microsoft.com/office/drawing/2014/main" id="{31D919DB-6033-8364-5EA1-F57803F8707F}"/>
              </a:ext>
            </a:extLst>
          </p:cNvPr>
          <p:cNvGrpSpPr/>
          <p:nvPr/>
        </p:nvGrpSpPr>
        <p:grpSpPr>
          <a:xfrm>
            <a:off x="9532439" y="4027373"/>
            <a:ext cx="1636839" cy="2373313"/>
            <a:chOff x="2982190" y="1219200"/>
            <a:chExt cx="2732809" cy="3962400"/>
          </a:xfrm>
          <a:solidFill>
            <a:srgbClr val="FFFF00"/>
          </a:solidFill>
        </p:grpSpPr>
        <p:sp>
          <p:nvSpPr>
            <p:cNvPr id="3075" name="Rectangle 3074">
              <a:extLst>
                <a:ext uri="{FF2B5EF4-FFF2-40B4-BE49-F238E27FC236}">
                  <a16:creationId xmlns:a16="http://schemas.microsoft.com/office/drawing/2014/main" id="{AF784E73-9939-0B58-A6A6-4FE2D8FBBBDD}"/>
                </a:ext>
              </a:extLst>
            </p:cNvPr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76" name="Flowchart: Or 3075">
              <a:extLst>
                <a:ext uri="{FF2B5EF4-FFF2-40B4-BE49-F238E27FC236}">
                  <a16:creationId xmlns:a16="http://schemas.microsoft.com/office/drawing/2014/main" id="{E392E3AE-50DC-2BCB-2EEA-6F4B00F8BF9F}"/>
                </a:ext>
              </a:extLst>
            </p:cNvPr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3077" name="Picture 3076">
            <a:hlinkClick r:id="" action="ppaction://noaction"/>
            <a:extLst>
              <a:ext uri="{FF2B5EF4-FFF2-40B4-BE49-F238E27FC236}">
                <a16:creationId xmlns:a16="http://schemas.microsoft.com/office/drawing/2014/main" id="{E7DDE662-F436-8FBB-25E6-3DB96E687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293" y="3740163"/>
            <a:ext cx="2772698" cy="2772698"/>
          </a:xfrm>
          <a:prstGeom prst="rect">
            <a:avLst/>
          </a:prstGeom>
        </p:spPr>
      </p:pic>
      <p:pic>
        <p:nvPicPr>
          <p:cNvPr id="3078" name="Picture 3077">
            <a:hlinkClick r:id="" action="ppaction://noaction"/>
            <a:extLst>
              <a:ext uri="{FF2B5EF4-FFF2-40B4-BE49-F238E27FC236}">
                <a16:creationId xmlns:a16="http://schemas.microsoft.com/office/drawing/2014/main" id="{FE72F325-B309-7017-00F1-0E538C702F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40167" y="3915266"/>
            <a:ext cx="1396080" cy="2575527"/>
          </a:xfrm>
          <a:prstGeom prst="rect">
            <a:avLst/>
          </a:prstGeom>
        </p:spPr>
      </p:pic>
      <p:pic>
        <p:nvPicPr>
          <p:cNvPr id="3079" name="Picture 3078">
            <a:hlinkClick r:id="" action="ppaction://noaction"/>
            <a:extLst>
              <a:ext uri="{FF2B5EF4-FFF2-40B4-BE49-F238E27FC236}">
                <a16:creationId xmlns:a16="http://schemas.microsoft.com/office/drawing/2014/main" id="{B6B2404D-5F5F-7B5A-003D-A7B6699C13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412671" y="3977628"/>
            <a:ext cx="2005303" cy="2494935"/>
          </a:xfrm>
          <a:prstGeom prst="rect">
            <a:avLst/>
          </a:prstGeom>
        </p:spPr>
      </p:pic>
      <p:pic>
        <p:nvPicPr>
          <p:cNvPr id="3081" name="Picture 3080">
            <a:hlinkClick r:id="" action="ppaction://noaction"/>
            <a:extLst>
              <a:ext uri="{FF2B5EF4-FFF2-40B4-BE49-F238E27FC236}">
                <a16:creationId xmlns:a16="http://schemas.microsoft.com/office/drawing/2014/main" id="{4C7336A0-7459-E812-D33F-7C49DDBD7E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42969" y="3878927"/>
            <a:ext cx="1791356" cy="2579221"/>
          </a:xfrm>
          <a:prstGeom prst="rect">
            <a:avLst/>
          </a:prstGeom>
        </p:spPr>
      </p:pic>
      <p:sp>
        <p:nvSpPr>
          <p:cNvPr id="3082" name="Rectangle: Rounded Corners 3081">
            <a:extLst>
              <a:ext uri="{FF2B5EF4-FFF2-40B4-BE49-F238E27FC236}">
                <a16:creationId xmlns:a16="http://schemas.microsoft.com/office/drawing/2014/main" id="{130B5E48-EF68-0F00-E4A3-616FAEEDA0E5}"/>
              </a:ext>
            </a:extLst>
          </p:cNvPr>
          <p:cNvSpPr/>
          <p:nvPr/>
        </p:nvSpPr>
        <p:spPr>
          <a:xfrm>
            <a:off x="449677" y="1254035"/>
            <a:ext cx="2605246" cy="21986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A.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Mẹ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em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là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y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tá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</a:endParaRPr>
          </a:p>
        </p:txBody>
      </p:sp>
      <p:sp>
        <p:nvSpPr>
          <p:cNvPr id="3083" name="Rectangle: Rounded Corners 3082">
            <a:extLst>
              <a:ext uri="{FF2B5EF4-FFF2-40B4-BE49-F238E27FC236}">
                <a16:creationId xmlns:a16="http://schemas.microsoft.com/office/drawing/2014/main" id="{FEF64C24-0F0A-C55E-81A2-FA00CCA3750C}"/>
              </a:ext>
            </a:extLst>
          </p:cNvPr>
          <p:cNvSpPr/>
          <p:nvPr/>
        </p:nvSpPr>
        <p:spPr>
          <a:xfrm>
            <a:off x="3358461" y="1254035"/>
            <a:ext cx="2581370" cy="22367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B.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Bông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hoa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rất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đẹp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</a:endParaRPr>
          </a:p>
        </p:txBody>
      </p:sp>
      <p:sp>
        <p:nvSpPr>
          <p:cNvPr id="3084" name="Rectangle: Rounded Corners 3083">
            <a:extLst>
              <a:ext uri="{FF2B5EF4-FFF2-40B4-BE49-F238E27FC236}">
                <a16:creationId xmlns:a16="http://schemas.microsoft.com/office/drawing/2014/main" id="{E95E1E52-06A0-5589-90B4-B7A20462B621}"/>
              </a:ext>
            </a:extLst>
          </p:cNvPr>
          <p:cNvSpPr/>
          <p:nvPr/>
        </p:nvSpPr>
        <p:spPr>
          <a:xfrm>
            <a:off x="6332668" y="1254035"/>
            <a:ext cx="2464823" cy="22367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C.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Em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đang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vẽ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40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tranh</a:t>
            </a:r>
            <a:r>
              <a:rPr lang="en-US" sz="440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prstClr val="black"/>
                </a:glow>
              </a:effectLst>
              <a:uLnTx/>
              <a:uFillTx/>
            </a:endParaRPr>
          </a:p>
        </p:txBody>
      </p:sp>
      <p:sp>
        <p:nvSpPr>
          <p:cNvPr id="3085" name="Rectangle: Rounded Corners 3084">
            <a:extLst>
              <a:ext uri="{FF2B5EF4-FFF2-40B4-BE49-F238E27FC236}">
                <a16:creationId xmlns:a16="http://schemas.microsoft.com/office/drawing/2014/main" id="{A3AFBA7E-2DBC-1B23-E1DD-3D23C671F9DD}"/>
              </a:ext>
            </a:extLst>
          </p:cNvPr>
          <p:cNvSpPr/>
          <p:nvPr/>
        </p:nvSpPr>
        <p:spPr>
          <a:xfrm>
            <a:off x="9239497" y="1254034"/>
            <a:ext cx="2624825" cy="21986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D. </a:t>
            </a:r>
            <a:r>
              <a:rPr lang="en-US" sz="40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Hôm</a:t>
            </a:r>
            <a:r>
              <a:rPr lang="en-US" sz="40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nay </a:t>
            </a:r>
            <a:r>
              <a:rPr lang="en-US" sz="40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là</a:t>
            </a:r>
            <a:r>
              <a:rPr lang="en-US" sz="40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0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thứ</a:t>
            </a:r>
            <a:r>
              <a:rPr lang="en-US" sz="40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 </a:t>
            </a:r>
            <a:r>
              <a:rPr lang="en-US" sz="4000" noProof="0" dirty="0" err="1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năm</a:t>
            </a:r>
            <a:r>
              <a:rPr lang="en-US" sz="4000" noProof="0" dirty="0"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</a:rPr>
              <a:t>.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prstClr val="black"/>
                  </a:glow>
                </a:effectLst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8763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ogue-ExtraBold" panose="020B0500000000000000" pitchFamily="34" charset="0"/>
                    <a:cs typeface="Times New Roman" panose="02020603050405020304" pitchFamily="18" charset="0"/>
                  </a:rPr>
                  <a:t>TIẾNG</a:t>
                </a:r>
                <a:r>
                  <a:rPr kumimoji="0" lang="en-US" altLang="zh-CN" sz="4000" b="1" i="0" u="none" strike="noStrike" kern="1200" cap="none" spc="0" normalizeH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ogue-ExtraBold" panose="020B0500000000000000" pitchFamily="34" charset="0"/>
                    <a:cs typeface="Times New Roman" panose="02020603050405020304" pitchFamily="18" charset="0"/>
                  </a:rPr>
                  <a:t> VIỆT</a:t>
                </a:r>
                <a:endPara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ogue-ExtraBold" panose="020B0500000000000000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3" y="1710587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0" y="4236428"/>
            <a:ext cx="2996613" cy="2546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2A6E3-DB57-6F82-1EAB-90CDDB7038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0162" y="2380042"/>
            <a:ext cx="8053514" cy="2547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376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4" name="Picture 3" descr="A red and green text on a black background&#10;&#10;Description automatically generated">
            <a:extLst>
              <a:ext uri="{FF2B5EF4-FFF2-40B4-BE49-F238E27FC236}">
                <a16:creationId xmlns:a16="http://schemas.microsoft.com/office/drawing/2014/main" id="{3A89AE54-134B-AE9A-B586-FA92E57FA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119" y="1887006"/>
            <a:ext cx="6003867" cy="44967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186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090370-54FF-35C9-437C-E4520F3A80B9}"/>
              </a:ext>
            </a:extLst>
          </p:cNvPr>
          <p:cNvSpPr/>
          <p:nvPr/>
        </p:nvSpPr>
        <p:spPr>
          <a:xfrm>
            <a:off x="319281" y="149198"/>
            <a:ext cx="109166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1.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Giải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đố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tìm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từ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ngữ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chỉ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sự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647F6A0-CCFC-11B7-3FB5-3FD934A5A3BB}"/>
              </a:ext>
            </a:extLst>
          </p:cNvPr>
          <p:cNvSpPr txBox="1">
            <a:spLocks/>
          </p:cNvSpPr>
          <p:nvPr/>
        </p:nvSpPr>
        <p:spPr>
          <a:xfrm>
            <a:off x="-1210235" y="874759"/>
            <a:ext cx="9448800" cy="453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</a:t>
            </a:r>
            <a:r>
              <a:rPr kumimoji="0" lang="en-US" sz="1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tích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tắc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ngày đêm, </a:t>
            </a:r>
            <a:endParaRPr kumimoji="0" lang="en-US" sz="1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Nhắc em đi ngủ, nhắc em học bài</a:t>
            </a:r>
            <a:endParaRPr kumimoji="0" lang="en-US" sz="1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Một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chậm bước khoan thai,</a:t>
            </a:r>
            <a:endParaRPr kumimoji="0" lang="en-US" sz="1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       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Một </a:t>
            </a:r>
            <a:r>
              <a:rPr kumimoji="0" lang="en-US" sz="1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chạy những bước dài thật nhanh</a:t>
            </a:r>
            <a:r>
              <a:rPr kumimoji="0" lang="en-US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r>
              <a:rPr kumimoji="0" lang="vi-VN" sz="1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endParaRPr kumimoji="0" lang="en-US" sz="1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sz="1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kumimoji="0" lang="vi-VN" sz="1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 cái gì?</a:t>
            </a:r>
            <a:r>
              <a:rPr kumimoji="0" lang="en-US" sz="1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  <a:endParaRPr kumimoji="0" lang="vi-VN" sz="1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31EA4-ABF4-2EAD-451A-6275C1E52ACB}"/>
              </a:ext>
            </a:extLst>
          </p:cNvPr>
          <p:cNvSpPr txBox="1">
            <a:spLocks/>
          </p:cNvSpPr>
          <p:nvPr/>
        </p:nvSpPr>
        <p:spPr>
          <a:xfrm>
            <a:off x="-1822818" y="2878837"/>
            <a:ext cx="10515600" cy="1709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Ruột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mũi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Mũi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ruột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?)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997C197-383A-2471-FB8E-340E19A22C88}"/>
              </a:ext>
            </a:extLst>
          </p:cNvPr>
          <p:cNvSpPr txBox="1">
            <a:spLocks/>
          </p:cNvSpPr>
          <p:nvPr/>
        </p:nvSpPr>
        <p:spPr>
          <a:xfrm>
            <a:off x="-2671982" y="4296646"/>
            <a:ext cx="10515600" cy="1712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kẹo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giầy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nay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 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cần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tớ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r>
              <a:rPr lang="en-US" sz="3200" noProof="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?)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Bút chì gỗ Thiên Long GP-01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84" y="2752165"/>
            <a:ext cx="1838263" cy="168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Đồng hồ treo tường EXACTLY 35cm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75" y="871328"/>
            <a:ext cx="1735978" cy="173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ôm tẩy Thiên Long TL E-06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96" y="4582388"/>
            <a:ext cx="2038700" cy="18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901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7705F4E-D962-4C73-8F67-03A1146584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4" y="1903171"/>
            <a:ext cx="4160789" cy="46991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39EE934-DCC4-44CD-8800-085503750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2918" y="100138"/>
            <a:ext cx="14259780" cy="463336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1910B4EE-CBB8-4C0B-9908-A061D7832E87}"/>
              </a:ext>
            </a:extLst>
          </p:cNvPr>
          <p:cNvGrpSpPr/>
          <p:nvPr/>
        </p:nvGrpSpPr>
        <p:grpSpPr>
          <a:xfrm>
            <a:off x="4034119" y="2673351"/>
            <a:ext cx="8095128" cy="2992344"/>
            <a:chOff x="5760354" y="1651172"/>
            <a:chExt cx="5916547" cy="3267227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8ED05B3-C66A-4BDA-A7A2-4B99987DD9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0354" y="4918399"/>
              <a:ext cx="591654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F087137D-8AAF-4451-8C2B-99490AA819D6}"/>
                </a:ext>
              </a:extLst>
            </p:cNvPr>
            <p:cNvGrpSpPr/>
            <p:nvPr/>
          </p:nvGrpSpPr>
          <p:grpSpPr>
            <a:xfrm>
              <a:off x="5760354" y="1651172"/>
              <a:ext cx="5916547" cy="3267227"/>
              <a:chOff x="5760354" y="1651172"/>
              <a:chExt cx="5916547" cy="3267227"/>
            </a:xfrm>
          </p:grpSpPr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20148728-FA19-4CC0-9C2F-134FEC78CF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6901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46946BB8-6F61-4284-8FAE-80994D49C7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760355" y="1651172"/>
                <a:ext cx="5916546" cy="9649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200D8C59-76BB-499A-BA19-42E7226244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354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40F851C8-C7CE-47E7-B204-F3C8ACCF27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/>
        </p:blipFill>
        <p:spPr>
          <a:xfrm flipH="1">
            <a:off x="8346106" y="443184"/>
            <a:ext cx="2573650" cy="18948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34118" y="3008633"/>
            <a:ext cx="749705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Các</a:t>
            </a:r>
            <a:r>
              <a:rPr lang="en-US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 </a:t>
            </a:r>
            <a:r>
              <a:rPr lang="vi-VN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đồ vật các em tìm được</a:t>
            </a:r>
            <a:r>
              <a:rPr lang="en-US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 </a:t>
            </a:r>
            <a:r>
              <a:rPr lang="vi-VN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là đồng hồ, bút chì, </a:t>
            </a:r>
            <a:r>
              <a:rPr lang="en-US" altLang="zh-CN" sz="4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cục</a:t>
            </a:r>
            <a:r>
              <a:rPr lang="en-US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 </a:t>
            </a:r>
            <a:r>
              <a:rPr lang="vi-VN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tẩy/ </a:t>
            </a:r>
            <a:r>
              <a:rPr lang="en-US" altLang="zh-CN" sz="4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cục</a:t>
            </a:r>
            <a:r>
              <a:rPr lang="en-US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 </a:t>
            </a:r>
            <a:r>
              <a:rPr lang="vi-VN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gôm. Đó là các từ chỉ </a:t>
            </a:r>
            <a:r>
              <a:rPr lang="en-US" altLang="zh-CN" sz="4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sự</a:t>
            </a:r>
            <a:r>
              <a:rPr lang="en-US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 </a:t>
            </a:r>
            <a:r>
              <a:rPr lang="vi-VN" altLang="zh-CN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Arial"/>
              </a:rPr>
              <a:t>vật.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142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àn chải P/S lông tơ mềm mại giá tốt tại Bách hoá XA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153" y="3667328"/>
            <a:ext cx="3607817" cy="267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00024" y="4125524"/>
            <a:ext cx="35246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chải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răng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D53427-8A99-1AEF-D085-B708156FD283}"/>
              </a:ext>
            </a:extLst>
          </p:cNvPr>
          <p:cNvGrpSpPr/>
          <p:nvPr/>
        </p:nvGrpSpPr>
        <p:grpSpPr>
          <a:xfrm>
            <a:off x="1199873" y="92231"/>
            <a:ext cx="8552979" cy="3407056"/>
            <a:chOff x="749508" y="2986094"/>
            <a:chExt cx="8180809" cy="4939725"/>
          </a:xfrm>
        </p:grpSpPr>
        <p:sp>
          <p:nvSpPr>
            <p:cNvPr id="3" name="Hình chữ nhật: Góc Tròn 6">
              <a:extLst>
                <a:ext uri="{FF2B5EF4-FFF2-40B4-BE49-F238E27FC236}">
                  <a16:creationId xmlns:a16="http://schemas.microsoft.com/office/drawing/2014/main" id="{003FC5F9-19F3-4AF9-5016-48B74A2CD371}"/>
                </a:ext>
              </a:extLst>
            </p:cNvPr>
            <p:cNvSpPr/>
            <p:nvPr/>
          </p:nvSpPr>
          <p:spPr>
            <a:xfrm>
              <a:off x="749508" y="2986094"/>
              <a:ext cx="8180809" cy="4939725"/>
            </a:xfrm>
            <a:custGeom>
              <a:avLst/>
              <a:gdLst>
                <a:gd name="connsiteX0" fmla="*/ 0 w 8180809"/>
                <a:gd name="connsiteY0" fmla="*/ 556406 h 3338372"/>
                <a:gd name="connsiteX1" fmla="*/ 556406 w 8180809"/>
                <a:gd name="connsiteY1" fmla="*/ 0 h 3338372"/>
                <a:gd name="connsiteX2" fmla="*/ 7624403 w 8180809"/>
                <a:gd name="connsiteY2" fmla="*/ 0 h 3338372"/>
                <a:gd name="connsiteX3" fmla="*/ 8180809 w 8180809"/>
                <a:gd name="connsiteY3" fmla="*/ 556406 h 3338372"/>
                <a:gd name="connsiteX4" fmla="*/ 8180809 w 8180809"/>
                <a:gd name="connsiteY4" fmla="*/ 2781966 h 3338372"/>
                <a:gd name="connsiteX5" fmla="*/ 7624403 w 8180809"/>
                <a:gd name="connsiteY5" fmla="*/ 3338372 h 3338372"/>
                <a:gd name="connsiteX6" fmla="*/ 556406 w 8180809"/>
                <a:gd name="connsiteY6" fmla="*/ 3338372 h 3338372"/>
                <a:gd name="connsiteX7" fmla="*/ 0 w 8180809"/>
                <a:gd name="connsiteY7" fmla="*/ 2781966 h 3338372"/>
                <a:gd name="connsiteX8" fmla="*/ 0 w 8180809"/>
                <a:gd name="connsiteY8" fmla="*/ 556406 h 333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80809" h="3338372" fill="none" extrusionOk="0">
                  <a:moveTo>
                    <a:pt x="0" y="556406"/>
                  </a:moveTo>
                  <a:cubicBezTo>
                    <a:pt x="-59036" y="252782"/>
                    <a:pt x="244134" y="28264"/>
                    <a:pt x="556406" y="0"/>
                  </a:cubicBezTo>
                  <a:cubicBezTo>
                    <a:pt x="1912343" y="77600"/>
                    <a:pt x="5590156" y="-27269"/>
                    <a:pt x="7624403" y="0"/>
                  </a:cubicBezTo>
                  <a:cubicBezTo>
                    <a:pt x="7958418" y="-35248"/>
                    <a:pt x="8222055" y="261253"/>
                    <a:pt x="8180809" y="556406"/>
                  </a:cubicBezTo>
                  <a:cubicBezTo>
                    <a:pt x="8289809" y="794633"/>
                    <a:pt x="8102600" y="1708455"/>
                    <a:pt x="8180809" y="2781966"/>
                  </a:cubicBezTo>
                  <a:cubicBezTo>
                    <a:pt x="8165000" y="3083077"/>
                    <a:pt x="7896205" y="3354025"/>
                    <a:pt x="7624403" y="3338372"/>
                  </a:cubicBezTo>
                  <a:cubicBezTo>
                    <a:pt x="4768244" y="3387549"/>
                    <a:pt x="3262586" y="3215670"/>
                    <a:pt x="556406" y="3338372"/>
                  </a:cubicBezTo>
                  <a:cubicBezTo>
                    <a:pt x="244987" y="3370043"/>
                    <a:pt x="-29515" y="3114674"/>
                    <a:pt x="0" y="2781966"/>
                  </a:cubicBezTo>
                  <a:cubicBezTo>
                    <a:pt x="47022" y="2400622"/>
                    <a:pt x="104569" y="1341287"/>
                    <a:pt x="0" y="556406"/>
                  </a:cubicBezTo>
                  <a:close/>
                </a:path>
                <a:path w="8180809" h="3338372" stroke="0" extrusionOk="0">
                  <a:moveTo>
                    <a:pt x="0" y="556406"/>
                  </a:moveTo>
                  <a:cubicBezTo>
                    <a:pt x="25271" y="246222"/>
                    <a:pt x="266419" y="-1155"/>
                    <a:pt x="556406" y="0"/>
                  </a:cubicBezTo>
                  <a:cubicBezTo>
                    <a:pt x="2255282" y="-129276"/>
                    <a:pt x="6534251" y="-77778"/>
                    <a:pt x="7624403" y="0"/>
                  </a:cubicBezTo>
                  <a:cubicBezTo>
                    <a:pt x="7922417" y="-29588"/>
                    <a:pt x="8174655" y="284599"/>
                    <a:pt x="8180809" y="556406"/>
                  </a:cubicBezTo>
                  <a:cubicBezTo>
                    <a:pt x="8262408" y="1471566"/>
                    <a:pt x="8335109" y="2334915"/>
                    <a:pt x="8180809" y="2781966"/>
                  </a:cubicBezTo>
                  <a:cubicBezTo>
                    <a:pt x="8189466" y="3107519"/>
                    <a:pt x="7905223" y="3347370"/>
                    <a:pt x="7624403" y="3338372"/>
                  </a:cubicBezTo>
                  <a:cubicBezTo>
                    <a:pt x="4383029" y="3382592"/>
                    <a:pt x="1611063" y="3308990"/>
                    <a:pt x="556406" y="3338372"/>
                  </a:cubicBezTo>
                  <a:cubicBezTo>
                    <a:pt x="247081" y="3330574"/>
                    <a:pt x="-37749" y="3080537"/>
                    <a:pt x="0" y="2781966"/>
                  </a:cubicBezTo>
                  <a:cubicBezTo>
                    <a:pt x="-159954" y="2327482"/>
                    <a:pt x="22140" y="1266825"/>
                    <a:pt x="0" y="556406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custGeom>
                      <a:avLst/>
                      <a:gdLst>
                        <a:gd name="connsiteX0" fmla="*/ 0 w 8552980"/>
                        <a:gd name="connsiteY0" fmla="*/ 383767 h 2302561"/>
                        <a:gd name="connsiteX1" fmla="*/ 581718 w 8552980"/>
                        <a:gd name="connsiteY1" fmla="*/ 0 h 2302561"/>
                        <a:gd name="connsiteX2" fmla="*/ 7971261 w 8552980"/>
                        <a:gd name="connsiteY2" fmla="*/ 0 h 2302561"/>
                        <a:gd name="connsiteX3" fmla="*/ 8552980 w 8552980"/>
                        <a:gd name="connsiteY3" fmla="*/ 383767 h 2302561"/>
                        <a:gd name="connsiteX4" fmla="*/ 8552980 w 8552980"/>
                        <a:gd name="connsiteY4" fmla="*/ 1918793 h 2302561"/>
                        <a:gd name="connsiteX5" fmla="*/ 7971261 w 8552980"/>
                        <a:gd name="connsiteY5" fmla="*/ 2302561 h 2302561"/>
                        <a:gd name="connsiteX6" fmla="*/ 581718 w 8552980"/>
                        <a:gd name="connsiteY6" fmla="*/ 2302561 h 2302561"/>
                        <a:gd name="connsiteX7" fmla="*/ 0 w 8552980"/>
                        <a:gd name="connsiteY7" fmla="*/ 1918793 h 2302561"/>
                        <a:gd name="connsiteX8" fmla="*/ 0 w 8552980"/>
                        <a:gd name="connsiteY8" fmla="*/ 383767 h 2302561"/>
                        <a:gd name="connsiteX0" fmla="*/ 0 w 8552980"/>
                        <a:gd name="connsiteY0" fmla="*/ 383767 h 2302561"/>
                        <a:gd name="connsiteX1" fmla="*/ 581718 w 8552980"/>
                        <a:gd name="connsiteY1" fmla="*/ 0 h 2302561"/>
                        <a:gd name="connsiteX2" fmla="*/ 7971261 w 8552980"/>
                        <a:gd name="connsiteY2" fmla="*/ 0 h 2302561"/>
                        <a:gd name="connsiteX3" fmla="*/ 8552980 w 8552980"/>
                        <a:gd name="connsiteY3" fmla="*/ 383767 h 2302561"/>
                        <a:gd name="connsiteX4" fmla="*/ 8552980 w 8552980"/>
                        <a:gd name="connsiteY4" fmla="*/ 1918793 h 2302561"/>
                        <a:gd name="connsiteX5" fmla="*/ 7971261 w 8552980"/>
                        <a:gd name="connsiteY5" fmla="*/ 2302561 h 2302561"/>
                        <a:gd name="connsiteX6" fmla="*/ 581718 w 8552980"/>
                        <a:gd name="connsiteY6" fmla="*/ 2302561 h 2302561"/>
                        <a:gd name="connsiteX7" fmla="*/ 0 w 8552980"/>
                        <a:gd name="connsiteY7" fmla="*/ 1918793 h 2302561"/>
                        <a:gd name="connsiteX8" fmla="*/ 0 w 8552980"/>
                        <a:gd name="connsiteY8" fmla="*/ 383767 h 230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552980" h="2302561" fill="none" extrusionOk="0">
                          <a:moveTo>
                            <a:pt x="0" y="383767"/>
                          </a:moveTo>
                          <a:cubicBezTo>
                            <a:pt x="-99900" y="176724"/>
                            <a:pt x="244890" y="78263"/>
                            <a:pt x="581718" y="0"/>
                          </a:cubicBezTo>
                          <a:cubicBezTo>
                            <a:pt x="1936783" y="277823"/>
                            <a:pt x="5881738" y="-141501"/>
                            <a:pt x="7971261" y="0"/>
                          </a:cubicBezTo>
                          <a:cubicBezTo>
                            <a:pt x="8341626" y="-52218"/>
                            <a:pt x="8614988" y="185752"/>
                            <a:pt x="8552980" y="383767"/>
                          </a:cubicBezTo>
                          <a:cubicBezTo>
                            <a:pt x="8599954" y="648851"/>
                            <a:pt x="8564631" y="1229435"/>
                            <a:pt x="8552980" y="1918793"/>
                          </a:cubicBezTo>
                          <a:cubicBezTo>
                            <a:pt x="8486242" y="2106836"/>
                            <a:pt x="8224854" y="2326841"/>
                            <a:pt x="7971261" y="2302561"/>
                          </a:cubicBezTo>
                          <a:cubicBezTo>
                            <a:pt x="4959493" y="2487675"/>
                            <a:pt x="3308320" y="2194541"/>
                            <a:pt x="581718" y="2302561"/>
                          </a:cubicBezTo>
                          <a:cubicBezTo>
                            <a:pt x="250871" y="2364809"/>
                            <a:pt x="-37011" y="2153568"/>
                            <a:pt x="0" y="1918793"/>
                          </a:cubicBezTo>
                          <a:cubicBezTo>
                            <a:pt x="60879" y="1729459"/>
                            <a:pt x="75208" y="891015"/>
                            <a:pt x="0" y="383767"/>
                          </a:cubicBezTo>
                          <a:close/>
                        </a:path>
                        <a:path w="8552980" h="2302561" stroke="0" extrusionOk="0">
                          <a:moveTo>
                            <a:pt x="0" y="383767"/>
                          </a:moveTo>
                          <a:cubicBezTo>
                            <a:pt x="38487" y="208918"/>
                            <a:pt x="292574" y="4863"/>
                            <a:pt x="581718" y="0"/>
                          </a:cubicBezTo>
                          <a:cubicBezTo>
                            <a:pt x="2271946" y="-172674"/>
                            <a:pt x="6777663" y="-29268"/>
                            <a:pt x="7971261" y="0"/>
                          </a:cubicBezTo>
                          <a:cubicBezTo>
                            <a:pt x="8285721" y="-14267"/>
                            <a:pt x="8538894" y="196935"/>
                            <a:pt x="8552980" y="383767"/>
                          </a:cubicBezTo>
                          <a:cubicBezTo>
                            <a:pt x="8631319" y="990454"/>
                            <a:pt x="8702582" y="1639481"/>
                            <a:pt x="8552980" y="1918793"/>
                          </a:cubicBezTo>
                          <a:cubicBezTo>
                            <a:pt x="8576191" y="2178092"/>
                            <a:pt x="8269883" y="2290964"/>
                            <a:pt x="7971261" y="2302561"/>
                          </a:cubicBezTo>
                          <a:cubicBezTo>
                            <a:pt x="4725508" y="2133530"/>
                            <a:pt x="2766236" y="2384689"/>
                            <a:pt x="581718" y="2302561"/>
                          </a:cubicBezTo>
                          <a:cubicBezTo>
                            <a:pt x="239795" y="2304453"/>
                            <a:pt x="-69650" y="2120409"/>
                            <a:pt x="0" y="1918793"/>
                          </a:cubicBezTo>
                          <a:cubicBezTo>
                            <a:pt x="-159433" y="1518023"/>
                            <a:pt x="-44942" y="877970"/>
                            <a:pt x="0" y="383767"/>
                          </a:cubicBezTo>
                          <a:close/>
                        </a:path>
                        <a:path w="8552980" h="2302561" fill="none" stroke="0" extrusionOk="0">
                          <a:moveTo>
                            <a:pt x="0" y="383767"/>
                          </a:moveTo>
                          <a:cubicBezTo>
                            <a:pt x="-39182" y="171774"/>
                            <a:pt x="261196" y="19097"/>
                            <a:pt x="581718" y="0"/>
                          </a:cubicBezTo>
                          <a:cubicBezTo>
                            <a:pt x="2210343" y="-249441"/>
                            <a:pt x="6157498" y="16996"/>
                            <a:pt x="7971261" y="0"/>
                          </a:cubicBezTo>
                          <a:cubicBezTo>
                            <a:pt x="8318831" y="-29541"/>
                            <a:pt x="8591054" y="209297"/>
                            <a:pt x="8552980" y="383767"/>
                          </a:cubicBezTo>
                          <a:cubicBezTo>
                            <a:pt x="8669834" y="501329"/>
                            <a:pt x="8468722" y="1148925"/>
                            <a:pt x="8552980" y="1918793"/>
                          </a:cubicBezTo>
                          <a:cubicBezTo>
                            <a:pt x="8539320" y="2132528"/>
                            <a:pt x="8235594" y="2320098"/>
                            <a:pt x="7971261" y="2302561"/>
                          </a:cubicBezTo>
                          <a:cubicBezTo>
                            <a:pt x="5065960" y="2221849"/>
                            <a:pt x="3245498" y="2015324"/>
                            <a:pt x="581718" y="2302561"/>
                          </a:cubicBezTo>
                          <a:cubicBezTo>
                            <a:pt x="254088" y="2316551"/>
                            <a:pt x="-68725" y="2139518"/>
                            <a:pt x="0" y="1918793"/>
                          </a:cubicBezTo>
                          <a:cubicBezTo>
                            <a:pt x="5286" y="1612723"/>
                            <a:pt x="12429" y="926697"/>
                            <a:pt x="0" y="383767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" name="Hộp Văn bản 25">
              <a:extLst>
                <a:ext uri="{FF2B5EF4-FFF2-40B4-BE49-F238E27FC236}">
                  <a16:creationId xmlns:a16="http://schemas.microsoft.com/office/drawing/2014/main" id="{13A5098C-DB71-9FAC-A92C-23A799F9734D}"/>
                </a:ext>
              </a:extLst>
            </p:cNvPr>
            <p:cNvSpPr txBox="1"/>
            <p:nvPr/>
          </p:nvSpPr>
          <p:spPr>
            <a:xfrm>
              <a:off x="1873367" y="3329646"/>
              <a:ext cx="6480181" cy="45961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4000" dirty="0">
                  <a:latin typeface="+mj-lt"/>
                </a:rPr>
                <a:t>Vài hàng cước trắng</a:t>
              </a:r>
            </a:p>
            <a:p>
              <a:r>
                <a:rPr lang="vi-VN" sz="4000" dirty="0">
                  <a:latin typeface="+mj-lt"/>
                </a:rPr>
                <a:t>Có cán cầm tay</a:t>
              </a:r>
            </a:p>
            <a:p>
              <a:r>
                <a:rPr lang="vi-VN" sz="4000" dirty="0">
                  <a:latin typeface="+mj-lt"/>
                </a:rPr>
                <a:t>Giúp bé h</a:t>
              </a:r>
              <a:r>
                <a:rPr lang="en-US" sz="4000" dirty="0">
                  <a:latin typeface="+mj-lt"/>
                </a:rPr>
                <a:t>ằ</a:t>
              </a:r>
              <a:r>
                <a:rPr lang="vi-VN" sz="4000" dirty="0">
                  <a:latin typeface="+mj-lt"/>
                </a:rPr>
                <a:t>ng ngày</a:t>
              </a:r>
            </a:p>
            <a:p>
              <a:r>
                <a:rPr lang="vi-VN" sz="4000" dirty="0">
                  <a:latin typeface="+mj-lt"/>
                </a:rPr>
                <a:t>Đánh răng sạch bóng</a:t>
              </a:r>
              <a:r>
                <a:rPr lang="vi-VN" sz="4000" b="1" dirty="0">
                  <a:latin typeface="+mj-lt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</a:p>
            <a:p>
              <a:pPr algn="ctr"/>
              <a:r>
                <a:rPr lang="en-US" sz="4000" b="1" dirty="0">
                  <a:latin typeface="+mj-lt"/>
                  <a:ea typeface="Arial-Rounded" panose="020B0500000000000000" pitchFamily="34" charset="0"/>
                  <a:cs typeface="Arial-Rounded" panose="020B0500000000000000" pitchFamily="34" charset="0"/>
                </a:rPr>
                <a:t>               </a:t>
              </a:r>
              <a:r>
                <a:rPr lang="vi-VN" sz="4000" b="1" dirty="0">
                  <a:latin typeface="+mj-lt"/>
                  <a:ea typeface="Arial-Rounded" panose="020B0500000000000000" pitchFamily="34" charset="0"/>
                  <a:cs typeface="Arial-Rounded" panose="020B0500000000000000" pitchFamily="34" charset="0"/>
                </a:rPr>
                <a:t>(Là cái gì?)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12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7D53427-8A99-1AEF-D085-B708156FD283}"/>
              </a:ext>
            </a:extLst>
          </p:cNvPr>
          <p:cNvGrpSpPr/>
          <p:nvPr/>
        </p:nvGrpSpPr>
        <p:grpSpPr>
          <a:xfrm>
            <a:off x="1714362" y="300645"/>
            <a:ext cx="9316803" cy="3113483"/>
            <a:chOff x="749507" y="2733834"/>
            <a:chExt cx="8911395" cy="4035433"/>
          </a:xfrm>
        </p:grpSpPr>
        <p:sp>
          <p:nvSpPr>
            <p:cNvPr id="20" name="Hình chữ nhật: Góc Tròn 6">
              <a:extLst>
                <a:ext uri="{FF2B5EF4-FFF2-40B4-BE49-F238E27FC236}">
                  <a16:creationId xmlns:a16="http://schemas.microsoft.com/office/drawing/2014/main" id="{003FC5F9-19F3-4AF9-5016-48B74A2CD371}"/>
                </a:ext>
              </a:extLst>
            </p:cNvPr>
            <p:cNvSpPr/>
            <p:nvPr/>
          </p:nvSpPr>
          <p:spPr>
            <a:xfrm>
              <a:off x="749507" y="2733834"/>
              <a:ext cx="8911395" cy="4035433"/>
            </a:xfrm>
            <a:custGeom>
              <a:avLst/>
              <a:gdLst>
                <a:gd name="connsiteX0" fmla="*/ 0 w 8180809"/>
                <a:gd name="connsiteY0" fmla="*/ 556406 h 3338372"/>
                <a:gd name="connsiteX1" fmla="*/ 556406 w 8180809"/>
                <a:gd name="connsiteY1" fmla="*/ 0 h 3338372"/>
                <a:gd name="connsiteX2" fmla="*/ 7624403 w 8180809"/>
                <a:gd name="connsiteY2" fmla="*/ 0 h 3338372"/>
                <a:gd name="connsiteX3" fmla="*/ 8180809 w 8180809"/>
                <a:gd name="connsiteY3" fmla="*/ 556406 h 3338372"/>
                <a:gd name="connsiteX4" fmla="*/ 8180809 w 8180809"/>
                <a:gd name="connsiteY4" fmla="*/ 2781966 h 3338372"/>
                <a:gd name="connsiteX5" fmla="*/ 7624403 w 8180809"/>
                <a:gd name="connsiteY5" fmla="*/ 3338372 h 3338372"/>
                <a:gd name="connsiteX6" fmla="*/ 556406 w 8180809"/>
                <a:gd name="connsiteY6" fmla="*/ 3338372 h 3338372"/>
                <a:gd name="connsiteX7" fmla="*/ 0 w 8180809"/>
                <a:gd name="connsiteY7" fmla="*/ 2781966 h 3338372"/>
                <a:gd name="connsiteX8" fmla="*/ 0 w 8180809"/>
                <a:gd name="connsiteY8" fmla="*/ 556406 h 333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80809" h="3338372" fill="none" extrusionOk="0">
                  <a:moveTo>
                    <a:pt x="0" y="556406"/>
                  </a:moveTo>
                  <a:cubicBezTo>
                    <a:pt x="-59036" y="252782"/>
                    <a:pt x="244134" y="28264"/>
                    <a:pt x="556406" y="0"/>
                  </a:cubicBezTo>
                  <a:cubicBezTo>
                    <a:pt x="1912343" y="77600"/>
                    <a:pt x="5590156" y="-27269"/>
                    <a:pt x="7624403" y="0"/>
                  </a:cubicBezTo>
                  <a:cubicBezTo>
                    <a:pt x="7958418" y="-35248"/>
                    <a:pt x="8222055" y="261253"/>
                    <a:pt x="8180809" y="556406"/>
                  </a:cubicBezTo>
                  <a:cubicBezTo>
                    <a:pt x="8289809" y="794633"/>
                    <a:pt x="8102600" y="1708455"/>
                    <a:pt x="8180809" y="2781966"/>
                  </a:cubicBezTo>
                  <a:cubicBezTo>
                    <a:pt x="8165000" y="3083077"/>
                    <a:pt x="7896205" y="3354025"/>
                    <a:pt x="7624403" y="3338372"/>
                  </a:cubicBezTo>
                  <a:cubicBezTo>
                    <a:pt x="4768244" y="3387549"/>
                    <a:pt x="3262586" y="3215670"/>
                    <a:pt x="556406" y="3338372"/>
                  </a:cubicBezTo>
                  <a:cubicBezTo>
                    <a:pt x="244987" y="3370043"/>
                    <a:pt x="-29515" y="3114674"/>
                    <a:pt x="0" y="2781966"/>
                  </a:cubicBezTo>
                  <a:cubicBezTo>
                    <a:pt x="47022" y="2400622"/>
                    <a:pt x="104569" y="1341287"/>
                    <a:pt x="0" y="556406"/>
                  </a:cubicBezTo>
                  <a:close/>
                </a:path>
                <a:path w="8180809" h="3338372" stroke="0" extrusionOk="0">
                  <a:moveTo>
                    <a:pt x="0" y="556406"/>
                  </a:moveTo>
                  <a:cubicBezTo>
                    <a:pt x="25271" y="246222"/>
                    <a:pt x="266419" y="-1155"/>
                    <a:pt x="556406" y="0"/>
                  </a:cubicBezTo>
                  <a:cubicBezTo>
                    <a:pt x="2255282" y="-129276"/>
                    <a:pt x="6534251" y="-77778"/>
                    <a:pt x="7624403" y="0"/>
                  </a:cubicBezTo>
                  <a:cubicBezTo>
                    <a:pt x="7922417" y="-29588"/>
                    <a:pt x="8174655" y="284599"/>
                    <a:pt x="8180809" y="556406"/>
                  </a:cubicBezTo>
                  <a:cubicBezTo>
                    <a:pt x="8262408" y="1471566"/>
                    <a:pt x="8335109" y="2334915"/>
                    <a:pt x="8180809" y="2781966"/>
                  </a:cubicBezTo>
                  <a:cubicBezTo>
                    <a:pt x="8189466" y="3107519"/>
                    <a:pt x="7905223" y="3347370"/>
                    <a:pt x="7624403" y="3338372"/>
                  </a:cubicBezTo>
                  <a:cubicBezTo>
                    <a:pt x="4383029" y="3382592"/>
                    <a:pt x="1611063" y="3308990"/>
                    <a:pt x="556406" y="3338372"/>
                  </a:cubicBezTo>
                  <a:cubicBezTo>
                    <a:pt x="247081" y="3330574"/>
                    <a:pt x="-37749" y="3080537"/>
                    <a:pt x="0" y="2781966"/>
                  </a:cubicBezTo>
                  <a:cubicBezTo>
                    <a:pt x="-159954" y="2327482"/>
                    <a:pt x="22140" y="1266825"/>
                    <a:pt x="0" y="556406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custGeom>
                      <a:avLst/>
                      <a:gdLst>
                        <a:gd name="connsiteX0" fmla="*/ 0 w 8552980"/>
                        <a:gd name="connsiteY0" fmla="*/ 383767 h 2302561"/>
                        <a:gd name="connsiteX1" fmla="*/ 581718 w 8552980"/>
                        <a:gd name="connsiteY1" fmla="*/ 0 h 2302561"/>
                        <a:gd name="connsiteX2" fmla="*/ 7971261 w 8552980"/>
                        <a:gd name="connsiteY2" fmla="*/ 0 h 2302561"/>
                        <a:gd name="connsiteX3" fmla="*/ 8552980 w 8552980"/>
                        <a:gd name="connsiteY3" fmla="*/ 383767 h 2302561"/>
                        <a:gd name="connsiteX4" fmla="*/ 8552980 w 8552980"/>
                        <a:gd name="connsiteY4" fmla="*/ 1918793 h 2302561"/>
                        <a:gd name="connsiteX5" fmla="*/ 7971261 w 8552980"/>
                        <a:gd name="connsiteY5" fmla="*/ 2302561 h 2302561"/>
                        <a:gd name="connsiteX6" fmla="*/ 581718 w 8552980"/>
                        <a:gd name="connsiteY6" fmla="*/ 2302561 h 2302561"/>
                        <a:gd name="connsiteX7" fmla="*/ 0 w 8552980"/>
                        <a:gd name="connsiteY7" fmla="*/ 1918793 h 2302561"/>
                        <a:gd name="connsiteX8" fmla="*/ 0 w 8552980"/>
                        <a:gd name="connsiteY8" fmla="*/ 383767 h 2302561"/>
                        <a:gd name="connsiteX0" fmla="*/ 0 w 8552980"/>
                        <a:gd name="connsiteY0" fmla="*/ 383767 h 2302561"/>
                        <a:gd name="connsiteX1" fmla="*/ 581718 w 8552980"/>
                        <a:gd name="connsiteY1" fmla="*/ 0 h 2302561"/>
                        <a:gd name="connsiteX2" fmla="*/ 7971261 w 8552980"/>
                        <a:gd name="connsiteY2" fmla="*/ 0 h 2302561"/>
                        <a:gd name="connsiteX3" fmla="*/ 8552980 w 8552980"/>
                        <a:gd name="connsiteY3" fmla="*/ 383767 h 2302561"/>
                        <a:gd name="connsiteX4" fmla="*/ 8552980 w 8552980"/>
                        <a:gd name="connsiteY4" fmla="*/ 1918793 h 2302561"/>
                        <a:gd name="connsiteX5" fmla="*/ 7971261 w 8552980"/>
                        <a:gd name="connsiteY5" fmla="*/ 2302561 h 2302561"/>
                        <a:gd name="connsiteX6" fmla="*/ 581718 w 8552980"/>
                        <a:gd name="connsiteY6" fmla="*/ 2302561 h 2302561"/>
                        <a:gd name="connsiteX7" fmla="*/ 0 w 8552980"/>
                        <a:gd name="connsiteY7" fmla="*/ 1918793 h 2302561"/>
                        <a:gd name="connsiteX8" fmla="*/ 0 w 8552980"/>
                        <a:gd name="connsiteY8" fmla="*/ 383767 h 230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552980" h="2302561" fill="none" extrusionOk="0">
                          <a:moveTo>
                            <a:pt x="0" y="383767"/>
                          </a:moveTo>
                          <a:cubicBezTo>
                            <a:pt x="-99900" y="176724"/>
                            <a:pt x="244890" y="78263"/>
                            <a:pt x="581718" y="0"/>
                          </a:cubicBezTo>
                          <a:cubicBezTo>
                            <a:pt x="1936783" y="277823"/>
                            <a:pt x="5881738" y="-141501"/>
                            <a:pt x="7971261" y="0"/>
                          </a:cubicBezTo>
                          <a:cubicBezTo>
                            <a:pt x="8341626" y="-52218"/>
                            <a:pt x="8614988" y="185752"/>
                            <a:pt x="8552980" y="383767"/>
                          </a:cubicBezTo>
                          <a:cubicBezTo>
                            <a:pt x="8599954" y="648851"/>
                            <a:pt x="8564631" y="1229435"/>
                            <a:pt x="8552980" y="1918793"/>
                          </a:cubicBezTo>
                          <a:cubicBezTo>
                            <a:pt x="8486242" y="2106836"/>
                            <a:pt x="8224854" y="2326841"/>
                            <a:pt x="7971261" y="2302561"/>
                          </a:cubicBezTo>
                          <a:cubicBezTo>
                            <a:pt x="4959493" y="2487675"/>
                            <a:pt x="3308320" y="2194541"/>
                            <a:pt x="581718" y="2302561"/>
                          </a:cubicBezTo>
                          <a:cubicBezTo>
                            <a:pt x="250871" y="2364809"/>
                            <a:pt x="-37011" y="2153568"/>
                            <a:pt x="0" y="1918793"/>
                          </a:cubicBezTo>
                          <a:cubicBezTo>
                            <a:pt x="60879" y="1729459"/>
                            <a:pt x="75208" y="891015"/>
                            <a:pt x="0" y="383767"/>
                          </a:cubicBezTo>
                          <a:close/>
                        </a:path>
                        <a:path w="8552980" h="2302561" stroke="0" extrusionOk="0">
                          <a:moveTo>
                            <a:pt x="0" y="383767"/>
                          </a:moveTo>
                          <a:cubicBezTo>
                            <a:pt x="38487" y="208918"/>
                            <a:pt x="292574" y="4863"/>
                            <a:pt x="581718" y="0"/>
                          </a:cubicBezTo>
                          <a:cubicBezTo>
                            <a:pt x="2271946" y="-172674"/>
                            <a:pt x="6777663" y="-29268"/>
                            <a:pt x="7971261" y="0"/>
                          </a:cubicBezTo>
                          <a:cubicBezTo>
                            <a:pt x="8285721" y="-14267"/>
                            <a:pt x="8538894" y="196935"/>
                            <a:pt x="8552980" y="383767"/>
                          </a:cubicBezTo>
                          <a:cubicBezTo>
                            <a:pt x="8631319" y="990454"/>
                            <a:pt x="8702582" y="1639481"/>
                            <a:pt x="8552980" y="1918793"/>
                          </a:cubicBezTo>
                          <a:cubicBezTo>
                            <a:pt x="8576191" y="2178092"/>
                            <a:pt x="8269883" y="2290964"/>
                            <a:pt x="7971261" y="2302561"/>
                          </a:cubicBezTo>
                          <a:cubicBezTo>
                            <a:pt x="4725508" y="2133530"/>
                            <a:pt x="2766236" y="2384689"/>
                            <a:pt x="581718" y="2302561"/>
                          </a:cubicBezTo>
                          <a:cubicBezTo>
                            <a:pt x="239795" y="2304453"/>
                            <a:pt x="-69650" y="2120409"/>
                            <a:pt x="0" y="1918793"/>
                          </a:cubicBezTo>
                          <a:cubicBezTo>
                            <a:pt x="-159433" y="1518023"/>
                            <a:pt x="-44942" y="877970"/>
                            <a:pt x="0" y="383767"/>
                          </a:cubicBezTo>
                          <a:close/>
                        </a:path>
                        <a:path w="8552980" h="2302561" fill="none" stroke="0" extrusionOk="0">
                          <a:moveTo>
                            <a:pt x="0" y="383767"/>
                          </a:moveTo>
                          <a:cubicBezTo>
                            <a:pt x="-39182" y="171774"/>
                            <a:pt x="261196" y="19097"/>
                            <a:pt x="581718" y="0"/>
                          </a:cubicBezTo>
                          <a:cubicBezTo>
                            <a:pt x="2210343" y="-249441"/>
                            <a:pt x="6157498" y="16996"/>
                            <a:pt x="7971261" y="0"/>
                          </a:cubicBezTo>
                          <a:cubicBezTo>
                            <a:pt x="8318831" y="-29541"/>
                            <a:pt x="8591054" y="209297"/>
                            <a:pt x="8552980" y="383767"/>
                          </a:cubicBezTo>
                          <a:cubicBezTo>
                            <a:pt x="8669834" y="501329"/>
                            <a:pt x="8468722" y="1148925"/>
                            <a:pt x="8552980" y="1918793"/>
                          </a:cubicBezTo>
                          <a:cubicBezTo>
                            <a:pt x="8539320" y="2132528"/>
                            <a:pt x="8235594" y="2320098"/>
                            <a:pt x="7971261" y="2302561"/>
                          </a:cubicBezTo>
                          <a:cubicBezTo>
                            <a:pt x="5065960" y="2221849"/>
                            <a:pt x="3245498" y="2015324"/>
                            <a:pt x="581718" y="2302561"/>
                          </a:cubicBezTo>
                          <a:cubicBezTo>
                            <a:pt x="254088" y="2316551"/>
                            <a:pt x="-68725" y="2139518"/>
                            <a:pt x="0" y="1918793"/>
                          </a:cubicBezTo>
                          <a:cubicBezTo>
                            <a:pt x="5286" y="1612723"/>
                            <a:pt x="12429" y="926697"/>
                            <a:pt x="0" y="383767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Hộp Văn bản 25">
              <a:extLst>
                <a:ext uri="{FF2B5EF4-FFF2-40B4-BE49-F238E27FC236}">
                  <a16:creationId xmlns:a16="http://schemas.microsoft.com/office/drawing/2014/main" id="{13A5098C-DB71-9FAC-A92C-23A799F9734D}"/>
                </a:ext>
              </a:extLst>
            </p:cNvPr>
            <p:cNvSpPr txBox="1"/>
            <p:nvPr/>
          </p:nvSpPr>
          <p:spPr>
            <a:xfrm>
              <a:off x="854436" y="3059368"/>
              <a:ext cx="8611075" cy="3709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    Ai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muốn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chân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sạch</a:t>
              </a:r>
              <a:endPara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aseline="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Thì</a:t>
              </a: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dùng</a:t>
              </a: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đến</a:t>
              </a: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tôi</a:t>
              </a:r>
              <a:endPara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   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Nhưng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phải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một</a:t>
              </a:r>
              <a:r>
                <a:rPr kumimoji="0" lang="en-US" sz="3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6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đôi</a:t>
              </a:r>
              <a:endParaRPr lang="en-US" sz="3600" noProof="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noProof="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Đôi</a:t>
              </a:r>
              <a:r>
                <a:rPr lang="en-US" sz="360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noProof="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gì</a:t>
              </a:r>
              <a:r>
                <a:rPr lang="en-US" sz="360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noProof="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thế</a:t>
              </a:r>
              <a:r>
                <a:rPr lang="en-US" sz="360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noProof="0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nhỉ</a:t>
              </a:r>
              <a:r>
                <a:rPr lang="en-US" sz="360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?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                                                                                     </a:t>
              </a: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(Là cái gì?)</a:t>
              </a: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89DF1C-622D-3DAC-91B5-CBA29B8E70B4}"/>
              </a:ext>
            </a:extLst>
          </p:cNvPr>
          <p:cNvSpPr/>
          <p:nvPr/>
        </p:nvSpPr>
        <p:spPr>
          <a:xfrm>
            <a:off x="1494816" y="3853529"/>
            <a:ext cx="5760721" cy="284254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38D132-A1B2-3563-5D90-7F721C48DDAE}"/>
              </a:ext>
            </a:extLst>
          </p:cNvPr>
          <p:cNvSpPr txBox="1"/>
          <p:nvPr/>
        </p:nvSpPr>
        <p:spPr>
          <a:xfrm>
            <a:off x="2851349" y="5784230"/>
            <a:ext cx="2868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Đôi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giày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Top 5 giày thể thao trẻ em mũi sò được yêu thích nhất không nên bỏ q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588" y="3865015"/>
            <a:ext cx="2558442" cy="191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08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25">
            <a:extLst>
              <a:ext uri="{FF2B5EF4-FFF2-40B4-BE49-F238E27FC236}">
                <a16:creationId xmlns:a16="http://schemas.microsoft.com/office/drawing/2014/main" id="{13A5098C-DB71-9FAC-A92C-23A799F9734D}"/>
              </a:ext>
            </a:extLst>
          </p:cNvPr>
          <p:cNvSpPr txBox="1"/>
          <p:nvPr/>
        </p:nvSpPr>
        <p:spPr>
          <a:xfrm>
            <a:off x="2610481" y="411614"/>
            <a:ext cx="498529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ình khối chữ nhật</a:t>
            </a:r>
          </a:p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Chia thành hai ngăn</a:t>
            </a:r>
          </a:p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Thực phẩm, rau xanh</a:t>
            </a:r>
          </a:p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Luôn tươi sạch sẽ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Đố bé là gì?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</a:t>
            </a:r>
            <a:endParaRPr kumimoji="0" lang="vi-VN" sz="3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3439" y="4631342"/>
            <a:ext cx="3044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Tủ Lạnh Aqua Inverter 212 lít AQR-T239FA(HB) Giá Rẻ, Chính Hãng | Nguyễn K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84" y="2807670"/>
            <a:ext cx="3559752" cy="397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25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665E95-EE57-33B1-AF03-A481EAC172EA}"/>
              </a:ext>
            </a:extLst>
          </p:cNvPr>
          <p:cNvSpPr/>
          <p:nvPr/>
        </p:nvSpPr>
        <p:spPr>
          <a:xfrm>
            <a:off x="182412" y="137429"/>
            <a:ext cx="11716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2.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Tìm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từ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ngữ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chỉ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đặc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điểm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trong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các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đố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altLang="zh-CN" sz="36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trên</a:t>
            </a: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5FDE68B2-69B8-3892-54D2-74FEBD8DDED6}"/>
              </a:ext>
            </a:extLst>
          </p:cNvPr>
          <p:cNvSpPr txBox="1">
            <a:spLocks/>
          </p:cNvSpPr>
          <p:nvPr/>
        </p:nvSpPr>
        <p:spPr>
          <a:xfrm>
            <a:off x="269967" y="703765"/>
            <a:ext cx="11425644" cy="1849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a/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tắc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ngày đêm, 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Nhắc em đi ngủ, nhắc em học bài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Một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chậm bước khoan thai,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Một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chạy những bước dài thật nhanh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                                                                         (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 cái gì?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D20AAC8-9C94-9654-9D9C-F04DA28A04D5}"/>
              </a:ext>
            </a:extLst>
          </p:cNvPr>
          <p:cNvSpPr txBox="1">
            <a:spLocks/>
          </p:cNvSpPr>
          <p:nvPr/>
        </p:nvSpPr>
        <p:spPr>
          <a:xfrm>
            <a:off x="182412" y="3039742"/>
            <a:ext cx="10515600" cy="1108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b/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Ruột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mũi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Mũi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ruột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?)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0FBF73B7-E77B-9BB4-781C-A8A3F0CE22B0}"/>
              </a:ext>
            </a:extLst>
          </p:cNvPr>
          <p:cNvSpPr txBox="1">
            <a:spLocks/>
          </p:cNvSpPr>
          <p:nvPr/>
        </p:nvSpPr>
        <p:spPr>
          <a:xfrm>
            <a:off x="69667" y="4148410"/>
            <a:ext cx="10929259" cy="1844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c/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kẹo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giầy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nay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Vẫn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cần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tớ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?)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66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FC18CA-36D2-41E4-8B71-9F3C5E3B5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7" y="0"/>
            <a:ext cx="10973526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C21D2FE-DD09-4171-8ABB-C71B64EBF1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-937" r="50159" b="17087"/>
          <a:stretch/>
        </p:blipFill>
        <p:spPr>
          <a:xfrm>
            <a:off x="1188227" y="478465"/>
            <a:ext cx="10188609" cy="5399231"/>
          </a:xfrm>
          <a:prstGeom prst="rect">
            <a:avLst/>
          </a:prstGeom>
        </p:spPr>
      </p:pic>
      <p:grpSp>
        <p:nvGrpSpPr>
          <p:cNvPr id="7" name="Group 1261">
            <a:extLst>
              <a:ext uri="{FF2B5EF4-FFF2-40B4-BE49-F238E27FC236}">
                <a16:creationId xmlns:a16="http://schemas.microsoft.com/office/drawing/2014/main" id="{208F08D5-661B-44DD-AA07-58F2DE004FF5}"/>
              </a:ext>
            </a:extLst>
          </p:cNvPr>
          <p:cNvGrpSpPr/>
          <p:nvPr/>
        </p:nvGrpSpPr>
        <p:grpSpPr>
          <a:xfrm>
            <a:off x="6708187" y="1255722"/>
            <a:ext cx="467620" cy="422875"/>
            <a:chOff x="0" y="0"/>
            <a:chExt cx="935237" cy="845748"/>
          </a:xfrm>
        </p:grpSpPr>
        <p:sp>
          <p:nvSpPr>
            <p:cNvPr id="8" name="Shape 1259">
              <a:extLst>
                <a:ext uri="{FF2B5EF4-FFF2-40B4-BE49-F238E27FC236}">
                  <a16:creationId xmlns:a16="http://schemas.microsoft.com/office/drawing/2014/main" id="{F7A39E9D-2BA5-4283-AF30-26BCA95EC68D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hape 1260">
              <a:extLst>
                <a:ext uri="{FF2B5EF4-FFF2-40B4-BE49-F238E27FC236}">
                  <a16:creationId xmlns:a16="http://schemas.microsoft.com/office/drawing/2014/main" id="{8FDFCBC4-B15A-403E-BF6B-B2F8782039FC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1261">
            <a:extLst>
              <a:ext uri="{FF2B5EF4-FFF2-40B4-BE49-F238E27FC236}">
                <a16:creationId xmlns:a16="http://schemas.microsoft.com/office/drawing/2014/main" id="{87DA5790-50F9-446F-BF52-332BD8E5B95F}"/>
              </a:ext>
            </a:extLst>
          </p:cNvPr>
          <p:cNvGrpSpPr/>
          <p:nvPr/>
        </p:nvGrpSpPr>
        <p:grpSpPr>
          <a:xfrm>
            <a:off x="3986852" y="1196067"/>
            <a:ext cx="467620" cy="422875"/>
            <a:chOff x="0" y="0"/>
            <a:chExt cx="935237" cy="845748"/>
          </a:xfrm>
        </p:grpSpPr>
        <p:sp>
          <p:nvSpPr>
            <p:cNvPr id="11" name="Shape 1259">
              <a:extLst>
                <a:ext uri="{FF2B5EF4-FFF2-40B4-BE49-F238E27FC236}">
                  <a16:creationId xmlns:a16="http://schemas.microsoft.com/office/drawing/2014/main" id="{7F3ECCDF-5BEE-49C9-B315-DF19B50B0719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Shape 1260">
              <a:extLst>
                <a:ext uri="{FF2B5EF4-FFF2-40B4-BE49-F238E27FC236}">
                  <a16:creationId xmlns:a16="http://schemas.microsoft.com/office/drawing/2014/main" id="{8594BB9A-A664-483F-A57C-3CE7E14D3D10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DD6EC0D-1B71-453D-A5EF-256DDA4A12C1}"/>
              </a:ext>
            </a:extLst>
          </p:cNvPr>
          <p:cNvSpPr txBox="1"/>
          <p:nvPr/>
        </p:nvSpPr>
        <p:spPr>
          <a:xfrm>
            <a:off x="1739182" y="2208584"/>
            <a:ext cx="87136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 luận nhóm đôi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 vòng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2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phút,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Digit 120">
            <a:extLst>
              <a:ext uri="{FF2B5EF4-FFF2-40B4-BE49-F238E27FC236}">
                <a16:creationId xmlns:a16="http://schemas.microsoft.com/office/drawing/2014/main" id="{1C13E464-4E49-44A4-8A23-03ED06D0A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730" y="4349529"/>
            <a:ext cx="2171700" cy="119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335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4A0A7ACE-7D51-4F1A-9A83-AA1644A72EB4}"/>
              </a:ext>
            </a:extLst>
          </p:cNvPr>
          <p:cNvSpPr txBox="1">
            <a:spLocks/>
          </p:cNvSpPr>
          <p:nvPr/>
        </p:nvSpPr>
        <p:spPr>
          <a:xfrm>
            <a:off x="550455" y="4086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a.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Cái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gì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tích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tắc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ngày đêm,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Nhắc em đi ngủ, nhắc em học bài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            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Một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anh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chậm bước khoan thai,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            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Một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anh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chạy những bước dài thật nhanh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(</a:t>
            </a:r>
            <a:r>
              <a:rPr kumimoji="0" lang="vi-V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Là cái gì?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)</a:t>
            </a:r>
            <a:endParaRPr kumimoji="0" lang="vi-V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64F85DF4-DD76-4B2B-B2E5-0AC1F67F3D68}"/>
              </a:ext>
            </a:extLst>
          </p:cNvPr>
          <p:cNvSpPr txBox="1">
            <a:spLocks/>
          </p:cNvSpPr>
          <p:nvPr/>
        </p:nvSpPr>
        <p:spPr>
          <a:xfrm>
            <a:off x="236473" y="27612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b.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Ruột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dài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từ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mũi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đến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chân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Mũi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mòn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ruột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cũng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dần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dần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mòn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theo.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(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Là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cái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gì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?)</a:t>
            </a:r>
            <a:endParaRPr kumimoji="0" lang="vi-V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CB45FC2E-52B0-4F3C-8BAC-3EA46A5AF199}"/>
              </a:ext>
            </a:extLst>
          </p:cNvPr>
          <p:cNvSpPr txBox="1">
            <a:spLocks/>
          </p:cNvSpPr>
          <p:nvPr/>
        </p:nvSpPr>
        <p:spPr>
          <a:xfrm>
            <a:off x="-154626" y="405785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Nhỏ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như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cái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kẹo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   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Dẻo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như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bánh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giầy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Học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trò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lâu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nay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Vẫn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dùng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đến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nó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(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Là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cái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gì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?)</a:t>
            </a:r>
            <a:endParaRPr kumimoji="0" lang="vi-V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11">
            <a:extLst>
              <a:ext uri="{FF2B5EF4-FFF2-40B4-BE49-F238E27FC236}">
                <a16:creationId xmlns:a16="http://schemas.microsoft.com/office/drawing/2014/main" id="{B19E8FE2-A734-4415-A2F4-EFFDAE4BB2E2}"/>
              </a:ext>
            </a:extLst>
          </p:cNvPr>
          <p:cNvGrpSpPr/>
          <p:nvPr/>
        </p:nvGrpSpPr>
        <p:grpSpPr>
          <a:xfrm>
            <a:off x="9856330" y="467235"/>
            <a:ext cx="2718490" cy="1345749"/>
            <a:chOff x="10618590" y="782288"/>
            <a:chExt cx="2718490" cy="1345749"/>
          </a:xfrm>
        </p:grpSpPr>
        <p:pic>
          <p:nvPicPr>
            <p:cNvPr id="23" name="图片 12">
              <a:extLst>
                <a:ext uri="{FF2B5EF4-FFF2-40B4-BE49-F238E27FC236}">
                  <a16:creationId xmlns:a16="http://schemas.microsoft.com/office/drawing/2014/main" id="{AA13F49C-4C72-45BA-849A-791BC88A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984832" y="1170891"/>
              <a:ext cx="2352248" cy="957146"/>
            </a:xfrm>
            <a:prstGeom prst="rect">
              <a:avLst/>
            </a:prstGeom>
          </p:spPr>
        </p:pic>
        <p:pic>
          <p:nvPicPr>
            <p:cNvPr id="24" name="图片 13">
              <a:extLst>
                <a:ext uri="{FF2B5EF4-FFF2-40B4-BE49-F238E27FC236}">
                  <a16:creationId xmlns:a16="http://schemas.microsoft.com/office/drawing/2014/main" id="{45853395-FAAE-4234-8C46-821857343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74" t="3910" r="63932" b="70719"/>
            <a:stretch/>
          </p:blipFill>
          <p:spPr>
            <a:xfrm flipH="1">
              <a:off x="10618590" y="782288"/>
              <a:ext cx="1434005" cy="1087525"/>
            </a:xfrm>
            <a:prstGeom prst="rect">
              <a:avLst/>
            </a:prstGeom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76A6D9-CEC6-4825-AC62-CC5B544A7714}"/>
              </a:ext>
            </a:extLst>
          </p:cNvPr>
          <p:cNvCxnSpPr/>
          <p:nvPr/>
        </p:nvCxnSpPr>
        <p:spPr>
          <a:xfrm>
            <a:off x="5431508" y="1858826"/>
            <a:ext cx="8975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E6D147-4632-4F84-BED5-A23DD860CAAB}"/>
              </a:ext>
            </a:extLst>
          </p:cNvPr>
          <p:cNvCxnSpPr>
            <a:cxnSpLocks/>
          </p:cNvCxnSpPr>
          <p:nvPr/>
        </p:nvCxnSpPr>
        <p:spPr>
          <a:xfrm>
            <a:off x="7405170" y="1858826"/>
            <a:ext cx="16084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94BAEE-0EA5-4930-B9AB-7275E9381F71}"/>
              </a:ext>
            </a:extLst>
          </p:cNvPr>
          <p:cNvCxnSpPr>
            <a:cxnSpLocks/>
          </p:cNvCxnSpPr>
          <p:nvPr/>
        </p:nvCxnSpPr>
        <p:spPr>
          <a:xfrm>
            <a:off x="7565347" y="2368518"/>
            <a:ext cx="4737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0134C1-F2EF-4194-A057-9FD8F62B2056}"/>
              </a:ext>
            </a:extLst>
          </p:cNvPr>
          <p:cNvCxnSpPr>
            <a:cxnSpLocks/>
          </p:cNvCxnSpPr>
          <p:nvPr/>
        </p:nvCxnSpPr>
        <p:spPr>
          <a:xfrm>
            <a:off x="8908878" y="2368518"/>
            <a:ext cx="9474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012A08-6621-4B1B-89DF-D379A400C4E4}"/>
              </a:ext>
            </a:extLst>
          </p:cNvPr>
          <p:cNvCxnSpPr>
            <a:cxnSpLocks/>
          </p:cNvCxnSpPr>
          <p:nvPr/>
        </p:nvCxnSpPr>
        <p:spPr>
          <a:xfrm>
            <a:off x="4510628" y="3222650"/>
            <a:ext cx="5925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C80322E-D777-4A91-A888-7F29F9BA8278}"/>
              </a:ext>
            </a:extLst>
          </p:cNvPr>
          <p:cNvCxnSpPr>
            <a:cxnSpLocks/>
          </p:cNvCxnSpPr>
          <p:nvPr/>
        </p:nvCxnSpPr>
        <p:spPr>
          <a:xfrm>
            <a:off x="3960871" y="4466045"/>
            <a:ext cx="672778" cy="16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71094F2-9B2C-49F4-AC94-F8BB37C02810}"/>
              </a:ext>
            </a:extLst>
          </p:cNvPr>
          <p:cNvCxnSpPr>
            <a:cxnSpLocks/>
          </p:cNvCxnSpPr>
          <p:nvPr/>
        </p:nvCxnSpPr>
        <p:spPr>
          <a:xfrm flipV="1">
            <a:off x="3960871" y="4999715"/>
            <a:ext cx="656378" cy="115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88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439EE934-DCC4-44CD-8800-085503750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2918" y="100138"/>
            <a:ext cx="14259780" cy="46333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40F851C8-C7CE-47E7-B204-F3C8ACCF27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/>
        </p:blipFill>
        <p:spPr>
          <a:xfrm flipH="1">
            <a:off x="9358374" y="1074584"/>
            <a:ext cx="3428185" cy="25240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68B04C-7F9C-41BA-ACB0-A2055EBB97BF}"/>
              </a:ext>
            </a:extLst>
          </p:cNvPr>
          <p:cNvSpPr txBox="1"/>
          <p:nvPr/>
        </p:nvSpPr>
        <p:spPr>
          <a:xfrm>
            <a:off x="576251" y="331806"/>
            <a:ext cx="109814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đặc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điểm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đồ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trường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i="1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                    </a:t>
            </a:r>
            <a:endParaRPr lang="en-US" sz="3200" dirty="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1920" y="1904798"/>
            <a:ext cx="79068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/>
            <a:r>
              <a:rPr lang="vi-VN" sz="4800" b="1" i="1" dirty="0">
                <a:solidFill>
                  <a:srgbClr val="00B05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Ở trường, lớp mình có những đồ vật nào? Hãy kể tên những đồ vật đó.</a:t>
            </a:r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C70E95F6-15B1-BDF8-C28A-6874DDC71402}"/>
              </a:ext>
            </a:extLst>
          </p:cNvPr>
          <p:cNvSpPr/>
          <p:nvPr/>
        </p:nvSpPr>
        <p:spPr>
          <a:xfrm>
            <a:off x="8534640" y="2810233"/>
            <a:ext cx="3257276" cy="3976047"/>
          </a:xfrm>
          <a:custGeom>
            <a:avLst/>
            <a:gdLst/>
            <a:ahLst/>
            <a:cxnLst/>
            <a:rect l="l" t="t" r="r" b="b"/>
            <a:pathLst>
              <a:path w="1415097" h="1638318">
                <a:moveTo>
                  <a:pt x="0" y="0"/>
                </a:moveTo>
                <a:lnTo>
                  <a:pt x="1415097" y="0"/>
                </a:lnTo>
                <a:lnTo>
                  <a:pt x="1415097" y="1638318"/>
                </a:lnTo>
                <a:lnTo>
                  <a:pt x="0" y="16383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vi-VN" sz="1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0942" y="4798256"/>
            <a:ext cx="7853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nâu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0935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C46E84-22F1-4BDB-BBE4-6405C5ADE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81" y="1924913"/>
            <a:ext cx="3572665" cy="28342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C9D62C3-B0FE-4B57-B9DE-5FBA701258AD}"/>
              </a:ext>
            </a:extLst>
          </p:cNvPr>
          <p:cNvGrpSpPr/>
          <p:nvPr/>
        </p:nvGrpSpPr>
        <p:grpSpPr>
          <a:xfrm>
            <a:off x="8270518" y="-259994"/>
            <a:ext cx="4335328" cy="3302944"/>
            <a:chOff x="4057478" y="1607342"/>
            <a:chExt cx="2868724" cy="1922319"/>
          </a:xfrm>
        </p:grpSpPr>
        <p:pic>
          <p:nvPicPr>
            <p:cNvPr id="10" name="Picture 4" descr="Speech bubble / speech balloon or chat bubble line art icon for apps and  websites Stock Vector | Adobe Stock">
              <a:extLst>
                <a:ext uri="{FF2B5EF4-FFF2-40B4-BE49-F238E27FC236}">
                  <a16:creationId xmlns:a16="http://schemas.microsoft.com/office/drawing/2014/main" id="{2A3950ED-EED5-4343-9274-96BF5D6DE0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4545" y1="44167" x2="78409" y2="40556"/>
                          <a14:foregroundMark x1="43864" y1="21944" x2="60000" y2="66944"/>
                          <a14:foregroundMark x1="44545" y1="16389" x2="19318" y2="34722"/>
                          <a14:foregroundMark x1="17273" y1="40000" x2="19091" y2="55556"/>
                          <a14:foregroundMark x1="17500" y1="54167" x2="35682" y2="70833"/>
                          <a14:foregroundMark x1="28409" y1="83889" x2="46591" y2="69167"/>
                          <a14:foregroundMark x1="46591" y1="72500" x2="70000" y2="65556"/>
                          <a14:foregroundMark x1="69318" y1="67222" x2="80455" y2="40833"/>
                          <a14:foregroundMark x1="82727" y1="43056" x2="63182" y2="2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478" y="1607342"/>
              <a:ext cx="2868724" cy="1922319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033503-EE44-41D8-B1CB-8C930E2B273F}"/>
                </a:ext>
              </a:extLst>
            </p:cNvPr>
            <p:cNvSpPr txBox="1"/>
            <p:nvPr/>
          </p:nvSpPr>
          <p:spPr>
            <a:xfrm>
              <a:off x="4594554" y="1869908"/>
              <a:ext cx="1816183" cy="1397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Bức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tranh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này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thật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đẹp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sz="2800" i="1" dirty="0">
                  <a:latin typeface="Arial" panose="020B0604020202020204" pitchFamily="34" charset="0"/>
                  <a:ea typeface="Arial-Rounded" panose="020B0500000000000000" pitchFamily="34" charset="0"/>
                  <a:cs typeface="Arial" panose="020B0604020202020204" pitchFamily="34" charset="0"/>
                </a:rPr>
                <a:t>                                      </a:t>
              </a:r>
              <a:endPara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E73C4C-B0D7-4515-9E02-16C2AC8124E3}"/>
              </a:ext>
            </a:extLst>
          </p:cNvPr>
          <p:cNvGrpSpPr/>
          <p:nvPr/>
        </p:nvGrpSpPr>
        <p:grpSpPr>
          <a:xfrm>
            <a:off x="284627" y="364093"/>
            <a:ext cx="4033033" cy="2418863"/>
            <a:chOff x="281219" y="987388"/>
            <a:chExt cx="2027300" cy="1712741"/>
          </a:xfrm>
        </p:grpSpPr>
        <p:pic>
          <p:nvPicPr>
            <p:cNvPr id="14" name="Picture 2" descr="Free Conversation Bubble, Download Free Conversation Bubble png images,  Free ClipArts on Clipart Library">
              <a:extLst>
                <a:ext uri="{FF2B5EF4-FFF2-40B4-BE49-F238E27FC236}">
                  <a16:creationId xmlns:a16="http://schemas.microsoft.com/office/drawing/2014/main" id="{64E31B01-7FBC-4BD0-B653-233B1555FC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81219" y="987388"/>
              <a:ext cx="2027300" cy="1703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645A95-29C9-4424-8285-F8BC6CAD58E5}"/>
                </a:ext>
              </a:extLst>
            </p:cNvPr>
            <p:cNvSpPr txBox="1"/>
            <p:nvPr/>
          </p:nvSpPr>
          <p:spPr>
            <a:xfrm>
              <a:off x="386777" y="1000279"/>
              <a:ext cx="1816183" cy="169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Chiếc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cặp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 </a:t>
              </a:r>
            </a:p>
            <a:p>
              <a:pPr algn="ctr">
                <a:lnSpc>
                  <a:spcPct val="150000"/>
                </a:lnSpc>
              </a:pP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mới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tinh</a:t>
              </a:r>
              <a:r>
                <a:rPr lang="en-US" sz="3600" b="1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sz="2800" i="1" dirty="0">
                  <a:latin typeface="Arial" panose="020B0604020202020204" pitchFamily="34" charset="0"/>
                  <a:ea typeface="Arial-Rounded" panose="020B0500000000000000" pitchFamily="34" charset="0"/>
                  <a:cs typeface="Arial" panose="020B0604020202020204" pitchFamily="34" charset="0"/>
                </a:rPr>
                <a:t>                                      </a:t>
              </a:r>
              <a:endPara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Cloud Callout 3"/>
          <p:cNvSpPr/>
          <p:nvPr/>
        </p:nvSpPr>
        <p:spPr>
          <a:xfrm>
            <a:off x="6238314" y="4974547"/>
            <a:ext cx="4672491" cy="1763733"/>
          </a:xfrm>
          <a:prstGeom prst="cloudCallout">
            <a:avLst>
              <a:gd name="adj1" fmla="val -40350"/>
              <a:gd name="adj2" fmla="val 7915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Flowchart: Sequential Access Storage 19"/>
          <p:cNvSpPr/>
          <p:nvPr/>
        </p:nvSpPr>
        <p:spPr>
          <a:xfrm>
            <a:off x="8574560" y="2782956"/>
            <a:ext cx="3457788" cy="1931597"/>
          </a:xfrm>
          <a:prstGeom prst="flowChartMagnetic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661976" y="191149"/>
            <a:ext cx="3317132" cy="2249456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Flowchart: Punched Tape 21"/>
          <p:cNvSpPr/>
          <p:nvPr/>
        </p:nvSpPr>
        <p:spPr>
          <a:xfrm>
            <a:off x="314472" y="2501738"/>
            <a:ext cx="3823038" cy="1972986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Cloud 22"/>
          <p:cNvSpPr/>
          <p:nvPr/>
        </p:nvSpPr>
        <p:spPr>
          <a:xfrm>
            <a:off x="1537675" y="4714553"/>
            <a:ext cx="4462596" cy="2043696"/>
          </a:xfrm>
          <a:prstGeom prst="cloud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nệm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to.</a:t>
            </a:r>
          </a:p>
        </p:txBody>
      </p:sp>
    </p:spTree>
    <p:extLst>
      <p:ext uri="{BB962C8B-B14F-4D97-AF65-F5344CB8AC3E}">
        <p14:creationId xmlns:p14="http://schemas.microsoft.com/office/powerpoint/2010/main" val="8609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439EE934-DCC4-44CD-8800-085503750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746"/>
            <a:ext cx="12192000" cy="46333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40F851C8-C7CE-47E7-B204-F3C8ACCF27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/>
        </p:blipFill>
        <p:spPr>
          <a:xfrm flipH="1">
            <a:off x="9092554" y="228849"/>
            <a:ext cx="3428185" cy="25240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C46E84-22F1-4BDB-BBE4-6405C5ADE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98" y="4077705"/>
            <a:ext cx="3144777" cy="225972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5E73C4C-B0D7-4515-9E02-16C2AC8124E3}"/>
              </a:ext>
            </a:extLst>
          </p:cNvPr>
          <p:cNvGrpSpPr/>
          <p:nvPr/>
        </p:nvGrpSpPr>
        <p:grpSpPr>
          <a:xfrm>
            <a:off x="257888" y="851647"/>
            <a:ext cx="8330299" cy="4255155"/>
            <a:chOff x="299357" y="1530404"/>
            <a:chExt cx="2027300" cy="1703334"/>
          </a:xfrm>
        </p:grpSpPr>
        <p:pic>
          <p:nvPicPr>
            <p:cNvPr id="36" name="Picture 2" descr="Free Conversation Bubble, Download Free Conversation Bubble png images,  Free ClipArts on Clipart Library">
              <a:extLst>
                <a:ext uri="{FF2B5EF4-FFF2-40B4-BE49-F238E27FC236}">
                  <a16:creationId xmlns:a16="http://schemas.microsoft.com/office/drawing/2014/main" id="{64E31B01-7FBC-4BD0-B653-233B1555FC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9357" y="1530404"/>
              <a:ext cx="2027300" cy="1703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645A95-29C9-4424-8285-F8BC6CAD58E5}"/>
                </a:ext>
              </a:extLst>
            </p:cNvPr>
            <p:cNvSpPr txBox="1"/>
            <p:nvPr/>
          </p:nvSpPr>
          <p:spPr>
            <a:xfrm>
              <a:off x="466288" y="1722176"/>
              <a:ext cx="1816183" cy="827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Em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bạn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cần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có</a:t>
              </a:r>
              <a:endPara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trách</a:t>
              </a:r>
              <a:r>
                <a:rPr lang="en-US" sz="40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nhiệm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như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thế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nào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trước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đồ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vật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trường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lớp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? </a:t>
              </a:r>
              <a:endPara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994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33AC6-3C36-A3FE-DAD9-656555182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25" y="1963946"/>
            <a:ext cx="9480102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89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35" y="174172"/>
            <a:ext cx="9952582" cy="6635931"/>
          </a:xfrm>
          <a:prstGeom prst="rect">
            <a:avLst/>
          </a:prstGeom>
        </p:spPr>
      </p:pic>
      <p:sp>
        <p:nvSpPr>
          <p:cNvPr id="4" name="Round Single Corner Rectangle 3"/>
          <p:cNvSpPr/>
          <p:nvPr/>
        </p:nvSpPr>
        <p:spPr>
          <a:xfrm>
            <a:off x="2592269" y="317607"/>
            <a:ext cx="5094514" cy="1114697"/>
          </a:xfrm>
          <a:prstGeom prst="round1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 BÀI TẬP</a:t>
            </a:r>
          </a:p>
        </p:txBody>
      </p:sp>
      <p:pic>
        <p:nvPicPr>
          <p:cNvPr id="5" name="Đồng hồ">
            <a:hlinkClick r:id="" action="ppaction://media"/>
            <a:extLst>
              <a:ext uri="{FF2B5EF4-FFF2-40B4-BE49-F238E27FC236}">
                <a16:creationId xmlns:a16="http://schemas.microsoft.com/office/drawing/2014/main" id="{5FFCFE93-F0A9-46D5-A9BF-C56358F54E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3562" y="174172"/>
            <a:ext cx="2691897" cy="1919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6468" y="3831771"/>
            <a:ext cx="1898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15968" y="4371703"/>
            <a:ext cx="1952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8412" y="4371703"/>
            <a:ext cx="232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4352" y="4883017"/>
            <a:ext cx="232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rực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rỡ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99556" y="5396822"/>
            <a:ext cx="232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1072" y="5422949"/>
            <a:ext cx="232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21862531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2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iny" panose="02000903060500060000" pitchFamily="2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TIẾNG VIỆT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994" y="3350235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635" y="4890909"/>
            <a:ext cx="2996613" cy="2546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D92F5-CFA4-2B7A-B875-B57B3EDEB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8271" y="2269096"/>
            <a:ext cx="9811354" cy="2566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0710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阿里巴巴普惠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731</Words>
  <Application>Microsoft Office PowerPoint</Application>
  <PresentationFormat>Widescreen</PresentationFormat>
  <Paragraphs>117</Paragraphs>
  <Slides>24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等线</vt:lpstr>
      <vt:lpstr>等线 Light</vt:lpstr>
      <vt:lpstr>Arial</vt:lpstr>
      <vt:lpstr>Calibri</vt:lpstr>
      <vt:lpstr>Calibri Light</vt:lpstr>
      <vt:lpstr>Coiny</vt:lpstr>
      <vt:lpstr>Times New Roman</vt:lpstr>
      <vt:lpstr>阿里妈妈刀隶体</vt:lpstr>
      <vt:lpstr>阿里巴巴普惠体</vt:lpstr>
      <vt:lpstr>Office 主题​​</vt:lpstr>
      <vt:lpstr>1_Office Theme</vt:lpstr>
      <vt:lpstr>5_Office Theme</vt:lpstr>
      <vt:lpstr>Office 主题</vt:lpstr>
      <vt:lpstr>1_Custom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Hiệp Thành TDM</cp:lastModifiedBy>
  <cp:revision>59</cp:revision>
  <dcterms:created xsi:type="dcterms:W3CDTF">2021-10-01T14:22:20Z</dcterms:created>
  <dcterms:modified xsi:type="dcterms:W3CDTF">2025-05-20T09:31:18Z</dcterms:modified>
</cp:coreProperties>
</file>